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3"/>
  </p:notesMasterIdLst>
  <p:sldIdLst>
    <p:sldId id="257" r:id="rId2"/>
    <p:sldId id="262" r:id="rId3"/>
    <p:sldId id="348" r:id="rId4"/>
    <p:sldId id="298" r:id="rId5"/>
    <p:sldId id="305" r:id="rId6"/>
    <p:sldId id="403" r:id="rId7"/>
    <p:sldId id="404" r:id="rId8"/>
    <p:sldId id="461" r:id="rId9"/>
    <p:sldId id="356" r:id="rId10"/>
    <p:sldId id="357" r:id="rId11"/>
    <p:sldId id="471" r:id="rId12"/>
    <p:sldId id="466" r:id="rId13"/>
    <p:sldId id="472" r:id="rId14"/>
    <p:sldId id="475" r:id="rId15"/>
    <p:sldId id="358" r:id="rId16"/>
    <p:sldId id="474" r:id="rId17"/>
    <p:sldId id="361" r:id="rId18"/>
    <p:sldId id="354" r:id="rId19"/>
    <p:sldId id="363" r:id="rId20"/>
    <p:sldId id="362" r:id="rId21"/>
    <p:sldId id="366" r:id="rId22"/>
    <p:sldId id="367" r:id="rId23"/>
    <p:sldId id="368" r:id="rId24"/>
    <p:sldId id="369" r:id="rId25"/>
    <p:sldId id="370" r:id="rId26"/>
    <p:sldId id="371" r:id="rId27"/>
    <p:sldId id="364" r:id="rId28"/>
    <p:sldId id="355" r:id="rId29"/>
    <p:sldId id="351" r:id="rId30"/>
    <p:sldId id="352" r:id="rId31"/>
    <p:sldId id="349" r:id="rId32"/>
    <p:sldId id="350" r:id="rId33"/>
    <p:sldId id="411" r:id="rId34"/>
    <p:sldId id="406" r:id="rId35"/>
    <p:sldId id="407" r:id="rId36"/>
    <p:sldId id="491" r:id="rId37"/>
    <p:sldId id="410" r:id="rId38"/>
    <p:sldId id="414" r:id="rId39"/>
    <p:sldId id="415" r:id="rId40"/>
    <p:sldId id="416" r:id="rId41"/>
    <p:sldId id="413" r:id="rId42"/>
    <p:sldId id="417" r:id="rId43"/>
    <p:sldId id="418" r:id="rId44"/>
    <p:sldId id="419" r:id="rId45"/>
    <p:sldId id="420" r:id="rId46"/>
    <p:sldId id="421" r:id="rId47"/>
    <p:sldId id="422" r:id="rId48"/>
    <p:sldId id="423" r:id="rId49"/>
    <p:sldId id="424" r:id="rId50"/>
    <p:sldId id="425" r:id="rId51"/>
    <p:sldId id="426" r:id="rId52"/>
    <p:sldId id="428" r:id="rId53"/>
    <p:sldId id="429" r:id="rId54"/>
    <p:sldId id="430" r:id="rId55"/>
    <p:sldId id="431" r:id="rId56"/>
    <p:sldId id="432" r:id="rId57"/>
    <p:sldId id="433" r:id="rId58"/>
    <p:sldId id="434" r:id="rId59"/>
    <p:sldId id="435" r:id="rId60"/>
    <p:sldId id="436" r:id="rId61"/>
    <p:sldId id="437" r:id="rId62"/>
    <p:sldId id="438" r:id="rId63"/>
    <p:sldId id="439" r:id="rId64"/>
    <p:sldId id="440" r:id="rId65"/>
    <p:sldId id="441" r:id="rId66"/>
    <p:sldId id="442" r:id="rId67"/>
    <p:sldId id="443" r:id="rId68"/>
    <p:sldId id="444" r:id="rId69"/>
    <p:sldId id="445" r:id="rId70"/>
    <p:sldId id="446" r:id="rId71"/>
    <p:sldId id="447" r:id="rId72"/>
    <p:sldId id="448" r:id="rId73"/>
    <p:sldId id="449" r:id="rId74"/>
    <p:sldId id="450" r:id="rId75"/>
    <p:sldId id="451" r:id="rId76"/>
    <p:sldId id="452" r:id="rId77"/>
    <p:sldId id="453" r:id="rId78"/>
    <p:sldId id="454" r:id="rId79"/>
    <p:sldId id="297" r:id="rId80"/>
    <p:sldId id="260" r:id="rId81"/>
    <p:sldId id="304" r:id="rId8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8200"/>
    <a:srgbClr val="FF9518"/>
    <a:srgbClr val="0A1F61"/>
    <a:srgbClr val="FF8C0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9F92119-F2E5-8E6F-9BA1-E36B39E74852}" v="242" dt="2024-05-18T08:12:46.38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63" d="100"/>
          <a:sy n="63" d="100"/>
        </p:scale>
        <p:origin x="804" y="5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presProps" Target="presProps.xml"/><Relationship Id="rId89" Type="http://schemas.microsoft.com/office/2015/10/relationships/revisionInfo" Target="revisionInfo.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notesMaster" Target="notesMasters/notesMaster1.xml"/><Relationship Id="rId88"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tableStyles" Target="tableStyle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ouran Tarek" userId="S::nourantarek@midocean.edu.km::91dc1509-1dc2-49d4-90d9-903b31cf82b4" providerId="AD" clId="Web-{69F92119-F2E5-8E6F-9BA1-E36B39E74852}"/>
    <pc:docChg chg="modSld">
      <pc:chgData name="Nouran Tarek" userId="S::nourantarek@midocean.edu.km::91dc1509-1dc2-49d4-90d9-903b31cf82b4" providerId="AD" clId="Web-{69F92119-F2E5-8E6F-9BA1-E36B39E74852}" dt="2024-05-18T08:12:45.851" v="120"/>
      <pc:docMkLst>
        <pc:docMk/>
      </pc:docMkLst>
      <pc:sldChg chg="modSp">
        <pc:chgData name="Nouran Tarek" userId="S::nourantarek@midocean.edu.km::91dc1509-1dc2-49d4-90d9-903b31cf82b4" providerId="AD" clId="Web-{69F92119-F2E5-8E6F-9BA1-E36B39E74852}" dt="2024-05-18T07:41:57.331" v="0"/>
        <pc:sldMkLst>
          <pc:docMk/>
          <pc:sldMk cId="3253018081" sldId="257"/>
        </pc:sldMkLst>
        <pc:picChg chg="mod">
          <ac:chgData name="Nouran Tarek" userId="S::nourantarek@midocean.edu.km::91dc1509-1dc2-49d4-90d9-903b31cf82b4" providerId="AD" clId="Web-{69F92119-F2E5-8E6F-9BA1-E36B39E74852}" dt="2024-05-18T07:41:57.331" v="0"/>
          <ac:picMkLst>
            <pc:docMk/>
            <pc:sldMk cId="3253018081" sldId="257"/>
            <ac:picMk id="6" creationId="{00000000-0000-0000-0000-000000000000}"/>
          </ac:picMkLst>
        </pc:picChg>
      </pc:sldChg>
      <pc:sldChg chg="modSp">
        <pc:chgData name="Nouran Tarek" userId="S::nourantarek@midocean.edu.km::91dc1509-1dc2-49d4-90d9-903b31cf82b4" providerId="AD" clId="Web-{69F92119-F2E5-8E6F-9BA1-E36B39E74852}" dt="2024-05-18T08:12:33.007" v="119"/>
        <pc:sldMkLst>
          <pc:docMk/>
          <pc:sldMk cId="241612914" sldId="260"/>
        </pc:sldMkLst>
        <pc:picChg chg="mod">
          <ac:chgData name="Nouran Tarek" userId="S::nourantarek@midocean.edu.km::91dc1509-1dc2-49d4-90d9-903b31cf82b4" providerId="AD" clId="Web-{69F92119-F2E5-8E6F-9BA1-E36B39E74852}" dt="2024-05-18T08:12:33.007" v="119"/>
          <ac:picMkLst>
            <pc:docMk/>
            <pc:sldMk cId="241612914" sldId="260"/>
            <ac:picMk id="2" creationId="{00000000-0000-0000-0000-000000000000}"/>
          </ac:picMkLst>
        </pc:picChg>
      </pc:sldChg>
      <pc:sldChg chg="modSp">
        <pc:chgData name="Nouran Tarek" userId="S::nourantarek@midocean.edu.km::91dc1509-1dc2-49d4-90d9-903b31cf82b4" providerId="AD" clId="Web-{69F92119-F2E5-8E6F-9BA1-E36B39E74852}" dt="2024-05-18T07:43:51.244" v="1"/>
        <pc:sldMkLst>
          <pc:docMk/>
          <pc:sldMk cId="563077321" sldId="262"/>
        </pc:sldMkLst>
        <pc:picChg chg="mod">
          <ac:chgData name="Nouran Tarek" userId="S::nourantarek@midocean.edu.km::91dc1509-1dc2-49d4-90d9-903b31cf82b4" providerId="AD" clId="Web-{69F92119-F2E5-8E6F-9BA1-E36B39E74852}" dt="2024-05-18T07:43:51.244" v="1"/>
          <ac:picMkLst>
            <pc:docMk/>
            <pc:sldMk cId="563077321" sldId="262"/>
            <ac:picMk id="7" creationId="{EE5C0217-4310-0F46-C1B9-C6212F691A66}"/>
          </ac:picMkLst>
        </pc:picChg>
      </pc:sldChg>
      <pc:sldChg chg="modSp">
        <pc:chgData name="Nouran Tarek" userId="S::nourantarek@midocean.edu.km::91dc1509-1dc2-49d4-90d9-903b31cf82b4" providerId="AD" clId="Web-{69F92119-F2E5-8E6F-9BA1-E36B39E74852}" dt="2024-05-18T08:12:23.069" v="118"/>
        <pc:sldMkLst>
          <pc:docMk/>
          <pc:sldMk cId="2581887303" sldId="297"/>
        </pc:sldMkLst>
        <pc:picChg chg="mod">
          <ac:chgData name="Nouran Tarek" userId="S::nourantarek@midocean.edu.km::91dc1509-1dc2-49d4-90d9-903b31cf82b4" providerId="AD" clId="Web-{69F92119-F2E5-8E6F-9BA1-E36B39E74852}" dt="2024-05-18T08:12:23.069" v="118"/>
          <ac:picMkLst>
            <pc:docMk/>
            <pc:sldMk cId="2581887303" sldId="297"/>
            <ac:picMk id="2" creationId="{00000000-0000-0000-0000-000000000000}"/>
          </ac:picMkLst>
        </pc:picChg>
      </pc:sldChg>
      <pc:sldChg chg="modSp">
        <pc:chgData name="Nouran Tarek" userId="S::nourantarek@midocean.edu.km::91dc1509-1dc2-49d4-90d9-903b31cf82b4" providerId="AD" clId="Web-{69F92119-F2E5-8E6F-9BA1-E36B39E74852}" dt="2024-05-18T07:45:37.293" v="3"/>
        <pc:sldMkLst>
          <pc:docMk/>
          <pc:sldMk cId="2476451285" sldId="298"/>
        </pc:sldMkLst>
        <pc:picChg chg="mod">
          <ac:chgData name="Nouran Tarek" userId="S::nourantarek@midocean.edu.km::91dc1509-1dc2-49d4-90d9-903b31cf82b4" providerId="AD" clId="Web-{69F92119-F2E5-8E6F-9BA1-E36B39E74852}" dt="2024-05-18T07:45:37.293" v="3"/>
          <ac:picMkLst>
            <pc:docMk/>
            <pc:sldMk cId="2476451285" sldId="298"/>
            <ac:picMk id="6" creationId="{3B7F1BF2-E887-4CD5-6C69-C01F9494BE8E}"/>
          </ac:picMkLst>
        </pc:picChg>
      </pc:sldChg>
      <pc:sldChg chg="modSp">
        <pc:chgData name="Nouran Tarek" userId="S::nourantarek@midocean.edu.km::91dc1509-1dc2-49d4-90d9-903b31cf82b4" providerId="AD" clId="Web-{69F92119-F2E5-8E6F-9BA1-E36B39E74852}" dt="2024-05-18T08:12:45.851" v="120"/>
        <pc:sldMkLst>
          <pc:docMk/>
          <pc:sldMk cId="955564930" sldId="304"/>
        </pc:sldMkLst>
        <pc:picChg chg="mod">
          <ac:chgData name="Nouran Tarek" userId="S::nourantarek@midocean.edu.km::91dc1509-1dc2-49d4-90d9-903b31cf82b4" providerId="AD" clId="Web-{69F92119-F2E5-8E6F-9BA1-E36B39E74852}" dt="2024-05-18T08:12:45.851" v="120"/>
          <ac:picMkLst>
            <pc:docMk/>
            <pc:sldMk cId="955564930" sldId="304"/>
            <ac:picMk id="2" creationId="{00000000-0000-0000-0000-000000000000}"/>
          </ac:picMkLst>
        </pc:picChg>
      </pc:sldChg>
      <pc:sldChg chg="modSp">
        <pc:chgData name="Nouran Tarek" userId="S::nourantarek@midocean.edu.km::91dc1509-1dc2-49d4-90d9-903b31cf82b4" providerId="AD" clId="Web-{69F92119-F2E5-8E6F-9BA1-E36B39E74852}" dt="2024-05-18T07:45:56.465" v="4"/>
        <pc:sldMkLst>
          <pc:docMk/>
          <pc:sldMk cId="1273723658" sldId="305"/>
        </pc:sldMkLst>
        <pc:picChg chg="mod">
          <ac:chgData name="Nouran Tarek" userId="S::nourantarek@midocean.edu.km::91dc1509-1dc2-49d4-90d9-903b31cf82b4" providerId="AD" clId="Web-{69F92119-F2E5-8E6F-9BA1-E36B39E74852}" dt="2024-05-18T07:45:56.465" v="4"/>
          <ac:picMkLst>
            <pc:docMk/>
            <pc:sldMk cId="1273723658" sldId="305"/>
            <ac:picMk id="2" creationId="{00000000-0000-0000-0000-000000000000}"/>
          </ac:picMkLst>
        </pc:picChg>
      </pc:sldChg>
      <pc:sldChg chg="modSp">
        <pc:chgData name="Nouran Tarek" userId="S::nourantarek@midocean.edu.km::91dc1509-1dc2-49d4-90d9-903b31cf82b4" providerId="AD" clId="Web-{69F92119-F2E5-8E6F-9BA1-E36B39E74852}" dt="2024-05-18T07:44:40.042" v="2"/>
        <pc:sldMkLst>
          <pc:docMk/>
          <pc:sldMk cId="3556345536" sldId="348"/>
        </pc:sldMkLst>
        <pc:picChg chg="mod">
          <ac:chgData name="Nouran Tarek" userId="S::nourantarek@midocean.edu.km::91dc1509-1dc2-49d4-90d9-903b31cf82b4" providerId="AD" clId="Web-{69F92119-F2E5-8E6F-9BA1-E36B39E74852}" dt="2024-05-18T07:44:40.042" v="2"/>
          <ac:picMkLst>
            <pc:docMk/>
            <pc:sldMk cId="3556345536" sldId="348"/>
            <ac:picMk id="2" creationId="{00000000-0000-0000-0000-000000000000}"/>
          </ac:picMkLst>
        </pc:picChg>
      </pc:sldChg>
      <pc:sldChg chg="modSp">
        <pc:chgData name="Nouran Tarek" userId="S::nourantarek@midocean.edu.km::91dc1509-1dc2-49d4-90d9-903b31cf82b4" providerId="AD" clId="Web-{69F92119-F2E5-8E6F-9BA1-E36B39E74852}" dt="2024-05-18T07:58:07.344" v="54"/>
        <pc:sldMkLst>
          <pc:docMk/>
          <pc:sldMk cId="2396686494" sldId="349"/>
        </pc:sldMkLst>
        <pc:picChg chg="mod">
          <ac:chgData name="Nouran Tarek" userId="S::nourantarek@midocean.edu.km::91dc1509-1dc2-49d4-90d9-903b31cf82b4" providerId="AD" clId="Web-{69F92119-F2E5-8E6F-9BA1-E36B39E74852}" dt="2024-05-18T07:58:07.344" v="54"/>
          <ac:picMkLst>
            <pc:docMk/>
            <pc:sldMk cId="2396686494" sldId="349"/>
            <ac:picMk id="6" creationId="{3B7F1BF2-E887-4CD5-6C69-C01F9494BE8E}"/>
          </ac:picMkLst>
        </pc:picChg>
      </pc:sldChg>
      <pc:sldChg chg="modSp">
        <pc:chgData name="Nouran Tarek" userId="S::nourantarek@midocean.edu.km::91dc1509-1dc2-49d4-90d9-903b31cf82b4" providerId="AD" clId="Web-{69F92119-F2E5-8E6F-9BA1-E36B39E74852}" dt="2024-05-18T07:58:17.876" v="55"/>
        <pc:sldMkLst>
          <pc:docMk/>
          <pc:sldMk cId="3759503557" sldId="350"/>
        </pc:sldMkLst>
        <pc:picChg chg="mod">
          <ac:chgData name="Nouran Tarek" userId="S::nourantarek@midocean.edu.km::91dc1509-1dc2-49d4-90d9-903b31cf82b4" providerId="AD" clId="Web-{69F92119-F2E5-8E6F-9BA1-E36B39E74852}" dt="2024-05-18T07:58:17.876" v="55"/>
          <ac:picMkLst>
            <pc:docMk/>
            <pc:sldMk cId="3759503557" sldId="350"/>
            <ac:picMk id="2" creationId="{00000000-0000-0000-0000-000000000000}"/>
          </ac:picMkLst>
        </pc:picChg>
      </pc:sldChg>
      <pc:sldChg chg="modSp">
        <pc:chgData name="Nouran Tarek" userId="S::nourantarek@midocean.edu.km::91dc1509-1dc2-49d4-90d9-903b31cf82b4" providerId="AD" clId="Web-{69F92119-F2E5-8E6F-9BA1-E36B39E74852}" dt="2024-05-18T07:57:31.109" v="51"/>
        <pc:sldMkLst>
          <pc:docMk/>
          <pc:sldMk cId="1230637859" sldId="351"/>
        </pc:sldMkLst>
        <pc:picChg chg="mod">
          <ac:chgData name="Nouran Tarek" userId="S::nourantarek@midocean.edu.km::91dc1509-1dc2-49d4-90d9-903b31cf82b4" providerId="AD" clId="Web-{69F92119-F2E5-8E6F-9BA1-E36B39E74852}" dt="2024-05-18T07:57:31.109" v="51"/>
          <ac:picMkLst>
            <pc:docMk/>
            <pc:sldMk cId="1230637859" sldId="351"/>
            <ac:picMk id="2" creationId="{00000000-0000-0000-0000-000000000000}"/>
          </ac:picMkLst>
        </pc:picChg>
      </pc:sldChg>
      <pc:sldChg chg="modSp">
        <pc:chgData name="Nouran Tarek" userId="S::nourantarek@midocean.edu.km::91dc1509-1dc2-49d4-90d9-903b31cf82b4" providerId="AD" clId="Web-{69F92119-F2E5-8E6F-9BA1-E36B39E74852}" dt="2024-05-18T07:57:45.219" v="52"/>
        <pc:sldMkLst>
          <pc:docMk/>
          <pc:sldMk cId="2951802497" sldId="352"/>
        </pc:sldMkLst>
        <pc:picChg chg="mod">
          <ac:chgData name="Nouran Tarek" userId="S::nourantarek@midocean.edu.km::91dc1509-1dc2-49d4-90d9-903b31cf82b4" providerId="AD" clId="Web-{69F92119-F2E5-8E6F-9BA1-E36B39E74852}" dt="2024-05-18T07:57:45.219" v="52"/>
          <ac:picMkLst>
            <pc:docMk/>
            <pc:sldMk cId="2951802497" sldId="352"/>
            <ac:picMk id="2" creationId="{00000000-0000-0000-0000-000000000000}"/>
          </ac:picMkLst>
        </pc:picChg>
      </pc:sldChg>
      <pc:sldChg chg="modSp">
        <pc:chgData name="Nouran Tarek" userId="S::nourantarek@midocean.edu.km::91dc1509-1dc2-49d4-90d9-903b31cf82b4" providerId="AD" clId="Web-{69F92119-F2E5-8E6F-9BA1-E36B39E74852}" dt="2024-05-18T07:54:13.932" v="34"/>
        <pc:sldMkLst>
          <pc:docMk/>
          <pc:sldMk cId="2409602572" sldId="354"/>
        </pc:sldMkLst>
        <pc:picChg chg="mod">
          <ac:chgData name="Nouran Tarek" userId="S::nourantarek@midocean.edu.km::91dc1509-1dc2-49d4-90d9-903b31cf82b4" providerId="AD" clId="Web-{69F92119-F2E5-8E6F-9BA1-E36B39E74852}" dt="2024-05-18T07:54:13.932" v="34"/>
          <ac:picMkLst>
            <pc:docMk/>
            <pc:sldMk cId="2409602572" sldId="354"/>
            <ac:picMk id="6" creationId="{3B7F1BF2-E887-4CD5-6C69-C01F9494BE8E}"/>
          </ac:picMkLst>
        </pc:picChg>
      </pc:sldChg>
      <pc:sldChg chg="modSp">
        <pc:chgData name="Nouran Tarek" userId="S::nourantarek@midocean.edu.km::91dc1509-1dc2-49d4-90d9-903b31cf82b4" providerId="AD" clId="Web-{69F92119-F2E5-8E6F-9BA1-E36B39E74852}" dt="2024-05-18T07:56:38.951" v="47"/>
        <pc:sldMkLst>
          <pc:docMk/>
          <pc:sldMk cId="639153614" sldId="355"/>
        </pc:sldMkLst>
        <pc:picChg chg="mod">
          <ac:chgData name="Nouran Tarek" userId="S::nourantarek@midocean.edu.km::91dc1509-1dc2-49d4-90d9-903b31cf82b4" providerId="AD" clId="Web-{69F92119-F2E5-8E6F-9BA1-E36B39E74852}" dt="2024-05-18T07:56:38.951" v="47"/>
          <ac:picMkLst>
            <pc:docMk/>
            <pc:sldMk cId="639153614" sldId="355"/>
            <ac:picMk id="2" creationId="{00000000-0000-0000-0000-000000000000}"/>
          </ac:picMkLst>
        </pc:picChg>
      </pc:sldChg>
      <pc:sldChg chg="modSp">
        <pc:chgData name="Nouran Tarek" userId="S::nourantarek@midocean.edu.km::91dc1509-1dc2-49d4-90d9-903b31cf82b4" providerId="AD" clId="Web-{69F92119-F2E5-8E6F-9BA1-E36B39E74852}" dt="2024-05-18T07:49:01.189" v="14"/>
        <pc:sldMkLst>
          <pc:docMk/>
          <pc:sldMk cId="191882256" sldId="356"/>
        </pc:sldMkLst>
        <pc:picChg chg="mod">
          <ac:chgData name="Nouran Tarek" userId="S::nourantarek@midocean.edu.km::91dc1509-1dc2-49d4-90d9-903b31cf82b4" providerId="AD" clId="Web-{69F92119-F2E5-8E6F-9BA1-E36B39E74852}" dt="2024-05-18T07:49:01.189" v="14"/>
          <ac:picMkLst>
            <pc:docMk/>
            <pc:sldMk cId="191882256" sldId="356"/>
            <ac:picMk id="2" creationId="{00000000-0000-0000-0000-000000000000}"/>
          </ac:picMkLst>
        </pc:picChg>
      </pc:sldChg>
      <pc:sldChg chg="modSp">
        <pc:chgData name="Nouran Tarek" userId="S::nourantarek@midocean.edu.km::91dc1509-1dc2-49d4-90d9-903b31cf82b4" providerId="AD" clId="Web-{69F92119-F2E5-8E6F-9BA1-E36B39E74852}" dt="2024-05-18T07:49:55.659" v="18"/>
        <pc:sldMkLst>
          <pc:docMk/>
          <pc:sldMk cId="3112416299" sldId="357"/>
        </pc:sldMkLst>
        <pc:picChg chg="mod">
          <ac:chgData name="Nouran Tarek" userId="S::nourantarek@midocean.edu.km::91dc1509-1dc2-49d4-90d9-903b31cf82b4" providerId="AD" clId="Web-{69F92119-F2E5-8E6F-9BA1-E36B39E74852}" dt="2024-05-18T07:49:55.659" v="18"/>
          <ac:picMkLst>
            <pc:docMk/>
            <pc:sldMk cId="3112416299" sldId="357"/>
            <ac:picMk id="2" creationId="{00000000-0000-0000-0000-000000000000}"/>
          </ac:picMkLst>
        </pc:picChg>
      </pc:sldChg>
      <pc:sldChg chg="modSp">
        <pc:chgData name="Nouran Tarek" userId="S::nourantarek@midocean.edu.km::91dc1509-1dc2-49d4-90d9-903b31cf82b4" providerId="AD" clId="Web-{69F92119-F2E5-8E6F-9BA1-E36B39E74852}" dt="2024-05-18T07:52:39.147" v="28"/>
        <pc:sldMkLst>
          <pc:docMk/>
          <pc:sldMk cId="1884261565" sldId="358"/>
        </pc:sldMkLst>
        <pc:picChg chg="mod">
          <ac:chgData name="Nouran Tarek" userId="S::nourantarek@midocean.edu.km::91dc1509-1dc2-49d4-90d9-903b31cf82b4" providerId="AD" clId="Web-{69F92119-F2E5-8E6F-9BA1-E36B39E74852}" dt="2024-05-18T07:52:39.147" v="28"/>
          <ac:picMkLst>
            <pc:docMk/>
            <pc:sldMk cId="1884261565" sldId="358"/>
            <ac:picMk id="2" creationId="{00000000-0000-0000-0000-000000000000}"/>
          </ac:picMkLst>
        </pc:picChg>
      </pc:sldChg>
      <pc:sldChg chg="modSp">
        <pc:chgData name="Nouran Tarek" userId="S::nourantarek@midocean.edu.km::91dc1509-1dc2-49d4-90d9-903b31cf82b4" providerId="AD" clId="Web-{69F92119-F2E5-8E6F-9BA1-E36B39E74852}" dt="2024-05-18T07:53:50.541" v="33"/>
        <pc:sldMkLst>
          <pc:docMk/>
          <pc:sldMk cId="4027252523" sldId="361"/>
        </pc:sldMkLst>
        <pc:picChg chg="mod">
          <ac:chgData name="Nouran Tarek" userId="S::nourantarek@midocean.edu.km::91dc1509-1dc2-49d4-90d9-903b31cf82b4" providerId="AD" clId="Web-{69F92119-F2E5-8E6F-9BA1-E36B39E74852}" dt="2024-05-18T07:53:50.541" v="33"/>
          <ac:picMkLst>
            <pc:docMk/>
            <pc:sldMk cId="4027252523" sldId="361"/>
            <ac:picMk id="2" creationId="{00000000-0000-0000-0000-000000000000}"/>
          </ac:picMkLst>
        </pc:picChg>
      </pc:sldChg>
      <pc:sldChg chg="modSp">
        <pc:chgData name="Nouran Tarek" userId="S::nourantarek@midocean.edu.km::91dc1509-1dc2-49d4-90d9-903b31cf82b4" providerId="AD" clId="Web-{69F92119-F2E5-8E6F-9BA1-E36B39E74852}" dt="2024-05-18T07:54:38.042" v="36"/>
        <pc:sldMkLst>
          <pc:docMk/>
          <pc:sldMk cId="2600326403" sldId="362"/>
        </pc:sldMkLst>
        <pc:picChg chg="mod">
          <ac:chgData name="Nouran Tarek" userId="S::nourantarek@midocean.edu.km::91dc1509-1dc2-49d4-90d9-903b31cf82b4" providerId="AD" clId="Web-{69F92119-F2E5-8E6F-9BA1-E36B39E74852}" dt="2024-05-18T07:54:38.042" v="36"/>
          <ac:picMkLst>
            <pc:docMk/>
            <pc:sldMk cId="2600326403" sldId="362"/>
            <ac:picMk id="6" creationId="{3B7F1BF2-E887-4CD5-6C69-C01F9494BE8E}"/>
          </ac:picMkLst>
        </pc:picChg>
      </pc:sldChg>
      <pc:sldChg chg="modSp">
        <pc:chgData name="Nouran Tarek" userId="S::nourantarek@midocean.edu.km::91dc1509-1dc2-49d4-90d9-903b31cf82b4" providerId="AD" clId="Web-{69F92119-F2E5-8E6F-9BA1-E36B39E74852}" dt="2024-05-18T07:54:25.276" v="35"/>
        <pc:sldMkLst>
          <pc:docMk/>
          <pc:sldMk cId="1455334125" sldId="363"/>
        </pc:sldMkLst>
        <pc:picChg chg="mod">
          <ac:chgData name="Nouran Tarek" userId="S::nourantarek@midocean.edu.km::91dc1509-1dc2-49d4-90d9-903b31cf82b4" providerId="AD" clId="Web-{69F92119-F2E5-8E6F-9BA1-E36B39E74852}" dt="2024-05-18T07:54:25.276" v="35"/>
          <ac:picMkLst>
            <pc:docMk/>
            <pc:sldMk cId="1455334125" sldId="363"/>
            <ac:picMk id="2" creationId="{00000000-0000-0000-0000-000000000000}"/>
          </ac:picMkLst>
        </pc:picChg>
      </pc:sldChg>
      <pc:sldChg chg="modSp">
        <pc:chgData name="Nouran Tarek" userId="S::nourantarek@midocean.edu.km::91dc1509-1dc2-49d4-90d9-903b31cf82b4" providerId="AD" clId="Web-{69F92119-F2E5-8E6F-9BA1-E36B39E74852}" dt="2024-05-18T07:56:27.060" v="46"/>
        <pc:sldMkLst>
          <pc:docMk/>
          <pc:sldMk cId="2049989325" sldId="364"/>
        </pc:sldMkLst>
        <pc:picChg chg="mod">
          <ac:chgData name="Nouran Tarek" userId="S::nourantarek@midocean.edu.km::91dc1509-1dc2-49d4-90d9-903b31cf82b4" providerId="AD" clId="Web-{69F92119-F2E5-8E6F-9BA1-E36B39E74852}" dt="2024-05-18T07:56:27.060" v="46"/>
          <ac:picMkLst>
            <pc:docMk/>
            <pc:sldMk cId="2049989325" sldId="364"/>
            <ac:picMk id="6" creationId="{3B7F1BF2-E887-4CD5-6C69-C01F9494BE8E}"/>
          </ac:picMkLst>
        </pc:picChg>
      </pc:sldChg>
      <pc:sldChg chg="modSp">
        <pc:chgData name="Nouran Tarek" userId="S::nourantarek@midocean.edu.km::91dc1509-1dc2-49d4-90d9-903b31cf82b4" providerId="AD" clId="Web-{69F92119-F2E5-8E6F-9BA1-E36B39E74852}" dt="2024-05-18T07:54:47.886" v="37"/>
        <pc:sldMkLst>
          <pc:docMk/>
          <pc:sldMk cId="3603625430" sldId="366"/>
        </pc:sldMkLst>
        <pc:picChg chg="mod">
          <ac:chgData name="Nouran Tarek" userId="S::nourantarek@midocean.edu.km::91dc1509-1dc2-49d4-90d9-903b31cf82b4" providerId="AD" clId="Web-{69F92119-F2E5-8E6F-9BA1-E36B39E74852}" dt="2024-05-18T07:54:47.886" v="37"/>
          <ac:picMkLst>
            <pc:docMk/>
            <pc:sldMk cId="3603625430" sldId="366"/>
            <ac:picMk id="2" creationId="{00000000-0000-0000-0000-000000000000}"/>
          </ac:picMkLst>
        </pc:picChg>
      </pc:sldChg>
      <pc:sldChg chg="modSp">
        <pc:chgData name="Nouran Tarek" userId="S::nourantarek@midocean.edu.km::91dc1509-1dc2-49d4-90d9-903b31cf82b4" providerId="AD" clId="Web-{69F92119-F2E5-8E6F-9BA1-E36B39E74852}" dt="2024-05-18T07:55:24.856" v="40"/>
        <pc:sldMkLst>
          <pc:docMk/>
          <pc:sldMk cId="2205686844" sldId="367"/>
        </pc:sldMkLst>
        <pc:picChg chg="mod">
          <ac:chgData name="Nouran Tarek" userId="S::nourantarek@midocean.edu.km::91dc1509-1dc2-49d4-90d9-903b31cf82b4" providerId="AD" clId="Web-{69F92119-F2E5-8E6F-9BA1-E36B39E74852}" dt="2024-05-18T07:55:24.856" v="40"/>
          <ac:picMkLst>
            <pc:docMk/>
            <pc:sldMk cId="2205686844" sldId="367"/>
            <ac:picMk id="2" creationId="{00000000-0000-0000-0000-000000000000}"/>
          </ac:picMkLst>
        </pc:picChg>
      </pc:sldChg>
      <pc:sldChg chg="modSp">
        <pc:chgData name="Nouran Tarek" userId="S::nourantarek@midocean.edu.km::91dc1509-1dc2-49d4-90d9-903b31cf82b4" providerId="AD" clId="Web-{69F92119-F2E5-8E6F-9BA1-E36B39E74852}" dt="2024-05-18T07:55:35.293" v="41"/>
        <pc:sldMkLst>
          <pc:docMk/>
          <pc:sldMk cId="2374755181" sldId="368"/>
        </pc:sldMkLst>
        <pc:picChg chg="mod">
          <ac:chgData name="Nouran Tarek" userId="S::nourantarek@midocean.edu.km::91dc1509-1dc2-49d4-90d9-903b31cf82b4" providerId="AD" clId="Web-{69F92119-F2E5-8E6F-9BA1-E36B39E74852}" dt="2024-05-18T07:55:35.293" v="41"/>
          <ac:picMkLst>
            <pc:docMk/>
            <pc:sldMk cId="2374755181" sldId="368"/>
            <ac:picMk id="2" creationId="{00000000-0000-0000-0000-000000000000}"/>
          </ac:picMkLst>
        </pc:picChg>
      </pc:sldChg>
      <pc:sldChg chg="modSp">
        <pc:chgData name="Nouran Tarek" userId="S::nourantarek@midocean.edu.km::91dc1509-1dc2-49d4-90d9-903b31cf82b4" providerId="AD" clId="Web-{69F92119-F2E5-8E6F-9BA1-E36B39E74852}" dt="2024-05-18T07:55:46.575" v="42"/>
        <pc:sldMkLst>
          <pc:docMk/>
          <pc:sldMk cId="1563339643" sldId="369"/>
        </pc:sldMkLst>
        <pc:picChg chg="mod">
          <ac:chgData name="Nouran Tarek" userId="S::nourantarek@midocean.edu.km::91dc1509-1dc2-49d4-90d9-903b31cf82b4" providerId="AD" clId="Web-{69F92119-F2E5-8E6F-9BA1-E36B39E74852}" dt="2024-05-18T07:55:46.575" v="42"/>
          <ac:picMkLst>
            <pc:docMk/>
            <pc:sldMk cId="1563339643" sldId="369"/>
            <ac:picMk id="6" creationId="{3B7F1BF2-E887-4CD5-6C69-C01F9494BE8E}"/>
          </ac:picMkLst>
        </pc:picChg>
      </pc:sldChg>
      <pc:sldChg chg="modSp">
        <pc:chgData name="Nouran Tarek" userId="S::nourantarek@midocean.edu.km::91dc1509-1dc2-49d4-90d9-903b31cf82b4" providerId="AD" clId="Web-{69F92119-F2E5-8E6F-9BA1-E36B39E74852}" dt="2024-05-18T07:55:56.075" v="43"/>
        <pc:sldMkLst>
          <pc:docMk/>
          <pc:sldMk cId="2852000827" sldId="370"/>
        </pc:sldMkLst>
        <pc:picChg chg="mod">
          <ac:chgData name="Nouran Tarek" userId="S::nourantarek@midocean.edu.km::91dc1509-1dc2-49d4-90d9-903b31cf82b4" providerId="AD" clId="Web-{69F92119-F2E5-8E6F-9BA1-E36B39E74852}" dt="2024-05-18T07:55:56.075" v="43"/>
          <ac:picMkLst>
            <pc:docMk/>
            <pc:sldMk cId="2852000827" sldId="370"/>
            <ac:picMk id="2" creationId="{00000000-0000-0000-0000-000000000000}"/>
          </ac:picMkLst>
        </pc:picChg>
      </pc:sldChg>
      <pc:sldChg chg="modSp">
        <pc:chgData name="Nouran Tarek" userId="S::nourantarek@midocean.edu.km::91dc1509-1dc2-49d4-90d9-903b31cf82b4" providerId="AD" clId="Web-{69F92119-F2E5-8E6F-9BA1-E36B39E74852}" dt="2024-05-18T07:56:16.263" v="45"/>
        <pc:sldMkLst>
          <pc:docMk/>
          <pc:sldMk cId="177519697" sldId="371"/>
        </pc:sldMkLst>
        <pc:picChg chg="mod">
          <ac:chgData name="Nouran Tarek" userId="S::nourantarek@midocean.edu.km::91dc1509-1dc2-49d4-90d9-903b31cf82b4" providerId="AD" clId="Web-{69F92119-F2E5-8E6F-9BA1-E36B39E74852}" dt="2024-05-18T07:56:16.263" v="45"/>
          <ac:picMkLst>
            <pc:docMk/>
            <pc:sldMk cId="177519697" sldId="371"/>
            <ac:picMk id="2" creationId="{00000000-0000-0000-0000-000000000000}"/>
          </ac:picMkLst>
        </pc:picChg>
      </pc:sldChg>
      <pc:sldChg chg="modSp">
        <pc:chgData name="Nouran Tarek" userId="S::nourantarek@midocean.edu.km::91dc1509-1dc2-49d4-90d9-903b31cf82b4" providerId="AD" clId="Web-{69F92119-F2E5-8E6F-9BA1-E36B39E74852}" dt="2024-05-18T07:46:51.373" v="7"/>
        <pc:sldMkLst>
          <pc:docMk/>
          <pc:sldMk cId="874779979" sldId="403"/>
        </pc:sldMkLst>
        <pc:picChg chg="mod">
          <ac:chgData name="Nouran Tarek" userId="S::nourantarek@midocean.edu.km::91dc1509-1dc2-49d4-90d9-903b31cf82b4" providerId="AD" clId="Web-{69F92119-F2E5-8E6F-9BA1-E36B39E74852}" dt="2024-05-18T07:46:51.373" v="7"/>
          <ac:picMkLst>
            <pc:docMk/>
            <pc:sldMk cId="874779979" sldId="403"/>
            <ac:picMk id="6" creationId="{3B7F1BF2-E887-4CD5-6C69-C01F9494BE8E}"/>
          </ac:picMkLst>
        </pc:picChg>
      </pc:sldChg>
      <pc:sldChg chg="modSp">
        <pc:chgData name="Nouran Tarek" userId="S::nourantarek@midocean.edu.km::91dc1509-1dc2-49d4-90d9-903b31cf82b4" providerId="AD" clId="Web-{69F92119-F2E5-8E6F-9BA1-E36B39E74852}" dt="2024-05-18T07:47:02.920" v="8"/>
        <pc:sldMkLst>
          <pc:docMk/>
          <pc:sldMk cId="1458685687" sldId="404"/>
        </pc:sldMkLst>
        <pc:picChg chg="mod">
          <ac:chgData name="Nouran Tarek" userId="S::nourantarek@midocean.edu.km::91dc1509-1dc2-49d4-90d9-903b31cf82b4" providerId="AD" clId="Web-{69F92119-F2E5-8E6F-9BA1-E36B39E74852}" dt="2024-05-18T07:47:02.920" v="8"/>
          <ac:picMkLst>
            <pc:docMk/>
            <pc:sldMk cId="1458685687" sldId="404"/>
            <ac:picMk id="2" creationId="{00000000-0000-0000-0000-000000000000}"/>
          </ac:picMkLst>
        </pc:picChg>
      </pc:sldChg>
      <pc:sldChg chg="modSp">
        <pc:chgData name="Nouran Tarek" userId="S::nourantarek@midocean.edu.km::91dc1509-1dc2-49d4-90d9-903b31cf82b4" providerId="AD" clId="Web-{69F92119-F2E5-8E6F-9BA1-E36B39E74852}" dt="2024-05-18T07:46:14.935" v="5"/>
        <pc:sldMkLst>
          <pc:docMk/>
          <pc:sldMk cId="1412525923" sldId="405"/>
        </pc:sldMkLst>
        <pc:picChg chg="mod">
          <ac:chgData name="Nouran Tarek" userId="S::nourantarek@midocean.edu.km::91dc1509-1dc2-49d4-90d9-903b31cf82b4" providerId="AD" clId="Web-{69F92119-F2E5-8E6F-9BA1-E36B39E74852}" dt="2024-05-18T07:46:14.935" v="5"/>
          <ac:picMkLst>
            <pc:docMk/>
            <pc:sldMk cId="1412525923" sldId="405"/>
            <ac:picMk id="2" creationId="{00000000-0000-0000-0000-000000000000}"/>
          </ac:picMkLst>
        </pc:picChg>
      </pc:sldChg>
      <pc:sldChg chg="modSp">
        <pc:chgData name="Nouran Tarek" userId="S::nourantarek@midocean.edu.km::91dc1509-1dc2-49d4-90d9-903b31cf82b4" providerId="AD" clId="Web-{69F92119-F2E5-8E6F-9BA1-E36B39E74852}" dt="2024-05-18T07:59:14.455" v="60"/>
        <pc:sldMkLst>
          <pc:docMk/>
          <pc:sldMk cId="1600087466" sldId="406"/>
        </pc:sldMkLst>
        <pc:picChg chg="mod">
          <ac:chgData name="Nouran Tarek" userId="S::nourantarek@midocean.edu.km::91dc1509-1dc2-49d4-90d9-903b31cf82b4" providerId="AD" clId="Web-{69F92119-F2E5-8E6F-9BA1-E36B39E74852}" dt="2024-05-18T07:59:14.455" v="60"/>
          <ac:picMkLst>
            <pc:docMk/>
            <pc:sldMk cId="1600087466" sldId="406"/>
            <ac:picMk id="2" creationId="{00000000-0000-0000-0000-000000000000}"/>
          </ac:picMkLst>
        </pc:picChg>
      </pc:sldChg>
      <pc:sldChg chg="modSp">
        <pc:chgData name="Nouran Tarek" userId="S::nourantarek@midocean.edu.km::91dc1509-1dc2-49d4-90d9-903b31cf82b4" providerId="AD" clId="Web-{69F92119-F2E5-8E6F-9BA1-E36B39E74852}" dt="2024-05-18T07:59:36.159" v="62"/>
        <pc:sldMkLst>
          <pc:docMk/>
          <pc:sldMk cId="3385653191" sldId="407"/>
        </pc:sldMkLst>
        <pc:picChg chg="mod">
          <ac:chgData name="Nouran Tarek" userId="S::nourantarek@midocean.edu.km::91dc1509-1dc2-49d4-90d9-903b31cf82b4" providerId="AD" clId="Web-{69F92119-F2E5-8E6F-9BA1-E36B39E74852}" dt="2024-05-18T07:59:36.159" v="62"/>
          <ac:picMkLst>
            <pc:docMk/>
            <pc:sldMk cId="3385653191" sldId="407"/>
            <ac:picMk id="2" creationId="{00000000-0000-0000-0000-000000000000}"/>
          </ac:picMkLst>
        </pc:picChg>
      </pc:sldChg>
      <pc:sldChg chg="modSp">
        <pc:chgData name="Nouran Tarek" userId="S::nourantarek@midocean.edu.km::91dc1509-1dc2-49d4-90d9-903b31cf82b4" providerId="AD" clId="Web-{69F92119-F2E5-8E6F-9BA1-E36B39E74852}" dt="2024-05-18T08:00:07.206" v="65"/>
        <pc:sldMkLst>
          <pc:docMk/>
          <pc:sldMk cId="1147686496" sldId="410"/>
        </pc:sldMkLst>
        <pc:picChg chg="mod">
          <ac:chgData name="Nouran Tarek" userId="S::nourantarek@midocean.edu.km::91dc1509-1dc2-49d4-90d9-903b31cf82b4" providerId="AD" clId="Web-{69F92119-F2E5-8E6F-9BA1-E36B39E74852}" dt="2024-05-18T08:00:07.206" v="65"/>
          <ac:picMkLst>
            <pc:docMk/>
            <pc:sldMk cId="1147686496" sldId="410"/>
            <ac:picMk id="2" creationId="{00000000-0000-0000-0000-000000000000}"/>
          </ac:picMkLst>
        </pc:picChg>
      </pc:sldChg>
      <pc:sldChg chg="modSp">
        <pc:chgData name="Nouran Tarek" userId="S::nourantarek@midocean.edu.km::91dc1509-1dc2-49d4-90d9-903b31cf82b4" providerId="AD" clId="Web-{69F92119-F2E5-8E6F-9BA1-E36B39E74852}" dt="2024-05-18T07:58:51.501" v="58"/>
        <pc:sldMkLst>
          <pc:docMk/>
          <pc:sldMk cId="2399447678" sldId="411"/>
        </pc:sldMkLst>
        <pc:picChg chg="mod">
          <ac:chgData name="Nouran Tarek" userId="S::nourantarek@midocean.edu.km::91dc1509-1dc2-49d4-90d9-903b31cf82b4" providerId="AD" clId="Web-{69F92119-F2E5-8E6F-9BA1-E36B39E74852}" dt="2024-05-18T07:58:51.501" v="58"/>
          <ac:picMkLst>
            <pc:docMk/>
            <pc:sldMk cId="2399447678" sldId="411"/>
            <ac:picMk id="6" creationId="{3B7F1BF2-E887-4CD5-6C69-C01F9494BE8E}"/>
          </ac:picMkLst>
        </pc:picChg>
      </pc:sldChg>
      <pc:sldChg chg="modSp">
        <pc:chgData name="Nouran Tarek" userId="S::nourantarek@midocean.edu.km::91dc1509-1dc2-49d4-90d9-903b31cf82b4" providerId="AD" clId="Web-{69F92119-F2E5-8E6F-9BA1-E36B39E74852}" dt="2024-05-18T08:00:56.973" v="69"/>
        <pc:sldMkLst>
          <pc:docMk/>
          <pc:sldMk cId="2820893174" sldId="413"/>
        </pc:sldMkLst>
        <pc:picChg chg="mod">
          <ac:chgData name="Nouran Tarek" userId="S::nourantarek@midocean.edu.km::91dc1509-1dc2-49d4-90d9-903b31cf82b4" providerId="AD" clId="Web-{69F92119-F2E5-8E6F-9BA1-E36B39E74852}" dt="2024-05-18T08:00:56.973" v="69"/>
          <ac:picMkLst>
            <pc:docMk/>
            <pc:sldMk cId="2820893174" sldId="413"/>
            <ac:picMk id="2" creationId="{00000000-0000-0000-0000-000000000000}"/>
          </ac:picMkLst>
        </pc:picChg>
      </pc:sldChg>
      <pc:sldChg chg="modSp">
        <pc:chgData name="Nouran Tarek" userId="S::nourantarek@midocean.edu.km::91dc1509-1dc2-49d4-90d9-903b31cf82b4" providerId="AD" clId="Web-{69F92119-F2E5-8E6F-9BA1-E36B39E74852}" dt="2024-05-18T08:00:19.347" v="66"/>
        <pc:sldMkLst>
          <pc:docMk/>
          <pc:sldMk cId="4057057932" sldId="414"/>
        </pc:sldMkLst>
        <pc:picChg chg="mod">
          <ac:chgData name="Nouran Tarek" userId="S::nourantarek@midocean.edu.km::91dc1509-1dc2-49d4-90d9-903b31cf82b4" providerId="AD" clId="Web-{69F92119-F2E5-8E6F-9BA1-E36B39E74852}" dt="2024-05-18T08:00:19.347" v="66"/>
          <ac:picMkLst>
            <pc:docMk/>
            <pc:sldMk cId="4057057932" sldId="414"/>
            <ac:picMk id="2" creationId="{00000000-0000-0000-0000-000000000000}"/>
          </ac:picMkLst>
        </pc:picChg>
      </pc:sldChg>
      <pc:sldChg chg="modSp">
        <pc:chgData name="Nouran Tarek" userId="S::nourantarek@midocean.edu.km::91dc1509-1dc2-49d4-90d9-903b31cf82b4" providerId="AD" clId="Web-{69F92119-F2E5-8E6F-9BA1-E36B39E74852}" dt="2024-05-18T08:00:33.644" v="67"/>
        <pc:sldMkLst>
          <pc:docMk/>
          <pc:sldMk cId="1141756236" sldId="415"/>
        </pc:sldMkLst>
        <pc:picChg chg="mod">
          <ac:chgData name="Nouran Tarek" userId="S::nourantarek@midocean.edu.km::91dc1509-1dc2-49d4-90d9-903b31cf82b4" providerId="AD" clId="Web-{69F92119-F2E5-8E6F-9BA1-E36B39E74852}" dt="2024-05-18T08:00:33.644" v="67"/>
          <ac:picMkLst>
            <pc:docMk/>
            <pc:sldMk cId="1141756236" sldId="415"/>
            <ac:picMk id="2" creationId="{00000000-0000-0000-0000-000000000000}"/>
          </ac:picMkLst>
        </pc:picChg>
      </pc:sldChg>
      <pc:sldChg chg="modSp">
        <pc:chgData name="Nouran Tarek" userId="S::nourantarek@midocean.edu.km::91dc1509-1dc2-49d4-90d9-903b31cf82b4" providerId="AD" clId="Web-{69F92119-F2E5-8E6F-9BA1-E36B39E74852}" dt="2024-05-18T08:00:46.176" v="68"/>
        <pc:sldMkLst>
          <pc:docMk/>
          <pc:sldMk cId="4008768329" sldId="416"/>
        </pc:sldMkLst>
        <pc:picChg chg="mod">
          <ac:chgData name="Nouran Tarek" userId="S::nourantarek@midocean.edu.km::91dc1509-1dc2-49d4-90d9-903b31cf82b4" providerId="AD" clId="Web-{69F92119-F2E5-8E6F-9BA1-E36B39E74852}" dt="2024-05-18T08:00:46.176" v="68"/>
          <ac:picMkLst>
            <pc:docMk/>
            <pc:sldMk cId="4008768329" sldId="416"/>
            <ac:picMk id="2" creationId="{00000000-0000-0000-0000-000000000000}"/>
          </ac:picMkLst>
        </pc:picChg>
      </pc:sldChg>
      <pc:sldChg chg="modSp">
        <pc:chgData name="Nouran Tarek" userId="S::nourantarek@midocean.edu.km::91dc1509-1dc2-49d4-90d9-903b31cf82b4" providerId="AD" clId="Web-{69F92119-F2E5-8E6F-9BA1-E36B39E74852}" dt="2024-05-18T08:01:08.911" v="70"/>
        <pc:sldMkLst>
          <pc:docMk/>
          <pc:sldMk cId="2002064292" sldId="417"/>
        </pc:sldMkLst>
        <pc:picChg chg="mod">
          <ac:chgData name="Nouran Tarek" userId="S::nourantarek@midocean.edu.km::91dc1509-1dc2-49d4-90d9-903b31cf82b4" providerId="AD" clId="Web-{69F92119-F2E5-8E6F-9BA1-E36B39E74852}" dt="2024-05-18T08:01:08.911" v="70"/>
          <ac:picMkLst>
            <pc:docMk/>
            <pc:sldMk cId="2002064292" sldId="417"/>
            <ac:picMk id="2" creationId="{00000000-0000-0000-0000-000000000000}"/>
          </ac:picMkLst>
        </pc:picChg>
      </pc:sldChg>
      <pc:sldChg chg="modSp">
        <pc:chgData name="Nouran Tarek" userId="S::nourantarek@midocean.edu.km::91dc1509-1dc2-49d4-90d9-903b31cf82b4" providerId="AD" clId="Web-{69F92119-F2E5-8E6F-9BA1-E36B39E74852}" dt="2024-05-18T08:01:31.380" v="72"/>
        <pc:sldMkLst>
          <pc:docMk/>
          <pc:sldMk cId="385508151" sldId="418"/>
        </pc:sldMkLst>
        <pc:picChg chg="mod">
          <ac:chgData name="Nouran Tarek" userId="S::nourantarek@midocean.edu.km::91dc1509-1dc2-49d4-90d9-903b31cf82b4" providerId="AD" clId="Web-{69F92119-F2E5-8E6F-9BA1-E36B39E74852}" dt="2024-05-18T08:01:31.380" v="72"/>
          <ac:picMkLst>
            <pc:docMk/>
            <pc:sldMk cId="385508151" sldId="418"/>
            <ac:picMk id="2" creationId="{00000000-0000-0000-0000-000000000000}"/>
          </ac:picMkLst>
        </pc:picChg>
      </pc:sldChg>
      <pc:sldChg chg="modSp">
        <pc:chgData name="Nouran Tarek" userId="S::nourantarek@midocean.edu.km::91dc1509-1dc2-49d4-90d9-903b31cf82b4" providerId="AD" clId="Web-{69F92119-F2E5-8E6F-9BA1-E36B39E74852}" dt="2024-05-18T08:01:43.599" v="73"/>
        <pc:sldMkLst>
          <pc:docMk/>
          <pc:sldMk cId="718348576" sldId="419"/>
        </pc:sldMkLst>
        <pc:picChg chg="mod">
          <ac:chgData name="Nouran Tarek" userId="S::nourantarek@midocean.edu.km::91dc1509-1dc2-49d4-90d9-903b31cf82b4" providerId="AD" clId="Web-{69F92119-F2E5-8E6F-9BA1-E36B39E74852}" dt="2024-05-18T08:01:43.599" v="73"/>
          <ac:picMkLst>
            <pc:docMk/>
            <pc:sldMk cId="718348576" sldId="419"/>
            <ac:picMk id="2" creationId="{00000000-0000-0000-0000-000000000000}"/>
          </ac:picMkLst>
        </pc:picChg>
      </pc:sldChg>
      <pc:sldChg chg="modSp">
        <pc:chgData name="Nouran Tarek" userId="S::nourantarek@midocean.edu.km::91dc1509-1dc2-49d4-90d9-903b31cf82b4" providerId="AD" clId="Web-{69F92119-F2E5-8E6F-9BA1-E36B39E74852}" dt="2024-05-18T08:02:14.303" v="75"/>
        <pc:sldMkLst>
          <pc:docMk/>
          <pc:sldMk cId="3163375686" sldId="420"/>
        </pc:sldMkLst>
        <pc:picChg chg="mod">
          <ac:chgData name="Nouran Tarek" userId="S::nourantarek@midocean.edu.km::91dc1509-1dc2-49d4-90d9-903b31cf82b4" providerId="AD" clId="Web-{69F92119-F2E5-8E6F-9BA1-E36B39E74852}" dt="2024-05-18T08:02:14.303" v="75"/>
          <ac:picMkLst>
            <pc:docMk/>
            <pc:sldMk cId="3163375686" sldId="420"/>
            <ac:picMk id="2" creationId="{00000000-0000-0000-0000-000000000000}"/>
          </ac:picMkLst>
        </pc:picChg>
      </pc:sldChg>
      <pc:sldChg chg="modSp">
        <pc:chgData name="Nouran Tarek" userId="S::nourantarek@midocean.edu.km::91dc1509-1dc2-49d4-90d9-903b31cf82b4" providerId="AD" clId="Web-{69F92119-F2E5-8E6F-9BA1-E36B39E74852}" dt="2024-05-18T08:02:26.444" v="76"/>
        <pc:sldMkLst>
          <pc:docMk/>
          <pc:sldMk cId="645793209" sldId="421"/>
        </pc:sldMkLst>
        <pc:picChg chg="mod">
          <ac:chgData name="Nouran Tarek" userId="S::nourantarek@midocean.edu.km::91dc1509-1dc2-49d4-90d9-903b31cf82b4" providerId="AD" clId="Web-{69F92119-F2E5-8E6F-9BA1-E36B39E74852}" dt="2024-05-18T08:02:26.444" v="76"/>
          <ac:picMkLst>
            <pc:docMk/>
            <pc:sldMk cId="645793209" sldId="421"/>
            <ac:picMk id="2" creationId="{00000000-0000-0000-0000-000000000000}"/>
          </ac:picMkLst>
        </pc:picChg>
      </pc:sldChg>
      <pc:sldChg chg="modSp">
        <pc:chgData name="Nouran Tarek" userId="S::nourantarek@midocean.edu.km::91dc1509-1dc2-49d4-90d9-903b31cf82b4" providerId="AD" clId="Web-{69F92119-F2E5-8E6F-9BA1-E36B39E74852}" dt="2024-05-18T08:02:37.288" v="77"/>
        <pc:sldMkLst>
          <pc:docMk/>
          <pc:sldMk cId="2624291132" sldId="422"/>
        </pc:sldMkLst>
        <pc:picChg chg="mod">
          <ac:chgData name="Nouran Tarek" userId="S::nourantarek@midocean.edu.km::91dc1509-1dc2-49d4-90d9-903b31cf82b4" providerId="AD" clId="Web-{69F92119-F2E5-8E6F-9BA1-E36B39E74852}" dt="2024-05-18T08:02:37.288" v="77"/>
          <ac:picMkLst>
            <pc:docMk/>
            <pc:sldMk cId="2624291132" sldId="422"/>
            <ac:picMk id="2" creationId="{00000000-0000-0000-0000-000000000000}"/>
          </ac:picMkLst>
        </pc:picChg>
      </pc:sldChg>
      <pc:sldChg chg="modSp">
        <pc:chgData name="Nouran Tarek" userId="S::nourantarek@midocean.edu.km::91dc1509-1dc2-49d4-90d9-903b31cf82b4" providerId="AD" clId="Web-{69F92119-F2E5-8E6F-9BA1-E36B39E74852}" dt="2024-05-18T08:03:12.633" v="80"/>
        <pc:sldMkLst>
          <pc:docMk/>
          <pc:sldMk cId="4150522914" sldId="423"/>
        </pc:sldMkLst>
        <pc:picChg chg="mod">
          <ac:chgData name="Nouran Tarek" userId="S::nourantarek@midocean.edu.km::91dc1509-1dc2-49d4-90d9-903b31cf82b4" providerId="AD" clId="Web-{69F92119-F2E5-8E6F-9BA1-E36B39E74852}" dt="2024-05-18T08:03:12.633" v="80"/>
          <ac:picMkLst>
            <pc:docMk/>
            <pc:sldMk cId="4150522914" sldId="423"/>
            <ac:picMk id="2" creationId="{00000000-0000-0000-0000-000000000000}"/>
          </ac:picMkLst>
        </pc:picChg>
      </pc:sldChg>
      <pc:sldChg chg="modSp">
        <pc:chgData name="Nouran Tarek" userId="S::nourantarek@midocean.edu.km::91dc1509-1dc2-49d4-90d9-903b31cf82b4" providerId="AD" clId="Web-{69F92119-F2E5-8E6F-9BA1-E36B39E74852}" dt="2024-05-18T08:03:23.024" v="81"/>
        <pc:sldMkLst>
          <pc:docMk/>
          <pc:sldMk cId="3734394664" sldId="424"/>
        </pc:sldMkLst>
        <pc:picChg chg="mod">
          <ac:chgData name="Nouran Tarek" userId="S::nourantarek@midocean.edu.km::91dc1509-1dc2-49d4-90d9-903b31cf82b4" providerId="AD" clId="Web-{69F92119-F2E5-8E6F-9BA1-E36B39E74852}" dt="2024-05-18T08:03:23.024" v="81"/>
          <ac:picMkLst>
            <pc:docMk/>
            <pc:sldMk cId="3734394664" sldId="424"/>
            <ac:picMk id="2" creationId="{00000000-0000-0000-0000-000000000000}"/>
          </ac:picMkLst>
        </pc:picChg>
      </pc:sldChg>
      <pc:sldChg chg="modSp">
        <pc:chgData name="Nouran Tarek" userId="S::nourantarek@midocean.edu.km::91dc1509-1dc2-49d4-90d9-903b31cf82b4" providerId="AD" clId="Web-{69F92119-F2E5-8E6F-9BA1-E36B39E74852}" dt="2024-05-18T08:04:03.275" v="85"/>
        <pc:sldMkLst>
          <pc:docMk/>
          <pc:sldMk cId="1097321440" sldId="425"/>
        </pc:sldMkLst>
        <pc:picChg chg="mod">
          <ac:chgData name="Nouran Tarek" userId="S::nourantarek@midocean.edu.km::91dc1509-1dc2-49d4-90d9-903b31cf82b4" providerId="AD" clId="Web-{69F92119-F2E5-8E6F-9BA1-E36B39E74852}" dt="2024-05-18T08:04:03.275" v="85"/>
          <ac:picMkLst>
            <pc:docMk/>
            <pc:sldMk cId="1097321440" sldId="425"/>
            <ac:picMk id="2" creationId="{00000000-0000-0000-0000-000000000000}"/>
          </ac:picMkLst>
        </pc:picChg>
      </pc:sldChg>
      <pc:sldChg chg="modSp">
        <pc:chgData name="Nouran Tarek" userId="S::nourantarek@midocean.edu.km::91dc1509-1dc2-49d4-90d9-903b31cf82b4" providerId="AD" clId="Web-{69F92119-F2E5-8E6F-9BA1-E36B39E74852}" dt="2024-05-18T08:04:14.087" v="86"/>
        <pc:sldMkLst>
          <pc:docMk/>
          <pc:sldMk cId="1254754642" sldId="426"/>
        </pc:sldMkLst>
        <pc:picChg chg="mod">
          <ac:chgData name="Nouran Tarek" userId="S::nourantarek@midocean.edu.km::91dc1509-1dc2-49d4-90d9-903b31cf82b4" providerId="AD" clId="Web-{69F92119-F2E5-8E6F-9BA1-E36B39E74852}" dt="2024-05-18T08:04:14.087" v="86"/>
          <ac:picMkLst>
            <pc:docMk/>
            <pc:sldMk cId="1254754642" sldId="426"/>
            <ac:picMk id="2" creationId="{00000000-0000-0000-0000-000000000000}"/>
          </ac:picMkLst>
        </pc:picChg>
      </pc:sldChg>
      <pc:sldChg chg="modSp">
        <pc:chgData name="Nouran Tarek" userId="S::nourantarek@midocean.edu.km::91dc1509-1dc2-49d4-90d9-903b31cf82b4" providerId="AD" clId="Web-{69F92119-F2E5-8E6F-9BA1-E36B39E74852}" dt="2024-05-18T08:04:24.588" v="87"/>
        <pc:sldMkLst>
          <pc:docMk/>
          <pc:sldMk cId="3077425767" sldId="428"/>
        </pc:sldMkLst>
        <pc:picChg chg="mod">
          <ac:chgData name="Nouran Tarek" userId="S::nourantarek@midocean.edu.km::91dc1509-1dc2-49d4-90d9-903b31cf82b4" providerId="AD" clId="Web-{69F92119-F2E5-8E6F-9BA1-E36B39E74852}" dt="2024-05-18T08:04:24.588" v="87"/>
          <ac:picMkLst>
            <pc:docMk/>
            <pc:sldMk cId="3077425767" sldId="428"/>
            <ac:picMk id="6" creationId="{3B7F1BF2-E887-4CD5-6C69-C01F9494BE8E}"/>
          </ac:picMkLst>
        </pc:picChg>
      </pc:sldChg>
      <pc:sldChg chg="modSp">
        <pc:chgData name="Nouran Tarek" userId="S::nourantarek@midocean.edu.km::91dc1509-1dc2-49d4-90d9-903b31cf82b4" providerId="AD" clId="Web-{69F92119-F2E5-8E6F-9BA1-E36B39E74852}" dt="2024-05-18T08:04:38.229" v="88"/>
        <pc:sldMkLst>
          <pc:docMk/>
          <pc:sldMk cId="3164501971" sldId="429"/>
        </pc:sldMkLst>
        <pc:picChg chg="mod">
          <ac:chgData name="Nouran Tarek" userId="S::nourantarek@midocean.edu.km::91dc1509-1dc2-49d4-90d9-903b31cf82b4" providerId="AD" clId="Web-{69F92119-F2E5-8E6F-9BA1-E36B39E74852}" dt="2024-05-18T08:04:38.229" v="88"/>
          <ac:picMkLst>
            <pc:docMk/>
            <pc:sldMk cId="3164501971" sldId="429"/>
            <ac:picMk id="2" creationId="{00000000-0000-0000-0000-000000000000}"/>
          </ac:picMkLst>
        </pc:picChg>
      </pc:sldChg>
      <pc:sldChg chg="modSp">
        <pc:chgData name="Nouran Tarek" userId="S::nourantarek@midocean.edu.km::91dc1509-1dc2-49d4-90d9-903b31cf82b4" providerId="AD" clId="Web-{69F92119-F2E5-8E6F-9BA1-E36B39E74852}" dt="2024-05-18T08:04:49.088" v="89"/>
        <pc:sldMkLst>
          <pc:docMk/>
          <pc:sldMk cId="2427091490" sldId="430"/>
        </pc:sldMkLst>
        <pc:picChg chg="mod">
          <ac:chgData name="Nouran Tarek" userId="S::nourantarek@midocean.edu.km::91dc1509-1dc2-49d4-90d9-903b31cf82b4" providerId="AD" clId="Web-{69F92119-F2E5-8E6F-9BA1-E36B39E74852}" dt="2024-05-18T08:04:49.088" v="89"/>
          <ac:picMkLst>
            <pc:docMk/>
            <pc:sldMk cId="2427091490" sldId="430"/>
            <ac:picMk id="2" creationId="{00000000-0000-0000-0000-000000000000}"/>
          </ac:picMkLst>
        </pc:picChg>
      </pc:sldChg>
      <pc:sldChg chg="modSp">
        <pc:chgData name="Nouran Tarek" userId="S::nourantarek@midocean.edu.km::91dc1509-1dc2-49d4-90d9-903b31cf82b4" providerId="AD" clId="Web-{69F92119-F2E5-8E6F-9BA1-E36B39E74852}" dt="2024-05-18T08:05:11.526" v="91"/>
        <pc:sldMkLst>
          <pc:docMk/>
          <pc:sldMk cId="2628006939" sldId="431"/>
        </pc:sldMkLst>
        <pc:picChg chg="mod">
          <ac:chgData name="Nouran Tarek" userId="S::nourantarek@midocean.edu.km::91dc1509-1dc2-49d4-90d9-903b31cf82b4" providerId="AD" clId="Web-{69F92119-F2E5-8E6F-9BA1-E36B39E74852}" dt="2024-05-18T08:05:11.526" v="91"/>
          <ac:picMkLst>
            <pc:docMk/>
            <pc:sldMk cId="2628006939" sldId="431"/>
            <ac:picMk id="6" creationId="{3B7F1BF2-E887-4CD5-6C69-C01F9494BE8E}"/>
          </ac:picMkLst>
        </pc:picChg>
      </pc:sldChg>
      <pc:sldChg chg="modSp">
        <pc:chgData name="Nouran Tarek" userId="S::nourantarek@midocean.edu.km::91dc1509-1dc2-49d4-90d9-903b31cf82b4" providerId="AD" clId="Web-{69F92119-F2E5-8E6F-9BA1-E36B39E74852}" dt="2024-05-18T08:05:23.636" v="92"/>
        <pc:sldMkLst>
          <pc:docMk/>
          <pc:sldMk cId="1745243705" sldId="432"/>
        </pc:sldMkLst>
        <pc:picChg chg="mod">
          <ac:chgData name="Nouran Tarek" userId="S::nourantarek@midocean.edu.km::91dc1509-1dc2-49d4-90d9-903b31cf82b4" providerId="AD" clId="Web-{69F92119-F2E5-8E6F-9BA1-E36B39E74852}" dt="2024-05-18T08:05:23.636" v="92"/>
          <ac:picMkLst>
            <pc:docMk/>
            <pc:sldMk cId="1745243705" sldId="432"/>
            <ac:picMk id="2" creationId="{00000000-0000-0000-0000-000000000000}"/>
          </ac:picMkLst>
        </pc:picChg>
      </pc:sldChg>
      <pc:sldChg chg="modSp">
        <pc:chgData name="Nouran Tarek" userId="S::nourantarek@midocean.edu.km::91dc1509-1dc2-49d4-90d9-903b31cf82b4" providerId="AD" clId="Web-{69F92119-F2E5-8E6F-9BA1-E36B39E74852}" dt="2024-05-18T08:05:33.230" v="93"/>
        <pc:sldMkLst>
          <pc:docMk/>
          <pc:sldMk cId="1079846022" sldId="433"/>
        </pc:sldMkLst>
        <pc:picChg chg="mod">
          <ac:chgData name="Nouran Tarek" userId="S::nourantarek@midocean.edu.km::91dc1509-1dc2-49d4-90d9-903b31cf82b4" providerId="AD" clId="Web-{69F92119-F2E5-8E6F-9BA1-E36B39E74852}" dt="2024-05-18T08:05:33.230" v="93"/>
          <ac:picMkLst>
            <pc:docMk/>
            <pc:sldMk cId="1079846022" sldId="433"/>
            <ac:picMk id="2" creationId="{00000000-0000-0000-0000-000000000000}"/>
          </ac:picMkLst>
        </pc:picChg>
      </pc:sldChg>
      <pc:sldChg chg="modSp">
        <pc:chgData name="Nouran Tarek" userId="S::nourantarek@midocean.edu.km::91dc1509-1dc2-49d4-90d9-903b31cf82b4" providerId="AD" clId="Web-{69F92119-F2E5-8E6F-9BA1-E36B39E74852}" dt="2024-05-18T08:05:44.543" v="94"/>
        <pc:sldMkLst>
          <pc:docMk/>
          <pc:sldMk cId="3425921824" sldId="434"/>
        </pc:sldMkLst>
        <pc:picChg chg="mod">
          <ac:chgData name="Nouran Tarek" userId="S::nourantarek@midocean.edu.km::91dc1509-1dc2-49d4-90d9-903b31cf82b4" providerId="AD" clId="Web-{69F92119-F2E5-8E6F-9BA1-E36B39E74852}" dt="2024-05-18T08:05:44.543" v="94"/>
          <ac:picMkLst>
            <pc:docMk/>
            <pc:sldMk cId="3425921824" sldId="434"/>
            <ac:picMk id="2" creationId="{00000000-0000-0000-0000-000000000000}"/>
          </ac:picMkLst>
        </pc:picChg>
      </pc:sldChg>
      <pc:sldChg chg="modSp">
        <pc:chgData name="Nouran Tarek" userId="S::nourantarek@midocean.edu.km::91dc1509-1dc2-49d4-90d9-903b31cf82b4" providerId="AD" clId="Web-{69F92119-F2E5-8E6F-9BA1-E36B39E74852}" dt="2024-05-18T08:06:05.449" v="96"/>
        <pc:sldMkLst>
          <pc:docMk/>
          <pc:sldMk cId="4058350273" sldId="435"/>
        </pc:sldMkLst>
        <pc:picChg chg="mod">
          <ac:chgData name="Nouran Tarek" userId="S::nourantarek@midocean.edu.km::91dc1509-1dc2-49d4-90d9-903b31cf82b4" providerId="AD" clId="Web-{69F92119-F2E5-8E6F-9BA1-E36B39E74852}" dt="2024-05-18T08:06:05.449" v="96"/>
          <ac:picMkLst>
            <pc:docMk/>
            <pc:sldMk cId="4058350273" sldId="435"/>
            <ac:picMk id="2" creationId="{00000000-0000-0000-0000-000000000000}"/>
          </ac:picMkLst>
        </pc:picChg>
      </pc:sldChg>
      <pc:sldChg chg="modSp">
        <pc:chgData name="Nouran Tarek" userId="S::nourantarek@midocean.edu.km::91dc1509-1dc2-49d4-90d9-903b31cf82b4" providerId="AD" clId="Web-{69F92119-F2E5-8E6F-9BA1-E36B39E74852}" dt="2024-05-18T08:06:15.872" v="97"/>
        <pc:sldMkLst>
          <pc:docMk/>
          <pc:sldMk cId="1158916568" sldId="436"/>
        </pc:sldMkLst>
        <pc:picChg chg="mod">
          <ac:chgData name="Nouran Tarek" userId="S::nourantarek@midocean.edu.km::91dc1509-1dc2-49d4-90d9-903b31cf82b4" providerId="AD" clId="Web-{69F92119-F2E5-8E6F-9BA1-E36B39E74852}" dt="2024-05-18T08:06:15.872" v="97"/>
          <ac:picMkLst>
            <pc:docMk/>
            <pc:sldMk cId="1158916568" sldId="436"/>
            <ac:picMk id="2" creationId="{00000000-0000-0000-0000-000000000000}"/>
          </ac:picMkLst>
        </pc:picChg>
      </pc:sldChg>
      <pc:sldChg chg="modSp">
        <pc:chgData name="Nouran Tarek" userId="S::nourantarek@midocean.edu.km::91dc1509-1dc2-49d4-90d9-903b31cf82b4" providerId="AD" clId="Web-{69F92119-F2E5-8E6F-9BA1-E36B39E74852}" dt="2024-05-18T08:06:27.200" v="98"/>
        <pc:sldMkLst>
          <pc:docMk/>
          <pc:sldMk cId="3697947371" sldId="437"/>
        </pc:sldMkLst>
        <pc:picChg chg="mod">
          <ac:chgData name="Nouran Tarek" userId="S::nourantarek@midocean.edu.km::91dc1509-1dc2-49d4-90d9-903b31cf82b4" providerId="AD" clId="Web-{69F92119-F2E5-8E6F-9BA1-E36B39E74852}" dt="2024-05-18T08:06:27.200" v="98"/>
          <ac:picMkLst>
            <pc:docMk/>
            <pc:sldMk cId="3697947371" sldId="437"/>
            <ac:picMk id="6" creationId="{3B7F1BF2-E887-4CD5-6C69-C01F9494BE8E}"/>
          </ac:picMkLst>
        </pc:picChg>
      </pc:sldChg>
      <pc:sldChg chg="modSp">
        <pc:chgData name="Nouran Tarek" userId="S::nourantarek@midocean.edu.km::91dc1509-1dc2-49d4-90d9-903b31cf82b4" providerId="AD" clId="Web-{69F92119-F2E5-8E6F-9BA1-E36B39E74852}" dt="2024-05-18T08:06:38.841" v="99"/>
        <pc:sldMkLst>
          <pc:docMk/>
          <pc:sldMk cId="298460629" sldId="438"/>
        </pc:sldMkLst>
        <pc:picChg chg="mod">
          <ac:chgData name="Nouran Tarek" userId="S::nourantarek@midocean.edu.km::91dc1509-1dc2-49d4-90d9-903b31cf82b4" providerId="AD" clId="Web-{69F92119-F2E5-8E6F-9BA1-E36B39E74852}" dt="2024-05-18T08:06:38.841" v="99"/>
          <ac:picMkLst>
            <pc:docMk/>
            <pc:sldMk cId="298460629" sldId="438"/>
            <ac:picMk id="2" creationId="{00000000-0000-0000-0000-000000000000}"/>
          </ac:picMkLst>
        </pc:picChg>
      </pc:sldChg>
      <pc:sldChg chg="modSp">
        <pc:chgData name="Nouran Tarek" userId="S::nourantarek@midocean.edu.km::91dc1509-1dc2-49d4-90d9-903b31cf82b4" providerId="AD" clId="Web-{69F92119-F2E5-8E6F-9BA1-E36B39E74852}" dt="2024-05-18T08:06:50.076" v="100"/>
        <pc:sldMkLst>
          <pc:docMk/>
          <pc:sldMk cId="589182488" sldId="439"/>
        </pc:sldMkLst>
        <pc:picChg chg="mod">
          <ac:chgData name="Nouran Tarek" userId="S::nourantarek@midocean.edu.km::91dc1509-1dc2-49d4-90d9-903b31cf82b4" providerId="AD" clId="Web-{69F92119-F2E5-8E6F-9BA1-E36B39E74852}" dt="2024-05-18T08:06:50.076" v="100"/>
          <ac:picMkLst>
            <pc:docMk/>
            <pc:sldMk cId="589182488" sldId="439"/>
            <ac:picMk id="2" creationId="{00000000-0000-0000-0000-000000000000}"/>
          </ac:picMkLst>
        </pc:picChg>
      </pc:sldChg>
      <pc:sldChg chg="modSp">
        <pc:chgData name="Nouran Tarek" userId="S::nourantarek@midocean.edu.km::91dc1509-1dc2-49d4-90d9-903b31cf82b4" providerId="AD" clId="Web-{69F92119-F2E5-8E6F-9BA1-E36B39E74852}" dt="2024-05-18T08:07:00.295" v="101"/>
        <pc:sldMkLst>
          <pc:docMk/>
          <pc:sldMk cId="1180314281" sldId="440"/>
        </pc:sldMkLst>
        <pc:picChg chg="mod">
          <ac:chgData name="Nouran Tarek" userId="S::nourantarek@midocean.edu.km::91dc1509-1dc2-49d4-90d9-903b31cf82b4" providerId="AD" clId="Web-{69F92119-F2E5-8E6F-9BA1-E36B39E74852}" dt="2024-05-18T08:07:00.295" v="101"/>
          <ac:picMkLst>
            <pc:docMk/>
            <pc:sldMk cId="1180314281" sldId="440"/>
            <ac:picMk id="2" creationId="{00000000-0000-0000-0000-000000000000}"/>
          </ac:picMkLst>
        </pc:picChg>
      </pc:sldChg>
      <pc:sldChg chg="modSp">
        <pc:chgData name="Nouran Tarek" userId="S::nourantarek@midocean.edu.km::91dc1509-1dc2-49d4-90d9-903b31cf82b4" providerId="AD" clId="Web-{69F92119-F2E5-8E6F-9BA1-E36B39E74852}" dt="2024-05-18T08:07:10.232" v="102"/>
        <pc:sldMkLst>
          <pc:docMk/>
          <pc:sldMk cId="626214429" sldId="441"/>
        </pc:sldMkLst>
        <pc:picChg chg="mod">
          <ac:chgData name="Nouran Tarek" userId="S::nourantarek@midocean.edu.km::91dc1509-1dc2-49d4-90d9-903b31cf82b4" providerId="AD" clId="Web-{69F92119-F2E5-8E6F-9BA1-E36B39E74852}" dt="2024-05-18T08:07:10.232" v="102"/>
          <ac:picMkLst>
            <pc:docMk/>
            <pc:sldMk cId="626214429" sldId="441"/>
            <ac:picMk id="2" creationId="{00000000-0000-0000-0000-000000000000}"/>
          </ac:picMkLst>
        </pc:picChg>
      </pc:sldChg>
      <pc:sldChg chg="modSp">
        <pc:chgData name="Nouran Tarek" userId="S::nourantarek@midocean.edu.km::91dc1509-1dc2-49d4-90d9-903b31cf82b4" providerId="AD" clId="Web-{69F92119-F2E5-8E6F-9BA1-E36B39E74852}" dt="2024-05-18T08:07:20.217" v="103"/>
        <pc:sldMkLst>
          <pc:docMk/>
          <pc:sldMk cId="956080550" sldId="442"/>
        </pc:sldMkLst>
        <pc:picChg chg="mod">
          <ac:chgData name="Nouran Tarek" userId="S::nourantarek@midocean.edu.km::91dc1509-1dc2-49d4-90d9-903b31cf82b4" providerId="AD" clId="Web-{69F92119-F2E5-8E6F-9BA1-E36B39E74852}" dt="2024-05-18T08:07:20.217" v="103"/>
          <ac:picMkLst>
            <pc:docMk/>
            <pc:sldMk cId="956080550" sldId="442"/>
            <ac:picMk id="2" creationId="{00000000-0000-0000-0000-000000000000}"/>
          </ac:picMkLst>
        </pc:picChg>
      </pc:sldChg>
      <pc:sldChg chg="modSp">
        <pc:chgData name="Nouran Tarek" userId="S::nourantarek@midocean.edu.km::91dc1509-1dc2-49d4-90d9-903b31cf82b4" providerId="AD" clId="Web-{69F92119-F2E5-8E6F-9BA1-E36B39E74852}" dt="2024-05-18T08:07:31.780" v="104"/>
        <pc:sldMkLst>
          <pc:docMk/>
          <pc:sldMk cId="3871423085" sldId="443"/>
        </pc:sldMkLst>
        <pc:picChg chg="mod">
          <ac:chgData name="Nouran Tarek" userId="S::nourantarek@midocean.edu.km::91dc1509-1dc2-49d4-90d9-903b31cf82b4" providerId="AD" clId="Web-{69F92119-F2E5-8E6F-9BA1-E36B39E74852}" dt="2024-05-18T08:07:31.780" v="104"/>
          <ac:picMkLst>
            <pc:docMk/>
            <pc:sldMk cId="3871423085" sldId="443"/>
            <ac:picMk id="2" creationId="{00000000-0000-0000-0000-000000000000}"/>
          </ac:picMkLst>
        </pc:picChg>
      </pc:sldChg>
      <pc:sldChg chg="modSp">
        <pc:chgData name="Nouran Tarek" userId="S::nourantarek@midocean.edu.km::91dc1509-1dc2-49d4-90d9-903b31cf82b4" providerId="AD" clId="Web-{69F92119-F2E5-8E6F-9BA1-E36B39E74852}" dt="2024-05-18T08:07:52.218" v="105"/>
        <pc:sldMkLst>
          <pc:docMk/>
          <pc:sldMk cId="3859779124" sldId="444"/>
        </pc:sldMkLst>
        <pc:picChg chg="mod">
          <ac:chgData name="Nouran Tarek" userId="S::nourantarek@midocean.edu.km::91dc1509-1dc2-49d4-90d9-903b31cf82b4" providerId="AD" clId="Web-{69F92119-F2E5-8E6F-9BA1-E36B39E74852}" dt="2024-05-18T08:07:52.218" v="105"/>
          <ac:picMkLst>
            <pc:docMk/>
            <pc:sldMk cId="3859779124" sldId="444"/>
            <ac:picMk id="2" creationId="{00000000-0000-0000-0000-000000000000}"/>
          </ac:picMkLst>
        </pc:picChg>
      </pc:sldChg>
      <pc:sldChg chg="modSp">
        <pc:chgData name="Nouran Tarek" userId="S::nourantarek@midocean.edu.km::91dc1509-1dc2-49d4-90d9-903b31cf82b4" providerId="AD" clId="Web-{69F92119-F2E5-8E6F-9BA1-E36B39E74852}" dt="2024-05-18T08:08:06.202" v="106"/>
        <pc:sldMkLst>
          <pc:docMk/>
          <pc:sldMk cId="1140498293" sldId="445"/>
        </pc:sldMkLst>
        <pc:picChg chg="mod">
          <ac:chgData name="Nouran Tarek" userId="S::nourantarek@midocean.edu.km::91dc1509-1dc2-49d4-90d9-903b31cf82b4" providerId="AD" clId="Web-{69F92119-F2E5-8E6F-9BA1-E36B39E74852}" dt="2024-05-18T08:08:06.202" v="106"/>
          <ac:picMkLst>
            <pc:docMk/>
            <pc:sldMk cId="1140498293" sldId="445"/>
            <ac:picMk id="2" creationId="{00000000-0000-0000-0000-000000000000}"/>
          </ac:picMkLst>
        </pc:picChg>
      </pc:sldChg>
      <pc:sldChg chg="modSp">
        <pc:chgData name="Nouran Tarek" userId="S::nourantarek@midocean.edu.km::91dc1509-1dc2-49d4-90d9-903b31cf82b4" providerId="AD" clId="Web-{69F92119-F2E5-8E6F-9BA1-E36B39E74852}" dt="2024-05-18T08:08:16.968" v="107"/>
        <pc:sldMkLst>
          <pc:docMk/>
          <pc:sldMk cId="1287055854" sldId="446"/>
        </pc:sldMkLst>
        <pc:picChg chg="mod">
          <ac:chgData name="Nouran Tarek" userId="S::nourantarek@midocean.edu.km::91dc1509-1dc2-49d4-90d9-903b31cf82b4" providerId="AD" clId="Web-{69F92119-F2E5-8E6F-9BA1-E36B39E74852}" dt="2024-05-18T08:08:16.968" v="107"/>
          <ac:picMkLst>
            <pc:docMk/>
            <pc:sldMk cId="1287055854" sldId="446"/>
            <ac:picMk id="2" creationId="{00000000-0000-0000-0000-000000000000}"/>
          </ac:picMkLst>
        </pc:picChg>
      </pc:sldChg>
      <pc:sldChg chg="modSp">
        <pc:chgData name="Nouran Tarek" userId="S::nourantarek@midocean.edu.km::91dc1509-1dc2-49d4-90d9-903b31cf82b4" providerId="AD" clId="Web-{69F92119-F2E5-8E6F-9BA1-E36B39E74852}" dt="2024-05-18T08:08:40.484" v="109"/>
        <pc:sldMkLst>
          <pc:docMk/>
          <pc:sldMk cId="46656257" sldId="447"/>
        </pc:sldMkLst>
        <pc:picChg chg="mod">
          <ac:chgData name="Nouran Tarek" userId="S::nourantarek@midocean.edu.km::91dc1509-1dc2-49d4-90d9-903b31cf82b4" providerId="AD" clId="Web-{69F92119-F2E5-8E6F-9BA1-E36B39E74852}" dt="2024-05-18T08:08:40.484" v="109"/>
          <ac:picMkLst>
            <pc:docMk/>
            <pc:sldMk cId="46656257" sldId="447"/>
            <ac:picMk id="2" creationId="{00000000-0000-0000-0000-000000000000}"/>
          </ac:picMkLst>
        </pc:picChg>
      </pc:sldChg>
      <pc:sldChg chg="modSp">
        <pc:chgData name="Nouran Tarek" userId="S::nourantarek@midocean.edu.km::91dc1509-1dc2-49d4-90d9-903b31cf82b4" providerId="AD" clId="Web-{69F92119-F2E5-8E6F-9BA1-E36B39E74852}" dt="2024-05-18T08:08:52.313" v="110"/>
        <pc:sldMkLst>
          <pc:docMk/>
          <pc:sldMk cId="4109759615" sldId="448"/>
        </pc:sldMkLst>
        <pc:picChg chg="mod">
          <ac:chgData name="Nouran Tarek" userId="S::nourantarek@midocean.edu.km::91dc1509-1dc2-49d4-90d9-903b31cf82b4" providerId="AD" clId="Web-{69F92119-F2E5-8E6F-9BA1-E36B39E74852}" dt="2024-05-18T08:08:52.313" v="110"/>
          <ac:picMkLst>
            <pc:docMk/>
            <pc:sldMk cId="4109759615" sldId="448"/>
            <ac:picMk id="2" creationId="{00000000-0000-0000-0000-000000000000}"/>
          </ac:picMkLst>
        </pc:picChg>
      </pc:sldChg>
      <pc:sldChg chg="modSp">
        <pc:chgData name="Nouran Tarek" userId="S::nourantarek@midocean.edu.km::91dc1509-1dc2-49d4-90d9-903b31cf82b4" providerId="AD" clId="Web-{69F92119-F2E5-8E6F-9BA1-E36B39E74852}" dt="2024-05-18T08:09:05.017" v="111"/>
        <pc:sldMkLst>
          <pc:docMk/>
          <pc:sldMk cId="1031585848" sldId="449"/>
        </pc:sldMkLst>
        <pc:picChg chg="mod">
          <ac:chgData name="Nouran Tarek" userId="S::nourantarek@midocean.edu.km::91dc1509-1dc2-49d4-90d9-903b31cf82b4" providerId="AD" clId="Web-{69F92119-F2E5-8E6F-9BA1-E36B39E74852}" dt="2024-05-18T08:09:05.017" v="111"/>
          <ac:picMkLst>
            <pc:docMk/>
            <pc:sldMk cId="1031585848" sldId="449"/>
            <ac:picMk id="2" creationId="{00000000-0000-0000-0000-000000000000}"/>
          </ac:picMkLst>
        </pc:picChg>
      </pc:sldChg>
      <pc:sldChg chg="modSp">
        <pc:chgData name="Nouran Tarek" userId="S::nourantarek@midocean.edu.km::91dc1509-1dc2-49d4-90d9-903b31cf82b4" providerId="AD" clId="Web-{69F92119-F2E5-8E6F-9BA1-E36B39E74852}" dt="2024-05-18T08:09:15.611" v="112"/>
        <pc:sldMkLst>
          <pc:docMk/>
          <pc:sldMk cId="1035825882" sldId="450"/>
        </pc:sldMkLst>
        <pc:picChg chg="mod">
          <ac:chgData name="Nouran Tarek" userId="S::nourantarek@midocean.edu.km::91dc1509-1dc2-49d4-90d9-903b31cf82b4" providerId="AD" clId="Web-{69F92119-F2E5-8E6F-9BA1-E36B39E74852}" dt="2024-05-18T08:09:15.611" v="112"/>
          <ac:picMkLst>
            <pc:docMk/>
            <pc:sldMk cId="1035825882" sldId="450"/>
            <ac:picMk id="2" creationId="{00000000-0000-0000-0000-000000000000}"/>
          </ac:picMkLst>
        </pc:picChg>
      </pc:sldChg>
      <pc:sldChg chg="modSp">
        <pc:chgData name="Nouran Tarek" userId="S::nourantarek@midocean.edu.km::91dc1509-1dc2-49d4-90d9-903b31cf82b4" providerId="AD" clId="Web-{69F92119-F2E5-8E6F-9BA1-E36B39E74852}" dt="2024-05-18T08:09:24.565" v="113"/>
        <pc:sldMkLst>
          <pc:docMk/>
          <pc:sldMk cId="2455092468" sldId="451"/>
        </pc:sldMkLst>
        <pc:picChg chg="mod">
          <ac:chgData name="Nouran Tarek" userId="S::nourantarek@midocean.edu.km::91dc1509-1dc2-49d4-90d9-903b31cf82b4" providerId="AD" clId="Web-{69F92119-F2E5-8E6F-9BA1-E36B39E74852}" dt="2024-05-18T08:09:24.565" v="113"/>
          <ac:picMkLst>
            <pc:docMk/>
            <pc:sldMk cId="2455092468" sldId="451"/>
            <ac:picMk id="2" creationId="{00000000-0000-0000-0000-000000000000}"/>
          </ac:picMkLst>
        </pc:picChg>
      </pc:sldChg>
      <pc:sldChg chg="modSp">
        <pc:chgData name="Nouran Tarek" userId="S::nourantarek@midocean.edu.km::91dc1509-1dc2-49d4-90d9-903b31cf82b4" providerId="AD" clId="Web-{69F92119-F2E5-8E6F-9BA1-E36B39E74852}" dt="2024-05-18T08:09:36.299" v="114"/>
        <pc:sldMkLst>
          <pc:docMk/>
          <pc:sldMk cId="2196635863" sldId="452"/>
        </pc:sldMkLst>
        <pc:picChg chg="mod">
          <ac:chgData name="Nouran Tarek" userId="S::nourantarek@midocean.edu.km::91dc1509-1dc2-49d4-90d9-903b31cf82b4" providerId="AD" clId="Web-{69F92119-F2E5-8E6F-9BA1-E36B39E74852}" dt="2024-05-18T08:09:36.299" v="114"/>
          <ac:picMkLst>
            <pc:docMk/>
            <pc:sldMk cId="2196635863" sldId="452"/>
            <ac:picMk id="2" creationId="{00000000-0000-0000-0000-000000000000}"/>
          </ac:picMkLst>
        </pc:picChg>
      </pc:sldChg>
      <pc:sldChg chg="modSp">
        <pc:chgData name="Nouran Tarek" userId="S::nourantarek@midocean.edu.km::91dc1509-1dc2-49d4-90d9-903b31cf82b4" providerId="AD" clId="Web-{69F92119-F2E5-8E6F-9BA1-E36B39E74852}" dt="2024-05-18T08:09:47.284" v="115"/>
        <pc:sldMkLst>
          <pc:docMk/>
          <pc:sldMk cId="893534777" sldId="453"/>
        </pc:sldMkLst>
        <pc:picChg chg="mod">
          <ac:chgData name="Nouran Tarek" userId="S::nourantarek@midocean.edu.km::91dc1509-1dc2-49d4-90d9-903b31cf82b4" providerId="AD" clId="Web-{69F92119-F2E5-8E6F-9BA1-E36B39E74852}" dt="2024-05-18T08:09:47.284" v="115"/>
          <ac:picMkLst>
            <pc:docMk/>
            <pc:sldMk cId="893534777" sldId="453"/>
            <ac:picMk id="2" creationId="{00000000-0000-0000-0000-000000000000}"/>
          </ac:picMkLst>
        </pc:picChg>
      </pc:sldChg>
      <pc:sldChg chg="modSp">
        <pc:chgData name="Nouran Tarek" userId="S::nourantarek@midocean.edu.km::91dc1509-1dc2-49d4-90d9-903b31cf82b4" providerId="AD" clId="Web-{69F92119-F2E5-8E6F-9BA1-E36B39E74852}" dt="2024-05-18T08:12:12.475" v="117"/>
        <pc:sldMkLst>
          <pc:docMk/>
          <pc:sldMk cId="538888051" sldId="454"/>
        </pc:sldMkLst>
        <pc:picChg chg="mod">
          <ac:chgData name="Nouran Tarek" userId="S::nourantarek@midocean.edu.km::91dc1509-1dc2-49d4-90d9-903b31cf82b4" providerId="AD" clId="Web-{69F92119-F2E5-8E6F-9BA1-E36B39E74852}" dt="2024-05-18T08:12:12.475" v="117"/>
          <ac:picMkLst>
            <pc:docMk/>
            <pc:sldMk cId="538888051" sldId="454"/>
            <ac:picMk id="2" creationId="{00000000-0000-0000-0000-000000000000}"/>
          </ac:picMkLst>
        </pc:picChg>
      </pc:sldChg>
      <pc:sldChg chg="modSp">
        <pc:chgData name="Nouran Tarek" userId="S::nourantarek@midocean.edu.km::91dc1509-1dc2-49d4-90d9-903b31cf82b4" providerId="AD" clId="Web-{69F92119-F2E5-8E6F-9BA1-E36B39E74852}" dt="2024-05-18T07:46:29.826" v="6"/>
        <pc:sldMkLst>
          <pc:docMk/>
          <pc:sldMk cId="2301649529" sldId="456"/>
        </pc:sldMkLst>
        <pc:picChg chg="mod">
          <ac:chgData name="Nouran Tarek" userId="S::nourantarek@midocean.edu.km::91dc1509-1dc2-49d4-90d9-903b31cf82b4" providerId="AD" clId="Web-{69F92119-F2E5-8E6F-9BA1-E36B39E74852}" dt="2024-05-18T07:46:29.826" v="6"/>
          <ac:picMkLst>
            <pc:docMk/>
            <pc:sldMk cId="2301649529" sldId="456"/>
            <ac:picMk id="2" creationId="{00000000-0000-0000-0000-000000000000}"/>
          </ac:picMkLst>
        </pc:picChg>
      </pc:sldChg>
      <pc:sldChg chg="modSp">
        <pc:chgData name="Nouran Tarek" userId="S::nourantarek@midocean.edu.km::91dc1509-1dc2-49d4-90d9-903b31cf82b4" providerId="AD" clId="Web-{69F92119-F2E5-8E6F-9BA1-E36B39E74852}" dt="2024-05-18T07:47:18.936" v="9"/>
        <pc:sldMkLst>
          <pc:docMk/>
          <pc:sldMk cId="493905140" sldId="457"/>
        </pc:sldMkLst>
        <pc:picChg chg="mod">
          <ac:chgData name="Nouran Tarek" userId="S::nourantarek@midocean.edu.km::91dc1509-1dc2-49d4-90d9-903b31cf82b4" providerId="AD" clId="Web-{69F92119-F2E5-8E6F-9BA1-E36B39E74852}" dt="2024-05-18T07:47:18.936" v="9"/>
          <ac:picMkLst>
            <pc:docMk/>
            <pc:sldMk cId="493905140" sldId="457"/>
            <ac:picMk id="2" creationId="{00000000-0000-0000-0000-000000000000}"/>
          </ac:picMkLst>
        </pc:picChg>
      </pc:sldChg>
      <pc:sldChg chg="modSp">
        <pc:chgData name="Nouran Tarek" userId="S::nourantarek@midocean.edu.km::91dc1509-1dc2-49d4-90d9-903b31cf82b4" providerId="AD" clId="Web-{69F92119-F2E5-8E6F-9BA1-E36B39E74852}" dt="2024-05-18T07:47:34.546" v="10"/>
        <pc:sldMkLst>
          <pc:docMk/>
          <pc:sldMk cId="716635799" sldId="458"/>
        </pc:sldMkLst>
        <pc:picChg chg="mod">
          <ac:chgData name="Nouran Tarek" userId="S::nourantarek@midocean.edu.km::91dc1509-1dc2-49d4-90d9-903b31cf82b4" providerId="AD" clId="Web-{69F92119-F2E5-8E6F-9BA1-E36B39E74852}" dt="2024-05-18T07:47:34.546" v="10"/>
          <ac:picMkLst>
            <pc:docMk/>
            <pc:sldMk cId="716635799" sldId="458"/>
            <ac:picMk id="2" creationId="{00000000-0000-0000-0000-000000000000}"/>
          </ac:picMkLst>
        </pc:picChg>
      </pc:sldChg>
      <pc:sldChg chg="modSp">
        <pc:chgData name="Nouran Tarek" userId="S::nourantarek@midocean.edu.km::91dc1509-1dc2-49d4-90d9-903b31cf82b4" providerId="AD" clId="Web-{69F92119-F2E5-8E6F-9BA1-E36B39E74852}" dt="2024-05-18T07:47:47.921" v="11"/>
        <pc:sldMkLst>
          <pc:docMk/>
          <pc:sldMk cId="3452323713" sldId="459"/>
        </pc:sldMkLst>
        <pc:picChg chg="mod">
          <ac:chgData name="Nouran Tarek" userId="S::nourantarek@midocean.edu.km::91dc1509-1dc2-49d4-90d9-903b31cf82b4" providerId="AD" clId="Web-{69F92119-F2E5-8E6F-9BA1-E36B39E74852}" dt="2024-05-18T07:47:47.921" v="11"/>
          <ac:picMkLst>
            <pc:docMk/>
            <pc:sldMk cId="3452323713" sldId="459"/>
            <ac:picMk id="2" creationId="{00000000-0000-0000-0000-000000000000}"/>
          </ac:picMkLst>
        </pc:picChg>
      </pc:sldChg>
      <pc:sldChg chg="modSp">
        <pc:chgData name="Nouran Tarek" userId="S::nourantarek@midocean.edu.km::91dc1509-1dc2-49d4-90d9-903b31cf82b4" providerId="AD" clId="Web-{69F92119-F2E5-8E6F-9BA1-E36B39E74852}" dt="2024-05-18T07:48:22.188" v="12"/>
        <pc:sldMkLst>
          <pc:docMk/>
          <pc:sldMk cId="1758564301" sldId="460"/>
        </pc:sldMkLst>
        <pc:picChg chg="mod">
          <ac:chgData name="Nouran Tarek" userId="S::nourantarek@midocean.edu.km::91dc1509-1dc2-49d4-90d9-903b31cf82b4" providerId="AD" clId="Web-{69F92119-F2E5-8E6F-9BA1-E36B39E74852}" dt="2024-05-18T07:48:22.188" v="12"/>
          <ac:picMkLst>
            <pc:docMk/>
            <pc:sldMk cId="1758564301" sldId="460"/>
            <ac:picMk id="2" creationId="{00000000-0000-0000-0000-000000000000}"/>
          </ac:picMkLst>
        </pc:picChg>
      </pc:sldChg>
      <pc:sldChg chg="modSp">
        <pc:chgData name="Nouran Tarek" userId="S::nourantarek@midocean.edu.km::91dc1509-1dc2-49d4-90d9-903b31cf82b4" providerId="AD" clId="Web-{69F92119-F2E5-8E6F-9BA1-E36B39E74852}" dt="2024-05-18T07:48:38.454" v="13"/>
        <pc:sldMkLst>
          <pc:docMk/>
          <pc:sldMk cId="201863382" sldId="461"/>
        </pc:sldMkLst>
        <pc:picChg chg="mod">
          <ac:chgData name="Nouran Tarek" userId="S::nourantarek@midocean.edu.km::91dc1509-1dc2-49d4-90d9-903b31cf82b4" providerId="AD" clId="Web-{69F92119-F2E5-8E6F-9BA1-E36B39E74852}" dt="2024-05-18T07:48:38.454" v="13"/>
          <ac:picMkLst>
            <pc:docMk/>
            <pc:sldMk cId="201863382" sldId="461"/>
            <ac:picMk id="2" creationId="{00000000-0000-0000-0000-000000000000}"/>
          </ac:picMkLst>
        </pc:picChg>
      </pc:sldChg>
      <pc:sldChg chg="modSp">
        <pc:chgData name="Nouran Tarek" userId="S::nourantarek@midocean.edu.km::91dc1509-1dc2-49d4-90d9-903b31cf82b4" providerId="AD" clId="Web-{69F92119-F2E5-8E6F-9BA1-E36B39E74852}" dt="2024-05-18T07:49:17.517" v="15"/>
        <pc:sldMkLst>
          <pc:docMk/>
          <pc:sldMk cId="3340937644" sldId="462"/>
        </pc:sldMkLst>
        <pc:picChg chg="mod">
          <ac:chgData name="Nouran Tarek" userId="S::nourantarek@midocean.edu.km::91dc1509-1dc2-49d4-90d9-903b31cf82b4" providerId="AD" clId="Web-{69F92119-F2E5-8E6F-9BA1-E36B39E74852}" dt="2024-05-18T07:49:17.517" v="15"/>
          <ac:picMkLst>
            <pc:docMk/>
            <pc:sldMk cId="3340937644" sldId="462"/>
            <ac:picMk id="2" creationId="{00000000-0000-0000-0000-000000000000}"/>
          </ac:picMkLst>
        </pc:picChg>
      </pc:sldChg>
      <pc:sldChg chg="modSp">
        <pc:chgData name="Nouran Tarek" userId="S::nourantarek@midocean.edu.km::91dc1509-1dc2-49d4-90d9-903b31cf82b4" providerId="AD" clId="Web-{69F92119-F2E5-8E6F-9BA1-E36B39E74852}" dt="2024-05-18T07:49:29.377" v="16"/>
        <pc:sldMkLst>
          <pc:docMk/>
          <pc:sldMk cId="341579631" sldId="463"/>
        </pc:sldMkLst>
        <pc:picChg chg="mod">
          <ac:chgData name="Nouran Tarek" userId="S::nourantarek@midocean.edu.km::91dc1509-1dc2-49d4-90d9-903b31cf82b4" providerId="AD" clId="Web-{69F92119-F2E5-8E6F-9BA1-E36B39E74852}" dt="2024-05-18T07:49:29.377" v="16"/>
          <ac:picMkLst>
            <pc:docMk/>
            <pc:sldMk cId="341579631" sldId="463"/>
            <ac:picMk id="2" creationId="{00000000-0000-0000-0000-000000000000}"/>
          </ac:picMkLst>
        </pc:picChg>
      </pc:sldChg>
      <pc:sldChg chg="modSp">
        <pc:chgData name="Nouran Tarek" userId="S::nourantarek@midocean.edu.km::91dc1509-1dc2-49d4-90d9-903b31cf82b4" providerId="AD" clId="Web-{69F92119-F2E5-8E6F-9BA1-E36B39E74852}" dt="2024-05-18T07:49:42.002" v="17"/>
        <pc:sldMkLst>
          <pc:docMk/>
          <pc:sldMk cId="3288354627" sldId="465"/>
        </pc:sldMkLst>
        <pc:picChg chg="mod">
          <ac:chgData name="Nouran Tarek" userId="S::nourantarek@midocean.edu.km::91dc1509-1dc2-49d4-90d9-903b31cf82b4" providerId="AD" clId="Web-{69F92119-F2E5-8E6F-9BA1-E36B39E74852}" dt="2024-05-18T07:49:42.002" v="17"/>
          <ac:picMkLst>
            <pc:docMk/>
            <pc:sldMk cId="3288354627" sldId="465"/>
            <ac:picMk id="2" creationId="{00000000-0000-0000-0000-000000000000}"/>
          </ac:picMkLst>
        </pc:picChg>
      </pc:sldChg>
      <pc:sldChg chg="modSp">
        <pc:chgData name="Nouran Tarek" userId="S::nourantarek@midocean.edu.km::91dc1509-1dc2-49d4-90d9-903b31cf82b4" providerId="AD" clId="Web-{69F92119-F2E5-8E6F-9BA1-E36B39E74852}" dt="2024-05-18T07:51:25.348" v="24"/>
        <pc:sldMkLst>
          <pc:docMk/>
          <pc:sldMk cId="1286345857" sldId="466"/>
        </pc:sldMkLst>
        <pc:picChg chg="mod">
          <ac:chgData name="Nouran Tarek" userId="S::nourantarek@midocean.edu.km::91dc1509-1dc2-49d4-90d9-903b31cf82b4" providerId="AD" clId="Web-{69F92119-F2E5-8E6F-9BA1-E36B39E74852}" dt="2024-05-18T07:51:25.348" v="24"/>
          <ac:picMkLst>
            <pc:docMk/>
            <pc:sldMk cId="1286345857" sldId="466"/>
            <ac:picMk id="2" creationId="{00000000-0000-0000-0000-000000000000}"/>
          </ac:picMkLst>
        </pc:picChg>
      </pc:sldChg>
      <pc:sldChg chg="modSp">
        <pc:chgData name="Nouran Tarek" userId="S::nourantarek@midocean.edu.km::91dc1509-1dc2-49d4-90d9-903b31cf82b4" providerId="AD" clId="Web-{69F92119-F2E5-8E6F-9BA1-E36B39E74852}" dt="2024-05-18T07:50:09.472" v="19"/>
        <pc:sldMkLst>
          <pc:docMk/>
          <pc:sldMk cId="731104122" sldId="467"/>
        </pc:sldMkLst>
        <pc:picChg chg="mod">
          <ac:chgData name="Nouran Tarek" userId="S::nourantarek@midocean.edu.km::91dc1509-1dc2-49d4-90d9-903b31cf82b4" providerId="AD" clId="Web-{69F92119-F2E5-8E6F-9BA1-E36B39E74852}" dt="2024-05-18T07:50:09.472" v="19"/>
          <ac:picMkLst>
            <pc:docMk/>
            <pc:sldMk cId="731104122" sldId="467"/>
            <ac:picMk id="2" creationId="{00000000-0000-0000-0000-000000000000}"/>
          </ac:picMkLst>
        </pc:picChg>
      </pc:sldChg>
      <pc:sldChg chg="modSp">
        <pc:chgData name="Nouran Tarek" userId="S::nourantarek@midocean.edu.km::91dc1509-1dc2-49d4-90d9-903b31cf82b4" providerId="AD" clId="Web-{69F92119-F2E5-8E6F-9BA1-E36B39E74852}" dt="2024-05-18T07:50:23.581" v="20"/>
        <pc:sldMkLst>
          <pc:docMk/>
          <pc:sldMk cId="3710158082" sldId="468"/>
        </pc:sldMkLst>
        <pc:picChg chg="mod">
          <ac:chgData name="Nouran Tarek" userId="S::nourantarek@midocean.edu.km::91dc1509-1dc2-49d4-90d9-903b31cf82b4" providerId="AD" clId="Web-{69F92119-F2E5-8E6F-9BA1-E36B39E74852}" dt="2024-05-18T07:50:23.581" v="20"/>
          <ac:picMkLst>
            <pc:docMk/>
            <pc:sldMk cId="3710158082" sldId="468"/>
            <ac:picMk id="2" creationId="{00000000-0000-0000-0000-000000000000}"/>
          </ac:picMkLst>
        </pc:picChg>
      </pc:sldChg>
      <pc:sldChg chg="modSp">
        <pc:chgData name="Nouran Tarek" userId="S::nourantarek@midocean.edu.km::91dc1509-1dc2-49d4-90d9-903b31cf82b4" providerId="AD" clId="Web-{69F92119-F2E5-8E6F-9BA1-E36B39E74852}" dt="2024-05-18T07:50:40.769" v="21"/>
        <pc:sldMkLst>
          <pc:docMk/>
          <pc:sldMk cId="3209590178" sldId="469"/>
        </pc:sldMkLst>
        <pc:picChg chg="mod">
          <ac:chgData name="Nouran Tarek" userId="S::nourantarek@midocean.edu.km::91dc1509-1dc2-49d4-90d9-903b31cf82b4" providerId="AD" clId="Web-{69F92119-F2E5-8E6F-9BA1-E36B39E74852}" dt="2024-05-18T07:50:40.769" v="21"/>
          <ac:picMkLst>
            <pc:docMk/>
            <pc:sldMk cId="3209590178" sldId="469"/>
            <ac:picMk id="2" creationId="{00000000-0000-0000-0000-000000000000}"/>
          </ac:picMkLst>
        </pc:picChg>
      </pc:sldChg>
      <pc:sldChg chg="modSp">
        <pc:chgData name="Nouran Tarek" userId="S::nourantarek@midocean.edu.km::91dc1509-1dc2-49d4-90d9-903b31cf82b4" providerId="AD" clId="Web-{69F92119-F2E5-8E6F-9BA1-E36B39E74852}" dt="2024-05-18T07:50:54.879" v="22"/>
        <pc:sldMkLst>
          <pc:docMk/>
          <pc:sldMk cId="1865330381" sldId="470"/>
        </pc:sldMkLst>
        <pc:picChg chg="mod">
          <ac:chgData name="Nouran Tarek" userId="S::nourantarek@midocean.edu.km::91dc1509-1dc2-49d4-90d9-903b31cf82b4" providerId="AD" clId="Web-{69F92119-F2E5-8E6F-9BA1-E36B39E74852}" dt="2024-05-18T07:50:54.879" v="22"/>
          <ac:picMkLst>
            <pc:docMk/>
            <pc:sldMk cId="1865330381" sldId="470"/>
            <ac:picMk id="2" creationId="{00000000-0000-0000-0000-000000000000}"/>
          </ac:picMkLst>
        </pc:picChg>
      </pc:sldChg>
      <pc:sldChg chg="modSp">
        <pc:chgData name="Nouran Tarek" userId="S::nourantarek@midocean.edu.km::91dc1509-1dc2-49d4-90d9-903b31cf82b4" providerId="AD" clId="Web-{69F92119-F2E5-8E6F-9BA1-E36B39E74852}" dt="2024-05-18T07:51:09.051" v="23"/>
        <pc:sldMkLst>
          <pc:docMk/>
          <pc:sldMk cId="3915677146" sldId="471"/>
        </pc:sldMkLst>
        <pc:picChg chg="mod">
          <ac:chgData name="Nouran Tarek" userId="S::nourantarek@midocean.edu.km::91dc1509-1dc2-49d4-90d9-903b31cf82b4" providerId="AD" clId="Web-{69F92119-F2E5-8E6F-9BA1-E36B39E74852}" dt="2024-05-18T07:51:09.051" v="23"/>
          <ac:picMkLst>
            <pc:docMk/>
            <pc:sldMk cId="3915677146" sldId="471"/>
            <ac:picMk id="2" creationId="{00000000-0000-0000-0000-000000000000}"/>
          </ac:picMkLst>
        </pc:picChg>
      </pc:sldChg>
      <pc:sldChg chg="modSp">
        <pc:chgData name="Nouran Tarek" userId="S::nourantarek@midocean.edu.km::91dc1509-1dc2-49d4-90d9-903b31cf82b4" providerId="AD" clId="Web-{69F92119-F2E5-8E6F-9BA1-E36B39E74852}" dt="2024-05-18T07:51:38.677" v="25"/>
        <pc:sldMkLst>
          <pc:docMk/>
          <pc:sldMk cId="2283276125" sldId="472"/>
        </pc:sldMkLst>
        <pc:picChg chg="mod">
          <ac:chgData name="Nouran Tarek" userId="S::nourantarek@midocean.edu.km::91dc1509-1dc2-49d4-90d9-903b31cf82b4" providerId="AD" clId="Web-{69F92119-F2E5-8E6F-9BA1-E36B39E74852}" dt="2024-05-18T07:51:38.677" v="25"/>
          <ac:picMkLst>
            <pc:docMk/>
            <pc:sldMk cId="2283276125" sldId="472"/>
            <ac:picMk id="2" creationId="{00000000-0000-0000-0000-000000000000}"/>
          </ac:picMkLst>
        </pc:picChg>
      </pc:sldChg>
      <pc:sldChg chg="modSp">
        <pc:chgData name="Nouran Tarek" userId="S::nourantarek@midocean.edu.km::91dc1509-1dc2-49d4-90d9-903b31cf82b4" providerId="AD" clId="Web-{69F92119-F2E5-8E6F-9BA1-E36B39E74852}" dt="2024-05-18T07:52:11.021" v="26"/>
        <pc:sldMkLst>
          <pc:docMk/>
          <pc:sldMk cId="3314783719" sldId="473"/>
        </pc:sldMkLst>
        <pc:picChg chg="mod">
          <ac:chgData name="Nouran Tarek" userId="S::nourantarek@midocean.edu.km::91dc1509-1dc2-49d4-90d9-903b31cf82b4" providerId="AD" clId="Web-{69F92119-F2E5-8E6F-9BA1-E36B39E74852}" dt="2024-05-18T07:52:11.021" v="26"/>
          <ac:picMkLst>
            <pc:docMk/>
            <pc:sldMk cId="3314783719" sldId="473"/>
            <ac:picMk id="2" creationId="{00000000-0000-0000-0000-000000000000}"/>
          </ac:picMkLst>
        </pc:picChg>
      </pc:sldChg>
      <pc:sldChg chg="modSp">
        <pc:chgData name="Nouran Tarek" userId="S::nourantarek@midocean.edu.km::91dc1509-1dc2-49d4-90d9-903b31cf82b4" providerId="AD" clId="Web-{69F92119-F2E5-8E6F-9BA1-E36B39E74852}" dt="2024-05-18T07:52:49.757" v="29"/>
        <pc:sldMkLst>
          <pc:docMk/>
          <pc:sldMk cId="2354262553" sldId="474"/>
        </pc:sldMkLst>
        <pc:picChg chg="mod">
          <ac:chgData name="Nouran Tarek" userId="S::nourantarek@midocean.edu.km::91dc1509-1dc2-49d4-90d9-903b31cf82b4" providerId="AD" clId="Web-{69F92119-F2E5-8E6F-9BA1-E36B39E74852}" dt="2024-05-18T07:52:49.757" v="29"/>
          <ac:picMkLst>
            <pc:docMk/>
            <pc:sldMk cId="2354262553" sldId="474"/>
            <ac:picMk id="2" creationId="{00000000-0000-0000-0000-000000000000}"/>
          </ac:picMkLst>
        </pc:picChg>
      </pc:sldChg>
      <pc:sldChg chg="modSp">
        <pc:chgData name="Nouran Tarek" userId="S::nourantarek@midocean.edu.km::91dc1509-1dc2-49d4-90d9-903b31cf82b4" providerId="AD" clId="Web-{69F92119-F2E5-8E6F-9BA1-E36B39E74852}" dt="2024-05-18T07:52:25.740" v="27"/>
        <pc:sldMkLst>
          <pc:docMk/>
          <pc:sldMk cId="894924257" sldId="475"/>
        </pc:sldMkLst>
        <pc:picChg chg="mod">
          <ac:chgData name="Nouran Tarek" userId="S::nourantarek@midocean.edu.km::91dc1509-1dc2-49d4-90d9-903b31cf82b4" providerId="AD" clId="Web-{69F92119-F2E5-8E6F-9BA1-E36B39E74852}" dt="2024-05-18T07:52:25.740" v="27"/>
          <ac:picMkLst>
            <pc:docMk/>
            <pc:sldMk cId="894924257" sldId="475"/>
            <ac:picMk id="6" creationId="{3B7F1BF2-E887-4CD5-6C69-C01F9494BE8E}"/>
          </ac:picMkLst>
        </pc:picChg>
      </pc:sldChg>
      <pc:sldChg chg="modSp">
        <pc:chgData name="Nouran Tarek" userId="S::nourantarek@midocean.edu.km::91dc1509-1dc2-49d4-90d9-903b31cf82b4" providerId="AD" clId="Web-{69F92119-F2E5-8E6F-9BA1-E36B39E74852}" dt="2024-05-18T07:53:07.774" v="30"/>
        <pc:sldMkLst>
          <pc:docMk/>
          <pc:sldMk cId="3692886648" sldId="476"/>
        </pc:sldMkLst>
        <pc:picChg chg="mod">
          <ac:chgData name="Nouran Tarek" userId="S::nourantarek@midocean.edu.km::91dc1509-1dc2-49d4-90d9-903b31cf82b4" providerId="AD" clId="Web-{69F92119-F2E5-8E6F-9BA1-E36B39E74852}" dt="2024-05-18T07:53:07.774" v="30"/>
          <ac:picMkLst>
            <pc:docMk/>
            <pc:sldMk cId="3692886648" sldId="476"/>
            <ac:picMk id="2" creationId="{00000000-0000-0000-0000-000000000000}"/>
          </ac:picMkLst>
        </pc:picChg>
      </pc:sldChg>
      <pc:sldChg chg="modSp">
        <pc:chgData name="Nouran Tarek" userId="S::nourantarek@midocean.edu.km::91dc1509-1dc2-49d4-90d9-903b31cf82b4" providerId="AD" clId="Web-{69F92119-F2E5-8E6F-9BA1-E36B39E74852}" dt="2024-05-18T07:53:18.790" v="31"/>
        <pc:sldMkLst>
          <pc:docMk/>
          <pc:sldMk cId="3463590269" sldId="477"/>
        </pc:sldMkLst>
        <pc:picChg chg="mod">
          <ac:chgData name="Nouran Tarek" userId="S::nourantarek@midocean.edu.km::91dc1509-1dc2-49d4-90d9-903b31cf82b4" providerId="AD" clId="Web-{69F92119-F2E5-8E6F-9BA1-E36B39E74852}" dt="2024-05-18T07:53:18.790" v="31"/>
          <ac:picMkLst>
            <pc:docMk/>
            <pc:sldMk cId="3463590269" sldId="477"/>
            <ac:picMk id="2" creationId="{00000000-0000-0000-0000-000000000000}"/>
          </ac:picMkLst>
        </pc:picChg>
      </pc:sldChg>
      <pc:sldChg chg="modSp">
        <pc:chgData name="Nouran Tarek" userId="S::nourantarek@midocean.edu.km::91dc1509-1dc2-49d4-90d9-903b31cf82b4" providerId="AD" clId="Web-{69F92119-F2E5-8E6F-9BA1-E36B39E74852}" dt="2024-05-18T07:53:35.134" v="32"/>
        <pc:sldMkLst>
          <pc:docMk/>
          <pc:sldMk cId="2049203645" sldId="478"/>
        </pc:sldMkLst>
        <pc:picChg chg="mod">
          <ac:chgData name="Nouran Tarek" userId="S::nourantarek@midocean.edu.km::91dc1509-1dc2-49d4-90d9-903b31cf82b4" providerId="AD" clId="Web-{69F92119-F2E5-8E6F-9BA1-E36B39E74852}" dt="2024-05-18T07:53:35.134" v="32"/>
          <ac:picMkLst>
            <pc:docMk/>
            <pc:sldMk cId="2049203645" sldId="478"/>
            <ac:picMk id="2" creationId="{00000000-0000-0000-0000-000000000000}"/>
          </ac:picMkLst>
        </pc:picChg>
      </pc:sldChg>
      <pc:sldChg chg="modSp">
        <pc:chgData name="Nouran Tarek" userId="S::nourantarek@midocean.edu.km::91dc1509-1dc2-49d4-90d9-903b31cf82b4" providerId="AD" clId="Web-{69F92119-F2E5-8E6F-9BA1-E36B39E74852}" dt="2024-05-18T07:54:59.761" v="38"/>
        <pc:sldMkLst>
          <pc:docMk/>
          <pc:sldMk cId="3758620991" sldId="479"/>
        </pc:sldMkLst>
        <pc:picChg chg="mod">
          <ac:chgData name="Nouran Tarek" userId="S::nourantarek@midocean.edu.km::91dc1509-1dc2-49d4-90d9-903b31cf82b4" providerId="AD" clId="Web-{69F92119-F2E5-8E6F-9BA1-E36B39E74852}" dt="2024-05-18T07:54:59.761" v="38"/>
          <ac:picMkLst>
            <pc:docMk/>
            <pc:sldMk cId="3758620991" sldId="479"/>
            <ac:picMk id="2" creationId="{00000000-0000-0000-0000-000000000000}"/>
          </ac:picMkLst>
        </pc:picChg>
      </pc:sldChg>
      <pc:sldChg chg="modSp">
        <pc:chgData name="Nouran Tarek" userId="S::nourantarek@midocean.edu.km::91dc1509-1dc2-49d4-90d9-903b31cf82b4" providerId="AD" clId="Web-{69F92119-F2E5-8E6F-9BA1-E36B39E74852}" dt="2024-05-18T07:55:10.762" v="39"/>
        <pc:sldMkLst>
          <pc:docMk/>
          <pc:sldMk cId="1220914012" sldId="480"/>
        </pc:sldMkLst>
        <pc:picChg chg="mod">
          <ac:chgData name="Nouran Tarek" userId="S::nourantarek@midocean.edu.km::91dc1509-1dc2-49d4-90d9-903b31cf82b4" providerId="AD" clId="Web-{69F92119-F2E5-8E6F-9BA1-E36B39E74852}" dt="2024-05-18T07:55:10.762" v="39"/>
          <ac:picMkLst>
            <pc:docMk/>
            <pc:sldMk cId="1220914012" sldId="480"/>
            <ac:picMk id="2" creationId="{00000000-0000-0000-0000-000000000000}"/>
          </ac:picMkLst>
        </pc:picChg>
      </pc:sldChg>
      <pc:sldChg chg="modSp">
        <pc:chgData name="Nouran Tarek" userId="S::nourantarek@midocean.edu.km::91dc1509-1dc2-49d4-90d9-903b31cf82b4" providerId="AD" clId="Web-{69F92119-F2E5-8E6F-9BA1-E36B39E74852}" dt="2024-05-18T07:56:06.544" v="44"/>
        <pc:sldMkLst>
          <pc:docMk/>
          <pc:sldMk cId="654409692" sldId="481"/>
        </pc:sldMkLst>
        <pc:picChg chg="mod">
          <ac:chgData name="Nouran Tarek" userId="S::nourantarek@midocean.edu.km::91dc1509-1dc2-49d4-90d9-903b31cf82b4" providerId="AD" clId="Web-{69F92119-F2E5-8E6F-9BA1-E36B39E74852}" dt="2024-05-18T07:56:06.544" v="44"/>
          <ac:picMkLst>
            <pc:docMk/>
            <pc:sldMk cId="654409692" sldId="481"/>
            <ac:picMk id="2" creationId="{00000000-0000-0000-0000-000000000000}"/>
          </ac:picMkLst>
        </pc:picChg>
      </pc:sldChg>
      <pc:sldChg chg="modSp">
        <pc:chgData name="Nouran Tarek" userId="S::nourantarek@midocean.edu.km::91dc1509-1dc2-49d4-90d9-903b31cf82b4" providerId="AD" clId="Web-{69F92119-F2E5-8E6F-9BA1-E36B39E74852}" dt="2024-05-18T07:56:52.170" v="48"/>
        <pc:sldMkLst>
          <pc:docMk/>
          <pc:sldMk cId="266025272" sldId="482"/>
        </pc:sldMkLst>
        <pc:picChg chg="mod">
          <ac:chgData name="Nouran Tarek" userId="S::nourantarek@midocean.edu.km::91dc1509-1dc2-49d4-90d9-903b31cf82b4" providerId="AD" clId="Web-{69F92119-F2E5-8E6F-9BA1-E36B39E74852}" dt="2024-05-18T07:56:52.170" v="48"/>
          <ac:picMkLst>
            <pc:docMk/>
            <pc:sldMk cId="266025272" sldId="482"/>
            <ac:picMk id="2" creationId="{00000000-0000-0000-0000-000000000000}"/>
          </ac:picMkLst>
        </pc:picChg>
      </pc:sldChg>
      <pc:sldChg chg="modSp">
        <pc:chgData name="Nouran Tarek" userId="S::nourantarek@midocean.edu.km::91dc1509-1dc2-49d4-90d9-903b31cf82b4" providerId="AD" clId="Web-{69F92119-F2E5-8E6F-9BA1-E36B39E74852}" dt="2024-05-18T07:57:02.014" v="49"/>
        <pc:sldMkLst>
          <pc:docMk/>
          <pc:sldMk cId="210150750" sldId="483"/>
        </pc:sldMkLst>
        <pc:picChg chg="mod">
          <ac:chgData name="Nouran Tarek" userId="S::nourantarek@midocean.edu.km::91dc1509-1dc2-49d4-90d9-903b31cf82b4" providerId="AD" clId="Web-{69F92119-F2E5-8E6F-9BA1-E36B39E74852}" dt="2024-05-18T07:57:02.014" v="49"/>
          <ac:picMkLst>
            <pc:docMk/>
            <pc:sldMk cId="210150750" sldId="483"/>
            <ac:picMk id="2" creationId="{00000000-0000-0000-0000-000000000000}"/>
          </ac:picMkLst>
        </pc:picChg>
      </pc:sldChg>
      <pc:sldChg chg="modSp">
        <pc:chgData name="Nouran Tarek" userId="S::nourantarek@midocean.edu.km::91dc1509-1dc2-49d4-90d9-903b31cf82b4" providerId="AD" clId="Web-{69F92119-F2E5-8E6F-9BA1-E36B39E74852}" dt="2024-05-18T07:57:17.015" v="50"/>
        <pc:sldMkLst>
          <pc:docMk/>
          <pc:sldMk cId="19672790" sldId="484"/>
        </pc:sldMkLst>
        <pc:picChg chg="mod">
          <ac:chgData name="Nouran Tarek" userId="S::nourantarek@midocean.edu.km::91dc1509-1dc2-49d4-90d9-903b31cf82b4" providerId="AD" clId="Web-{69F92119-F2E5-8E6F-9BA1-E36B39E74852}" dt="2024-05-18T07:57:17.015" v="50"/>
          <ac:picMkLst>
            <pc:docMk/>
            <pc:sldMk cId="19672790" sldId="484"/>
            <ac:picMk id="2" creationId="{00000000-0000-0000-0000-000000000000}"/>
          </ac:picMkLst>
        </pc:picChg>
      </pc:sldChg>
      <pc:sldChg chg="modSp">
        <pc:chgData name="Nouran Tarek" userId="S::nourantarek@midocean.edu.km::91dc1509-1dc2-49d4-90d9-903b31cf82b4" providerId="AD" clId="Web-{69F92119-F2E5-8E6F-9BA1-E36B39E74852}" dt="2024-05-18T07:57:56.891" v="53"/>
        <pc:sldMkLst>
          <pc:docMk/>
          <pc:sldMk cId="275217833" sldId="485"/>
        </pc:sldMkLst>
        <pc:picChg chg="mod">
          <ac:chgData name="Nouran Tarek" userId="S::nourantarek@midocean.edu.km::91dc1509-1dc2-49d4-90d9-903b31cf82b4" providerId="AD" clId="Web-{69F92119-F2E5-8E6F-9BA1-E36B39E74852}" dt="2024-05-18T07:57:56.891" v="53"/>
          <ac:picMkLst>
            <pc:docMk/>
            <pc:sldMk cId="275217833" sldId="485"/>
            <ac:picMk id="2" creationId="{00000000-0000-0000-0000-000000000000}"/>
          </ac:picMkLst>
        </pc:picChg>
      </pc:sldChg>
      <pc:sldChg chg="modSp">
        <pc:chgData name="Nouran Tarek" userId="S::nourantarek@midocean.edu.km::91dc1509-1dc2-49d4-90d9-903b31cf82b4" providerId="AD" clId="Web-{69F92119-F2E5-8E6F-9BA1-E36B39E74852}" dt="2024-05-18T07:59:01.298" v="59"/>
        <pc:sldMkLst>
          <pc:docMk/>
          <pc:sldMk cId="3740872452" sldId="486"/>
        </pc:sldMkLst>
        <pc:picChg chg="mod">
          <ac:chgData name="Nouran Tarek" userId="S::nourantarek@midocean.edu.km::91dc1509-1dc2-49d4-90d9-903b31cf82b4" providerId="AD" clId="Web-{69F92119-F2E5-8E6F-9BA1-E36B39E74852}" dt="2024-05-18T07:59:01.298" v="59"/>
          <ac:picMkLst>
            <pc:docMk/>
            <pc:sldMk cId="3740872452" sldId="486"/>
            <ac:picMk id="6" creationId="{3B7F1BF2-E887-4CD5-6C69-C01F9494BE8E}"/>
          </ac:picMkLst>
        </pc:picChg>
      </pc:sldChg>
      <pc:sldChg chg="modSp">
        <pc:chgData name="Nouran Tarek" userId="S::nourantarek@midocean.edu.km::91dc1509-1dc2-49d4-90d9-903b31cf82b4" providerId="AD" clId="Web-{69F92119-F2E5-8E6F-9BA1-E36B39E74852}" dt="2024-05-18T07:58:29.610" v="56"/>
        <pc:sldMkLst>
          <pc:docMk/>
          <pc:sldMk cId="1506295357" sldId="487"/>
        </pc:sldMkLst>
        <pc:picChg chg="mod">
          <ac:chgData name="Nouran Tarek" userId="S::nourantarek@midocean.edu.km::91dc1509-1dc2-49d4-90d9-903b31cf82b4" providerId="AD" clId="Web-{69F92119-F2E5-8E6F-9BA1-E36B39E74852}" dt="2024-05-18T07:58:29.610" v="56"/>
          <ac:picMkLst>
            <pc:docMk/>
            <pc:sldMk cId="1506295357" sldId="487"/>
            <ac:picMk id="2" creationId="{00000000-0000-0000-0000-000000000000}"/>
          </ac:picMkLst>
        </pc:picChg>
      </pc:sldChg>
      <pc:sldChg chg="modSp">
        <pc:chgData name="Nouran Tarek" userId="S::nourantarek@midocean.edu.km::91dc1509-1dc2-49d4-90d9-903b31cf82b4" providerId="AD" clId="Web-{69F92119-F2E5-8E6F-9BA1-E36B39E74852}" dt="2024-05-18T07:58:40.157" v="57"/>
        <pc:sldMkLst>
          <pc:docMk/>
          <pc:sldMk cId="1462395349" sldId="488"/>
        </pc:sldMkLst>
        <pc:picChg chg="mod">
          <ac:chgData name="Nouran Tarek" userId="S::nourantarek@midocean.edu.km::91dc1509-1dc2-49d4-90d9-903b31cf82b4" providerId="AD" clId="Web-{69F92119-F2E5-8E6F-9BA1-E36B39E74852}" dt="2024-05-18T07:58:40.157" v="57"/>
          <ac:picMkLst>
            <pc:docMk/>
            <pc:sldMk cId="1462395349" sldId="488"/>
            <ac:picMk id="2" creationId="{00000000-0000-0000-0000-000000000000}"/>
          </ac:picMkLst>
        </pc:picChg>
      </pc:sldChg>
      <pc:sldChg chg="modSp">
        <pc:chgData name="Nouran Tarek" userId="S::nourantarek@midocean.edu.km::91dc1509-1dc2-49d4-90d9-903b31cf82b4" providerId="AD" clId="Web-{69F92119-F2E5-8E6F-9BA1-E36B39E74852}" dt="2024-05-18T07:59:24.955" v="61"/>
        <pc:sldMkLst>
          <pc:docMk/>
          <pc:sldMk cId="1181164308" sldId="489"/>
        </pc:sldMkLst>
        <pc:picChg chg="mod">
          <ac:chgData name="Nouran Tarek" userId="S::nourantarek@midocean.edu.km::91dc1509-1dc2-49d4-90d9-903b31cf82b4" providerId="AD" clId="Web-{69F92119-F2E5-8E6F-9BA1-E36B39E74852}" dt="2024-05-18T07:59:24.955" v="61"/>
          <ac:picMkLst>
            <pc:docMk/>
            <pc:sldMk cId="1181164308" sldId="489"/>
            <ac:picMk id="2" creationId="{00000000-0000-0000-0000-000000000000}"/>
          </ac:picMkLst>
        </pc:picChg>
      </pc:sldChg>
      <pc:sldChg chg="modSp">
        <pc:chgData name="Nouran Tarek" userId="S::nourantarek@midocean.edu.km::91dc1509-1dc2-49d4-90d9-903b31cf82b4" providerId="AD" clId="Web-{69F92119-F2E5-8E6F-9BA1-E36B39E74852}" dt="2024-05-18T07:59:46.221" v="63"/>
        <pc:sldMkLst>
          <pc:docMk/>
          <pc:sldMk cId="689158083" sldId="490"/>
        </pc:sldMkLst>
        <pc:picChg chg="mod">
          <ac:chgData name="Nouran Tarek" userId="S::nourantarek@midocean.edu.km::91dc1509-1dc2-49d4-90d9-903b31cf82b4" providerId="AD" clId="Web-{69F92119-F2E5-8E6F-9BA1-E36B39E74852}" dt="2024-05-18T07:59:46.221" v="63"/>
          <ac:picMkLst>
            <pc:docMk/>
            <pc:sldMk cId="689158083" sldId="490"/>
            <ac:picMk id="2" creationId="{00000000-0000-0000-0000-000000000000}"/>
          </ac:picMkLst>
        </pc:picChg>
      </pc:sldChg>
      <pc:sldChg chg="modSp">
        <pc:chgData name="Nouran Tarek" userId="S::nourantarek@midocean.edu.km::91dc1509-1dc2-49d4-90d9-903b31cf82b4" providerId="AD" clId="Web-{69F92119-F2E5-8E6F-9BA1-E36B39E74852}" dt="2024-05-18T07:59:56.987" v="64"/>
        <pc:sldMkLst>
          <pc:docMk/>
          <pc:sldMk cId="1094584684" sldId="491"/>
        </pc:sldMkLst>
        <pc:picChg chg="mod">
          <ac:chgData name="Nouran Tarek" userId="S::nourantarek@midocean.edu.km::91dc1509-1dc2-49d4-90d9-903b31cf82b4" providerId="AD" clId="Web-{69F92119-F2E5-8E6F-9BA1-E36B39E74852}" dt="2024-05-18T07:59:56.987" v="64"/>
          <ac:picMkLst>
            <pc:docMk/>
            <pc:sldMk cId="1094584684" sldId="491"/>
            <ac:picMk id="2" creationId="{00000000-0000-0000-0000-000000000000}"/>
          </ac:picMkLst>
        </pc:picChg>
      </pc:sldChg>
      <pc:sldChg chg="modSp">
        <pc:chgData name="Nouran Tarek" userId="S::nourantarek@midocean.edu.km::91dc1509-1dc2-49d4-90d9-903b31cf82b4" providerId="AD" clId="Web-{69F92119-F2E5-8E6F-9BA1-E36B39E74852}" dt="2024-05-18T08:01:19.989" v="71"/>
        <pc:sldMkLst>
          <pc:docMk/>
          <pc:sldMk cId="1224418528" sldId="492"/>
        </pc:sldMkLst>
        <pc:picChg chg="mod">
          <ac:chgData name="Nouran Tarek" userId="S::nourantarek@midocean.edu.km::91dc1509-1dc2-49d4-90d9-903b31cf82b4" providerId="AD" clId="Web-{69F92119-F2E5-8E6F-9BA1-E36B39E74852}" dt="2024-05-18T08:01:19.989" v="71"/>
          <ac:picMkLst>
            <pc:docMk/>
            <pc:sldMk cId="1224418528" sldId="492"/>
            <ac:picMk id="2" creationId="{00000000-0000-0000-0000-000000000000}"/>
          </ac:picMkLst>
        </pc:picChg>
      </pc:sldChg>
      <pc:sldChg chg="modSp">
        <pc:chgData name="Nouran Tarek" userId="S::nourantarek@midocean.edu.km::91dc1509-1dc2-49d4-90d9-903b31cf82b4" providerId="AD" clId="Web-{69F92119-F2E5-8E6F-9BA1-E36B39E74852}" dt="2024-05-18T08:02:03.740" v="74"/>
        <pc:sldMkLst>
          <pc:docMk/>
          <pc:sldMk cId="2514412479" sldId="493"/>
        </pc:sldMkLst>
        <pc:picChg chg="mod">
          <ac:chgData name="Nouran Tarek" userId="S::nourantarek@midocean.edu.km::91dc1509-1dc2-49d4-90d9-903b31cf82b4" providerId="AD" clId="Web-{69F92119-F2E5-8E6F-9BA1-E36B39E74852}" dt="2024-05-18T08:02:03.740" v="74"/>
          <ac:picMkLst>
            <pc:docMk/>
            <pc:sldMk cId="2514412479" sldId="493"/>
            <ac:picMk id="2" creationId="{00000000-0000-0000-0000-000000000000}"/>
          </ac:picMkLst>
        </pc:picChg>
      </pc:sldChg>
      <pc:sldChg chg="modSp">
        <pc:chgData name="Nouran Tarek" userId="S::nourantarek@midocean.edu.km::91dc1509-1dc2-49d4-90d9-903b31cf82b4" providerId="AD" clId="Web-{69F92119-F2E5-8E6F-9BA1-E36B39E74852}" dt="2024-05-18T08:02:49.023" v="78"/>
        <pc:sldMkLst>
          <pc:docMk/>
          <pc:sldMk cId="2724690186" sldId="494"/>
        </pc:sldMkLst>
        <pc:picChg chg="mod">
          <ac:chgData name="Nouran Tarek" userId="S::nourantarek@midocean.edu.km::91dc1509-1dc2-49d4-90d9-903b31cf82b4" providerId="AD" clId="Web-{69F92119-F2E5-8E6F-9BA1-E36B39E74852}" dt="2024-05-18T08:02:49.023" v="78"/>
          <ac:picMkLst>
            <pc:docMk/>
            <pc:sldMk cId="2724690186" sldId="494"/>
            <ac:picMk id="2" creationId="{00000000-0000-0000-0000-000000000000}"/>
          </ac:picMkLst>
        </pc:picChg>
      </pc:sldChg>
      <pc:sldChg chg="modSp">
        <pc:chgData name="Nouran Tarek" userId="S::nourantarek@midocean.edu.km::91dc1509-1dc2-49d4-90d9-903b31cf82b4" providerId="AD" clId="Web-{69F92119-F2E5-8E6F-9BA1-E36B39E74852}" dt="2024-05-18T08:03:01.429" v="79"/>
        <pc:sldMkLst>
          <pc:docMk/>
          <pc:sldMk cId="1907906417" sldId="495"/>
        </pc:sldMkLst>
        <pc:picChg chg="mod">
          <ac:chgData name="Nouran Tarek" userId="S::nourantarek@midocean.edu.km::91dc1509-1dc2-49d4-90d9-903b31cf82b4" providerId="AD" clId="Web-{69F92119-F2E5-8E6F-9BA1-E36B39E74852}" dt="2024-05-18T08:03:01.429" v="79"/>
          <ac:picMkLst>
            <pc:docMk/>
            <pc:sldMk cId="1907906417" sldId="495"/>
            <ac:picMk id="2" creationId="{00000000-0000-0000-0000-000000000000}"/>
          </ac:picMkLst>
        </pc:picChg>
      </pc:sldChg>
      <pc:sldChg chg="modSp">
        <pc:chgData name="Nouran Tarek" userId="S::nourantarek@midocean.edu.km::91dc1509-1dc2-49d4-90d9-903b31cf82b4" providerId="AD" clId="Web-{69F92119-F2E5-8E6F-9BA1-E36B39E74852}" dt="2024-05-18T08:03:34.727" v="82"/>
        <pc:sldMkLst>
          <pc:docMk/>
          <pc:sldMk cId="3385904641" sldId="496"/>
        </pc:sldMkLst>
        <pc:picChg chg="mod">
          <ac:chgData name="Nouran Tarek" userId="S::nourantarek@midocean.edu.km::91dc1509-1dc2-49d4-90d9-903b31cf82b4" providerId="AD" clId="Web-{69F92119-F2E5-8E6F-9BA1-E36B39E74852}" dt="2024-05-18T08:03:34.727" v="82"/>
          <ac:picMkLst>
            <pc:docMk/>
            <pc:sldMk cId="3385904641" sldId="496"/>
            <ac:picMk id="2" creationId="{00000000-0000-0000-0000-000000000000}"/>
          </ac:picMkLst>
        </pc:picChg>
      </pc:sldChg>
      <pc:sldChg chg="modSp">
        <pc:chgData name="Nouran Tarek" userId="S::nourantarek@midocean.edu.km::91dc1509-1dc2-49d4-90d9-903b31cf82b4" providerId="AD" clId="Web-{69F92119-F2E5-8E6F-9BA1-E36B39E74852}" dt="2024-05-18T08:03:43.821" v="83"/>
        <pc:sldMkLst>
          <pc:docMk/>
          <pc:sldMk cId="715324124" sldId="497"/>
        </pc:sldMkLst>
        <pc:picChg chg="mod">
          <ac:chgData name="Nouran Tarek" userId="S::nourantarek@midocean.edu.km::91dc1509-1dc2-49d4-90d9-903b31cf82b4" providerId="AD" clId="Web-{69F92119-F2E5-8E6F-9BA1-E36B39E74852}" dt="2024-05-18T08:03:43.821" v="83"/>
          <ac:picMkLst>
            <pc:docMk/>
            <pc:sldMk cId="715324124" sldId="497"/>
            <ac:picMk id="2" creationId="{00000000-0000-0000-0000-000000000000}"/>
          </ac:picMkLst>
        </pc:picChg>
      </pc:sldChg>
      <pc:sldChg chg="modSp">
        <pc:chgData name="Nouran Tarek" userId="S::nourantarek@midocean.edu.km::91dc1509-1dc2-49d4-90d9-903b31cf82b4" providerId="AD" clId="Web-{69F92119-F2E5-8E6F-9BA1-E36B39E74852}" dt="2024-05-18T08:03:54.337" v="84"/>
        <pc:sldMkLst>
          <pc:docMk/>
          <pc:sldMk cId="3358889274" sldId="498"/>
        </pc:sldMkLst>
        <pc:picChg chg="mod">
          <ac:chgData name="Nouran Tarek" userId="S::nourantarek@midocean.edu.km::91dc1509-1dc2-49d4-90d9-903b31cf82b4" providerId="AD" clId="Web-{69F92119-F2E5-8E6F-9BA1-E36B39E74852}" dt="2024-05-18T08:03:54.337" v="84"/>
          <ac:picMkLst>
            <pc:docMk/>
            <pc:sldMk cId="3358889274" sldId="498"/>
            <ac:picMk id="2" creationId="{00000000-0000-0000-0000-000000000000}"/>
          </ac:picMkLst>
        </pc:picChg>
      </pc:sldChg>
      <pc:sldChg chg="modSp">
        <pc:chgData name="Nouran Tarek" userId="S::nourantarek@midocean.edu.km::91dc1509-1dc2-49d4-90d9-903b31cf82b4" providerId="AD" clId="Web-{69F92119-F2E5-8E6F-9BA1-E36B39E74852}" dt="2024-05-18T08:05:01.651" v="90"/>
        <pc:sldMkLst>
          <pc:docMk/>
          <pc:sldMk cId="2245059414" sldId="499"/>
        </pc:sldMkLst>
        <pc:picChg chg="mod">
          <ac:chgData name="Nouran Tarek" userId="S::nourantarek@midocean.edu.km::91dc1509-1dc2-49d4-90d9-903b31cf82b4" providerId="AD" clId="Web-{69F92119-F2E5-8E6F-9BA1-E36B39E74852}" dt="2024-05-18T08:05:01.651" v="90"/>
          <ac:picMkLst>
            <pc:docMk/>
            <pc:sldMk cId="2245059414" sldId="499"/>
            <ac:picMk id="2" creationId="{00000000-0000-0000-0000-000000000000}"/>
          </ac:picMkLst>
        </pc:picChg>
      </pc:sldChg>
      <pc:sldChg chg="modSp">
        <pc:chgData name="Nouran Tarek" userId="S::nourantarek@midocean.edu.km::91dc1509-1dc2-49d4-90d9-903b31cf82b4" providerId="AD" clId="Web-{69F92119-F2E5-8E6F-9BA1-E36B39E74852}" dt="2024-05-18T08:05:54.527" v="95"/>
        <pc:sldMkLst>
          <pc:docMk/>
          <pc:sldMk cId="2513200032" sldId="500"/>
        </pc:sldMkLst>
        <pc:picChg chg="mod">
          <ac:chgData name="Nouran Tarek" userId="S::nourantarek@midocean.edu.km::91dc1509-1dc2-49d4-90d9-903b31cf82b4" providerId="AD" clId="Web-{69F92119-F2E5-8E6F-9BA1-E36B39E74852}" dt="2024-05-18T08:05:54.527" v="95"/>
          <ac:picMkLst>
            <pc:docMk/>
            <pc:sldMk cId="2513200032" sldId="500"/>
            <ac:picMk id="2" creationId="{00000000-0000-0000-0000-000000000000}"/>
          </ac:picMkLst>
        </pc:picChg>
      </pc:sldChg>
      <pc:sldChg chg="modSp">
        <pc:chgData name="Nouran Tarek" userId="S::nourantarek@midocean.edu.km::91dc1509-1dc2-49d4-90d9-903b31cf82b4" providerId="AD" clId="Web-{69F92119-F2E5-8E6F-9BA1-E36B39E74852}" dt="2024-05-18T08:08:30.734" v="108"/>
        <pc:sldMkLst>
          <pc:docMk/>
          <pc:sldMk cId="3714571836" sldId="501"/>
        </pc:sldMkLst>
        <pc:picChg chg="mod">
          <ac:chgData name="Nouran Tarek" userId="S::nourantarek@midocean.edu.km::91dc1509-1dc2-49d4-90d9-903b31cf82b4" providerId="AD" clId="Web-{69F92119-F2E5-8E6F-9BA1-E36B39E74852}" dt="2024-05-18T08:08:30.734" v="108"/>
          <ac:picMkLst>
            <pc:docMk/>
            <pc:sldMk cId="3714571836" sldId="501"/>
            <ac:picMk id="2" creationId="{00000000-0000-0000-0000-000000000000}"/>
          </ac:picMkLst>
        </pc:picChg>
      </pc:sldChg>
      <pc:sldChg chg="modSp">
        <pc:chgData name="Nouran Tarek" userId="S::nourantarek@midocean.edu.km::91dc1509-1dc2-49d4-90d9-903b31cf82b4" providerId="AD" clId="Web-{69F92119-F2E5-8E6F-9BA1-E36B39E74852}" dt="2024-05-18T08:12:03.897" v="116"/>
        <pc:sldMkLst>
          <pc:docMk/>
          <pc:sldMk cId="1029469413" sldId="502"/>
        </pc:sldMkLst>
        <pc:picChg chg="mod">
          <ac:chgData name="Nouran Tarek" userId="S::nourantarek@midocean.edu.km::91dc1509-1dc2-49d4-90d9-903b31cf82b4" providerId="AD" clId="Web-{69F92119-F2E5-8E6F-9BA1-E36B39E74852}" dt="2024-05-18T08:12:03.897" v="116"/>
          <ac:picMkLst>
            <pc:docMk/>
            <pc:sldMk cId="1029469413" sldId="502"/>
            <ac:picMk id="2"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sz="1000" dirty="0"/>
          </a:p>
        </p:txBody>
      </p:sp>
      <p:sp>
        <p:nvSpPr>
          <p:cNvPr id="4" name="Slide Number Placeholder 3"/>
          <p:cNvSpPr>
            <a:spLocks noGrp="1"/>
          </p:cNvSpPr>
          <p:nvPr>
            <p:ph type="sldNum" sz="quarter" idx="5"/>
          </p:nvPr>
        </p:nvSpPr>
        <p:spPr/>
        <p:txBody>
          <a:bodyPr/>
          <a:lstStyle/>
          <a:p>
            <a:fld id="{255FD4F9-6095-4373-9DFC-865FF352BB81}" type="slidenum">
              <a:rPr lang="en-US" smtClean="0"/>
              <a:t>8</a:t>
            </a:fld>
            <a:endParaRPr lang="en-US"/>
          </a:p>
        </p:txBody>
      </p:sp>
    </p:spTree>
    <p:extLst>
      <p:ext uri="{BB962C8B-B14F-4D97-AF65-F5344CB8AC3E}">
        <p14:creationId xmlns:p14="http://schemas.microsoft.com/office/powerpoint/2010/main" val="39979012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15</a:t>
            </a:fld>
            <a:endParaRPr lang="en-US"/>
          </a:p>
        </p:txBody>
      </p:sp>
    </p:spTree>
    <p:extLst>
      <p:ext uri="{BB962C8B-B14F-4D97-AF65-F5344CB8AC3E}">
        <p14:creationId xmlns:p14="http://schemas.microsoft.com/office/powerpoint/2010/main" val="27285999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17</a:t>
            </a:fld>
            <a:endParaRPr lang="en-US"/>
          </a:p>
        </p:txBody>
      </p:sp>
    </p:spTree>
    <p:extLst>
      <p:ext uri="{BB962C8B-B14F-4D97-AF65-F5344CB8AC3E}">
        <p14:creationId xmlns:p14="http://schemas.microsoft.com/office/powerpoint/2010/main" val="34731443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19</a:t>
            </a:fld>
            <a:endParaRPr lang="en-US"/>
          </a:p>
        </p:txBody>
      </p:sp>
    </p:spTree>
    <p:extLst>
      <p:ext uri="{BB962C8B-B14F-4D97-AF65-F5344CB8AC3E}">
        <p14:creationId xmlns:p14="http://schemas.microsoft.com/office/powerpoint/2010/main" val="15377961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25</a:t>
            </a:fld>
            <a:endParaRPr lang="en-US"/>
          </a:p>
        </p:txBody>
      </p:sp>
    </p:spTree>
    <p:extLst>
      <p:ext uri="{BB962C8B-B14F-4D97-AF65-F5344CB8AC3E}">
        <p14:creationId xmlns:p14="http://schemas.microsoft.com/office/powerpoint/2010/main" val="20379417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28</a:t>
            </a:fld>
            <a:endParaRPr lang="en-US"/>
          </a:p>
        </p:txBody>
      </p:sp>
    </p:spTree>
    <p:extLst>
      <p:ext uri="{BB962C8B-B14F-4D97-AF65-F5344CB8AC3E}">
        <p14:creationId xmlns:p14="http://schemas.microsoft.com/office/powerpoint/2010/main" val="1819985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32</a:t>
            </a:fld>
            <a:endParaRPr lang="en-US"/>
          </a:p>
        </p:txBody>
      </p:sp>
    </p:spTree>
    <p:extLst>
      <p:ext uri="{BB962C8B-B14F-4D97-AF65-F5344CB8AC3E}">
        <p14:creationId xmlns:p14="http://schemas.microsoft.com/office/powerpoint/2010/main" val="18043505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34</a:t>
            </a:fld>
            <a:endParaRPr lang="en-US"/>
          </a:p>
        </p:txBody>
      </p:sp>
    </p:spTree>
    <p:extLst>
      <p:ext uri="{BB962C8B-B14F-4D97-AF65-F5344CB8AC3E}">
        <p14:creationId xmlns:p14="http://schemas.microsoft.com/office/powerpoint/2010/main" val="30847415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35</a:t>
            </a:fld>
            <a:endParaRPr lang="en-US"/>
          </a:p>
        </p:txBody>
      </p:sp>
    </p:spTree>
    <p:extLst>
      <p:ext uri="{BB962C8B-B14F-4D97-AF65-F5344CB8AC3E}">
        <p14:creationId xmlns:p14="http://schemas.microsoft.com/office/powerpoint/2010/main" val="36771795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36</a:t>
            </a:fld>
            <a:endParaRPr lang="en-US"/>
          </a:p>
        </p:txBody>
      </p:sp>
    </p:spTree>
    <p:extLst>
      <p:ext uri="{BB962C8B-B14F-4D97-AF65-F5344CB8AC3E}">
        <p14:creationId xmlns:p14="http://schemas.microsoft.com/office/powerpoint/2010/main" val="14897249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37</a:t>
            </a:fld>
            <a:endParaRPr lang="en-US"/>
          </a:p>
        </p:txBody>
      </p:sp>
    </p:spTree>
    <p:extLst>
      <p:ext uri="{BB962C8B-B14F-4D97-AF65-F5344CB8AC3E}">
        <p14:creationId xmlns:p14="http://schemas.microsoft.com/office/powerpoint/2010/main" val="5868409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38</a:t>
            </a:fld>
            <a:endParaRPr lang="en-US"/>
          </a:p>
        </p:txBody>
      </p:sp>
    </p:spTree>
    <p:extLst>
      <p:ext uri="{BB962C8B-B14F-4D97-AF65-F5344CB8AC3E}">
        <p14:creationId xmlns:p14="http://schemas.microsoft.com/office/powerpoint/2010/main" val="20845522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39</a:t>
            </a:fld>
            <a:endParaRPr lang="en-US"/>
          </a:p>
        </p:txBody>
      </p:sp>
    </p:spTree>
    <p:extLst>
      <p:ext uri="{BB962C8B-B14F-4D97-AF65-F5344CB8AC3E}">
        <p14:creationId xmlns:p14="http://schemas.microsoft.com/office/powerpoint/2010/main" val="41205069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40</a:t>
            </a:fld>
            <a:endParaRPr lang="en-US"/>
          </a:p>
        </p:txBody>
      </p:sp>
    </p:spTree>
    <p:extLst>
      <p:ext uri="{BB962C8B-B14F-4D97-AF65-F5344CB8AC3E}">
        <p14:creationId xmlns:p14="http://schemas.microsoft.com/office/powerpoint/2010/main" val="29263331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41</a:t>
            </a:fld>
            <a:endParaRPr lang="en-US"/>
          </a:p>
        </p:txBody>
      </p:sp>
    </p:spTree>
    <p:extLst>
      <p:ext uri="{BB962C8B-B14F-4D97-AF65-F5344CB8AC3E}">
        <p14:creationId xmlns:p14="http://schemas.microsoft.com/office/powerpoint/2010/main" val="13451394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42</a:t>
            </a:fld>
            <a:endParaRPr lang="en-US"/>
          </a:p>
        </p:txBody>
      </p:sp>
    </p:spTree>
    <p:extLst>
      <p:ext uri="{BB962C8B-B14F-4D97-AF65-F5344CB8AC3E}">
        <p14:creationId xmlns:p14="http://schemas.microsoft.com/office/powerpoint/2010/main" val="315206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43</a:t>
            </a:fld>
            <a:endParaRPr lang="en-US"/>
          </a:p>
        </p:txBody>
      </p:sp>
    </p:spTree>
    <p:extLst>
      <p:ext uri="{BB962C8B-B14F-4D97-AF65-F5344CB8AC3E}">
        <p14:creationId xmlns:p14="http://schemas.microsoft.com/office/powerpoint/2010/main" val="38544635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44</a:t>
            </a:fld>
            <a:endParaRPr lang="en-US"/>
          </a:p>
        </p:txBody>
      </p:sp>
    </p:spTree>
    <p:extLst>
      <p:ext uri="{BB962C8B-B14F-4D97-AF65-F5344CB8AC3E}">
        <p14:creationId xmlns:p14="http://schemas.microsoft.com/office/powerpoint/2010/main" val="1012721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45</a:t>
            </a:fld>
            <a:endParaRPr lang="en-US"/>
          </a:p>
        </p:txBody>
      </p:sp>
    </p:spTree>
    <p:extLst>
      <p:ext uri="{BB962C8B-B14F-4D97-AF65-F5344CB8AC3E}">
        <p14:creationId xmlns:p14="http://schemas.microsoft.com/office/powerpoint/2010/main" val="33540459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46</a:t>
            </a:fld>
            <a:endParaRPr lang="en-US"/>
          </a:p>
        </p:txBody>
      </p:sp>
    </p:spTree>
    <p:extLst>
      <p:ext uri="{BB962C8B-B14F-4D97-AF65-F5344CB8AC3E}">
        <p14:creationId xmlns:p14="http://schemas.microsoft.com/office/powerpoint/2010/main" val="1284731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47</a:t>
            </a:fld>
            <a:endParaRPr lang="en-US"/>
          </a:p>
        </p:txBody>
      </p:sp>
    </p:spTree>
    <p:extLst>
      <p:ext uri="{BB962C8B-B14F-4D97-AF65-F5344CB8AC3E}">
        <p14:creationId xmlns:p14="http://schemas.microsoft.com/office/powerpoint/2010/main" val="11797452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48</a:t>
            </a:fld>
            <a:endParaRPr lang="en-US"/>
          </a:p>
        </p:txBody>
      </p:sp>
    </p:spTree>
    <p:extLst>
      <p:ext uri="{BB962C8B-B14F-4D97-AF65-F5344CB8AC3E}">
        <p14:creationId xmlns:p14="http://schemas.microsoft.com/office/powerpoint/2010/main" val="13273047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49</a:t>
            </a:fld>
            <a:endParaRPr lang="en-US"/>
          </a:p>
        </p:txBody>
      </p:sp>
    </p:spTree>
    <p:extLst>
      <p:ext uri="{BB962C8B-B14F-4D97-AF65-F5344CB8AC3E}">
        <p14:creationId xmlns:p14="http://schemas.microsoft.com/office/powerpoint/2010/main" val="44480416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50</a:t>
            </a:fld>
            <a:endParaRPr lang="en-US"/>
          </a:p>
        </p:txBody>
      </p:sp>
    </p:spTree>
    <p:extLst>
      <p:ext uri="{BB962C8B-B14F-4D97-AF65-F5344CB8AC3E}">
        <p14:creationId xmlns:p14="http://schemas.microsoft.com/office/powerpoint/2010/main" val="3075942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51</a:t>
            </a:fld>
            <a:endParaRPr lang="en-US"/>
          </a:p>
        </p:txBody>
      </p:sp>
    </p:spTree>
    <p:extLst>
      <p:ext uri="{BB962C8B-B14F-4D97-AF65-F5344CB8AC3E}">
        <p14:creationId xmlns:p14="http://schemas.microsoft.com/office/powerpoint/2010/main" val="2628262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53</a:t>
            </a:fld>
            <a:endParaRPr lang="en-US"/>
          </a:p>
        </p:txBody>
      </p:sp>
    </p:spTree>
    <p:extLst>
      <p:ext uri="{BB962C8B-B14F-4D97-AF65-F5344CB8AC3E}">
        <p14:creationId xmlns:p14="http://schemas.microsoft.com/office/powerpoint/2010/main" val="68686292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54</a:t>
            </a:fld>
            <a:endParaRPr lang="en-US"/>
          </a:p>
        </p:txBody>
      </p:sp>
    </p:spTree>
    <p:extLst>
      <p:ext uri="{BB962C8B-B14F-4D97-AF65-F5344CB8AC3E}">
        <p14:creationId xmlns:p14="http://schemas.microsoft.com/office/powerpoint/2010/main" val="27310396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56</a:t>
            </a:fld>
            <a:endParaRPr lang="en-US"/>
          </a:p>
        </p:txBody>
      </p:sp>
    </p:spTree>
    <p:extLst>
      <p:ext uri="{BB962C8B-B14F-4D97-AF65-F5344CB8AC3E}">
        <p14:creationId xmlns:p14="http://schemas.microsoft.com/office/powerpoint/2010/main" val="346741842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57</a:t>
            </a:fld>
            <a:endParaRPr lang="en-US"/>
          </a:p>
        </p:txBody>
      </p:sp>
    </p:spTree>
    <p:extLst>
      <p:ext uri="{BB962C8B-B14F-4D97-AF65-F5344CB8AC3E}">
        <p14:creationId xmlns:p14="http://schemas.microsoft.com/office/powerpoint/2010/main" val="53439620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58</a:t>
            </a:fld>
            <a:endParaRPr lang="en-US"/>
          </a:p>
        </p:txBody>
      </p:sp>
    </p:spTree>
    <p:extLst>
      <p:ext uri="{BB962C8B-B14F-4D97-AF65-F5344CB8AC3E}">
        <p14:creationId xmlns:p14="http://schemas.microsoft.com/office/powerpoint/2010/main" val="197494584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59</a:t>
            </a:fld>
            <a:endParaRPr lang="en-US"/>
          </a:p>
        </p:txBody>
      </p:sp>
    </p:spTree>
    <p:extLst>
      <p:ext uri="{BB962C8B-B14F-4D97-AF65-F5344CB8AC3E}">
        <p14:creationId xmlns:p14="http://schemas.microsoft.com/office/powerpoint/2010/main" val="204197776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60</a:t>
            </a:fld>
            <a:endParaRPr lang="en-US"/>
          </a:p>
        </p:txBody>
      </p:sp>
    </p:spTree>
    <p:extLst>
      <p:ext uri="{BB962C8B-B14F-4D97-AF65-F5344CB8AC3E}">
        <p14:creationId xmlns:p14="http://schemas.microsoft.com/office/powerpoint/2010/main" val="85476054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62</a:t>
            </a:fld>
            <a:endParaRPr lang="en-US"/>
          </a:p>
        </p:txBody>
      </p:sp>
    </p:spTree>
    <p:extLst>
      <p:ext uri="{BB962C8B-B14F-4D97-AF65-F5344CB8AC3E}">
        <p14:creationId xmlns:p14="http://schemas.microsoft.com/office/powerpoint/2010/main" val="248784203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63</a:t>
            </a:fld>
            <a:endParaRPr lang="en-US"/>
          </a:p>
        </p:txBody>
      </p:sp>
    </p:spTree>
    <p:extLst>
      <p:ext uri="{BB962C8B-B14F-4D97-AF65-F5344CB8AC3E}">
        <p14:creationId xmlns:p14="http://schemas.microsoft.com/office/powerpoint/2010/main" val="261633333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64</a:t>
            </a:fld>
            <a:endParaRPr lang="en-US"/>
          </a:p>
        </p:txBody>
      </p:sp>
    </p:spTree>
    <p:extLst>
      <p:ext uri="{BB962C8B-B14F-4D97-AF65-F5344CB8AC3E}">
        <p14:creationId xmlns:p14="http://schemas.microsoft.com/office/powerpoint/2010/main" val="141819050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65</a:t>
            </a:fld>
            <a:endParaRPr lang="en-US"/>
          </a:p>
        </p:txBody>
      </p:sp>
    </p:spTree>
    <p:extLst>
      <p:ext uri="{BB962C8B-B14F-4D97-AF65-F5344CB8AC3E}">
        <p14:creationId xmlns:p14="http://schemas.microsoft.com/office/powerpoint/2010/main" val="382583434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66</a:t>
            </a:fld>
            <a:endParaRPr lang="en-US"/>
          </a:p>
        </p:txBody>
      </p:sp>
    </p:spTree>
    <p:extLst>
      <p:ext uri="{BB962C8B-B14F-4D97-AF65-F5344CB8AC3E}">
        <p14:creationId xmlns:p14="http://schemas.microsoft.com/office/powerpoint/2010/main" val="53959567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67</a:t>
            </a:fld>
            <a:endParaRPr lang="en-US"/>
          </a:p>
        </p:txBody>
      </p:sp>
    </p:spTree>
    <p:extLst>
      <p:ext uri="{BB962C8B-B14F-4D97-AF65-F5344CB8AC3E}">
        <p14:creationId xmlns:p14="http://schemas.microsoft.com/office/powerpoint/2010/main" val="24758896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68</a:t>
            </a:fld>
            <a:endParaRPr lang="en-US"/>
          </a:p>
        </p:txBody>
      </p:sp>
    </p:spTree>
    <p:extLst>
      <p:ext uri="{BB962C8B-B14F-4D97-AF65-F5344CB8AC3E}">
        <p14:creationId xmlns:p14="http://schemas.microsoft.com/office/powerpoint/2010/main" val="152107189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69</a:t>
            </a:fld>
            <a:endParaRPr lang="en-US"/>
          </a:p>
        </p:txBody>
      </p:sp>
    </p:spTree>
    <p:extLst>
      <p:ext uri="{BB962C8B-B14F-4D97-AF65-F5344CB8AC3E}">
        <p14:creationId xmlns:p14="http://schemas.microsoft.com/office/powerpoint/2010/main" val="207339339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70</a:t>
            </a:fld>
            <a:endParaRPr lang="en-US"/>
          </a:p>
        </p:txBody>
      </p:sp>
    </p:spTree>
    <p:extLst>
      <p:ext uri="{BB962C8B-B14F-4D97-AF65-F5344CB8AC3E}">
        <p14:creationId xmlns:p14="http://schemas.microsoft.com/office/powerpoint/2010/main" val="400639944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71</a:t>
            </a:fld>
            <a:endParaRPr lang="en-US"/>
          </a:p>
        </p:txBody>
      </p:sp>
    </p:spTree>
    <p:extLst>
      <p:ext uri="{BB962C8B-B14F-4D97-AF65-F5344CB8AC3E}">
        <p14:creationId xmlns:p14="http://schemas.microsoft.com/office/powerpoint/2010/main" val="377543433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72</a:t>
            </a:fld>
            <a:endParaRPr lang="en-US"/>
          </a:p>
        </p:txBody>
      </p:sp>
    </p:spTree>
    <p:extLst>
      <p:ext uri="{BB962C8B-B14F-4D97-AF65-F5344CB8AC3E}">
        <p14:creationId xmlns:p14="http://schemas.microsoft.com/office/powerpoint/2010/main" val="238807169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73</a:t>
            </a:fld>
            <a:endParaRPr lang="en-US"/>
          </a:p>
        </p:txBody>
      </p:sp>
    </p:spTree>
    <p:extLst>
      <p:ext uri="{BB962C8B-B14F-4D97-AF65-F5344CB8AC3E}">
        <p14:creationId xmlns:p14="http://schemas.microsoft.com/office/powerpoint/2010/main" val="407548460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74</a:t>
            </a:fld>
            <a:endParaRPr lang="en-US"/>
          </a:p>
        </p:txBody>
      </p:sp>
    </p:spTree>
    <p:extLst>
      <p:ext uri="{BB962C8B-B14F-4D97-AF65-F5344CB8AC3E}">
        <p14:creationId xmlns:p14="http://schemas.microsoft.com/office/powerpoint/2010/main" val="29656372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75</a:t>
            </a:fld>
            <a:endParaRPr lang="en-US"/>
          </a:p>
        </p:txBody>
      </p:sp>
    </p:spTree>
    <p:extLst>
      <p:ext uri="{BB962C8B-B14F-4D97-AF65-F5344CB8AC3E}">
        <p14:creationId xmlns:p14="http://schemas.microsoft.com/office/powerpoint/2010/main" val="419391227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76</a:t>
            </a:fld>
            <a:endParaRPr lang="en-US"/>
          </a:p>
        </p:txBody>
      </p:sp>
    </p:spTree>
    <p:extLst>
      <p:ext uri="{BB962C8B-B14F-4D97-AF65-F5344CB8AC3E}">
        <p14:creationId xmlns:p14="http://schemas.microsoft.com/office/powerpoint/2010/main" val="419504580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77</a:t>
            </a:fld>
            <a:endParaRPr lang="en-US"/>
          </a:p>
        </p:txBody>
      </p:sp>
    </p:spTree>
    <p:extLst>
      <p:ext uri="{BB962C8B-B14F-4D97-AF65-F5344CB8AC3E}">
        <p14:creationId xmlns:p14="http://schemas.microsoft.com/office/powerpoint/2010/main" val="122220498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78</a:t>
            </a:fld>
            <a:endParaRPr lang="en-US"/>
          </a:p>
        </p:txBody>
      </p:sp>
    </p:spTree>
    <p:extLst>
      <p:ext uri="{BB962C8B-B14F-4D97-AF65-F5344CB8AC3E}">
        <p14:creationId xmlns:p14="http://schemas.microsoft.com/office/powerpoint/2010/main" val="17311294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9.jpg"/><Relationship Id="rId5" Type="http://schemas.openxmlformats.org/officeDocument/2006/relationships/image" Target="../media/image8.emf"/><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7.xml"/><Relationship Id="rId4" Type="http://schemas.microsoft.com/office/2007/relationships/hdphoto" Target="../media/hdphoto1.wdp"/></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7.xml"/><Relationship Id="rId4" Type="http://schemas.microsoft.com/office/2007/relationships/hdphoto" Target="../media/hdphoto1.wdp"/></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6.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1.jp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3.png"/><Relationship Id="rId7" Type="http://schemas.openxmlformats.org/officeDocument/2006/relationships/hyperlink" Target="https://www.communicationtheory.org/wp-content/uploads/2012/08/Intrapersonal-Communication.jpg" TargetMode="External"/><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8" Type="http://schemas.openxmlformats.org/officeDocument/2006/relationships/image" Target="../media/image8.emf"/><Relationship Id="rId3" Type="http://schemas.openxmlformats.org/officeDocument/2006/relationships/hyperlink" Target="https://www.communicationtheory.org/wp-content/uploads/2012/08/Dyadic-Communication.jpg" TargetMode="External"/><Relationship Id="rId7" Type="http://schemas.openxmlformats.org/officeDocument/2006/relationships/image" Target="../media/image6.emf"/><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7.emf"/><Relationship Id="rId5" Type="http://schemas.openxmlformats.org/officeDocument/2006/relationships/image" Target="../media/image3.png"/><Relationship Id="rId4" Type="http://schemas.openxmlformats.org/officeDocument/2006/relationships/image" Target="../media/image13.jpe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3.png"/><Relationship Id="rId7" Type="http://schemas.openxmlformats.org/officeDocument/2006/relationships/hyperlink" Target="https://www.communicationtheory.org/wp-content/uploads/2012/08/Small-Group-Communication.jpg" TargetMode="External"/><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3.png"/><Relationship Id="rId7" Type="http://schemas.openxmlformats.org/officeDocument/2006/relationships/hyperlink" Target="https://www.communicationtheory.org/wp-content/uploads/2012/08/Small-Group-Communication.jpg" TargetMode="External"/><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8" Type="http://schemas.openxmlformats.org/officeDocument/2006/relationships/image" Target="../media/image8.emf"/><Relationship Id="rId3" Type="http://schemas.openxmlformats.org/officeDocument/2006/relationships/hyperlink" Target="https://www.communicationtheory.org/wp-content/uploads/2012/08/Public-Communication.jpg" TargetMode="External"/><Relationship Id="rId7" Type="http://schemas.openxmlformats.org/officeDocument/2006/relationships/image" Target="../media/image6.emf"/><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7.emf"/><Relationship Id="rId5" Type="http://schemas.openxmlformats.org/officeDocument/2006/relationships/image" Target="../media/image3.png"/><Relationship Id="rId4" Type="http://schemas.openxmlformats.org/officeDocument/2006/relationships/image" Target="../media/image15.jpeg"/></Relationships>
</file>

<file path=ppt/slides/_rels/slide44.xml.rels><?xml version="1.0" encoding="UTF-8" standalone="yes"?>
<Relationships xmlns="http://schemas.openxmlformats.org/package/2006/relationships"><Relationship Id="rId8" Type="http://schemas.openxmlformats.org/officeDocument/2006/relationships/image" Target="../media/image8.emf"/><Relationship Id="rId3" Type="http://schemas.openxmlformats.org/officeDocument/2006/relationships/hyperlink" Target="https://www.communicationtheory.org/wp-content/uploads/2012/08/Mass-Communication.jpg" TargetMode="External"/><Relationship Id="rId7" Type="http://schemas.openxmlformats.org/officeDocument/2006/relationships/image" Target="../media/image6.emf"/><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7.emf"/><Relationship Id="rId5" Type="http://schemas.openxmlformats.org/officeDocument/2006/relationships/image" Target="../media/image3.png"/><Relationship Id="rId4" Type="http://schemas.openxmlformats.org/officeDocument/2006/relationships/image" Target="../media/image16.jpeg"/></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5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5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5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5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5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6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7.gif"/><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6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8.JP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6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6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6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6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6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6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6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7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7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7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7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7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7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47.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8.emf"/><Relationship Id="rId4" Type="http://schemas.openxmlformats.org/officeDocument/2006/relationships/image" Target="../media/image6.emf"/></Relationships>
</file>

<file path=ppt/slides/_rels/slide7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7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9.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6.emf"/><Relationship Id="rId4" Type="http://schemas.openxmlformats.org/officeDocument/2006/relationships/image" Target="../media/image7.emf"/></Relationships>
</file>

<file path=ppt/slides/_rels/slide7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8.emf"/><Relationship Id="rId4" Type="http://schemas.openxmlformats.org/officeDocument/2006/relationships/image" Target="../media/image6.emf"/></Relationships>
</file>

<file path=ppt/slides/_rels/slide7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8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emf"/><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7.emf"/></Relationships>
</file>

<file path=ppt/slides/_rels/slide8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7481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descr="A logo for a university&#10;&#10;Description automatically generated"/>
          <p:cNvPicPr>
            <a:picLocks noChangeAspect="1"/>
          </p:cNvPicPr>
          <p:nvPr/>
        </p:nvPicPr>
        <p:blipFill>
          <a:blip r:embed="rId5"/>
          <a:stretch>
            <a:fillRect/>
          </a:stretch>
        </p:blipFill>
        <p:spPr>
          <a:xfrm>
            <a:off x="818500" y="308506"/>
            <a:ext cx="1524000"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W3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6700"/>
    </mc:Choice>
    <mc:Fallback xmlns="">
      <p:transition spd="slow" advTm="67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W3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57428"/>
            <a:ext cx="6357112" cy="6231258"/>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Know about </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Are you a Leader?</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How to Be a Leader?</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Developing a Vision</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Understanding People's Needs</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Influencing People</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Communication</a:t>
            </a:r>
          </a:p>
          <a:p>
            <a:pPr marL="860425" lvl="1"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Types/Forms of Communication</a:t>
            </a:r>
          </a:p>
          <a:p>
            <a:pPr marL="860425" lvl="1"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Components of Mass Communication</a:t>
            </a:r>
          </a:p>
          <a:p>
            <a:pPr marL="403225" lvl="1"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What is Mass?</a:t>
            </a:r>
          </a:p>
          <a:p>
            <a:pPr marL="403225" lvl="1"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Verbal &amp; Nonverbal Communication</a:t>
            </a:r>
          </a:p>
          <a:p>
            <a:pPr marL="403225" lvl="1"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Elements of Communication</a:t>
            </a:r>
          </a:p>
        </p:txBody>
      </p:sp>
      <p:pic>
        <p:nvPicPr>
          <p:cNvPr id="7" name="Picture 6" descr="A logo for a university&#10;&#10;Description automatically generated">
            <a:extLst>
              <a:ext uri="{FF2B5EF4-FFF2-40B4-BE49-F238E27FC236}">
                <a16:creationId xmlns:a16="http://schemas.microsoft.com/office/drawing/2014/main" id="{EE5C0217-4310-0F46-C1B9-C6212F691A66}"/>
              </a:ext>
            </a:extLst>
          </p:cNvPr>
          <p:cNvPicPr>
            <a:picLocks noChangeAspect="1"/>
          </p:cNvPicPr>
          <p:nvPr/>
        </p:nvPicPr>
        <p:blipFill>
          <a:blip r:embed="rId3"/>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563077321"/>
      </p:ext>
    </p:extLst>
  </p:cSld>
  <p:clrMapOvr>
    <a:masterClrMapping/>
  </p:clrMapOvr>
  <mc:AlternateContent xmlns:mc="http://schemas.openxmlformats.org/markup-compatibility/2006" xmlns:p14="http://schemas.microsoft.com/office/powerpoint/2010/main">
    <mc:Choice Requires="p14">
      <p:transition spd="slow" p14:dur="2000" advTm="47850"/>
    </mc:Choice>
    <mc:Fallback xmlns="">
      <p:transition spd="slow" advTm="4785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descr="A logo for a university&#10;&#10;Description automatically generated"/>
          <p:cNvPicPr>
            <a:picLocks noChangeAspect="1"/>
          </p:cNvPicPr>
          <p:nvPr/>
        </p:nvPicPr>
        <p:blipFill>
          <a:blip r:embed="rId3"/>
          <a:stretch>
            <a:fillRect/>
          </a:stretch>
        </p:blipFill>
        <p:spPr>
          <a:xfrm>
            <a:off x="760660" y="102786"/>
            <a:ext cx="2472193"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4149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W3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4524315"/>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 &amp; Learning Outcomes</a:t>
            </a:r>
          </a:p>
          <a:p>
            <a:pPr algn="just"/>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how to gain more followers, members, and support for your organization by learning how to develop and communicate your organization’s vision.</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how to understand people’s needs and be prepared to act on those needs to boost morale and successfully reach your organization’s goals.</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how to influence an audience successfully by using our overview of some general ideas behind the science of persuasion.</a:t>
            </a:r>
          </a:p>
        </p:txBody>
      </p:sp>
    </p:spTree>
    <p:extLst>
      <p:ext uri="{BB962C8B-B14F-4D97-AF65-F5344CB8AC3E}">
        <p14:creationId xmlns:p14="http://schemas.microsoft.com/office/powerpoint/2010/main" val="3556345536"/>
      </p:ext>
    </p:extLst>
  </p:cSld>
  <p:clrMapOvr>
    <a:masterClrMapping/>
  </p:clrMapOvr>
  <mc:AlternateContent xmlns:mc="http://schemas.openxmlformats.org/markup-compatibility/2006" xmlns:p14="http://schemas.microsoft.com/office/powerpoint/2010/main">
    <mc:Choice Requires="p14">
      <p:transition spd="slow" p14:dur="2000" advTm="60050"/>
    </mc:Choice>
    <mc:Fallback xmlns="">
      <p:transition spd="slow" advTm="6005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866710" y="2295056"/>
            <a:ext cx="5757747" cy="872355"/>
          </a:xfrm>
          <a:prstGeom prst="rect">
            <a:avLst/>
          </a:prstGeom>
          <a:noFill/>
        </p:spPr>
        <p:txBody>
          <a:bodyPr wrap="square">
            <a:spAutoFit/>
          </a:bodyPr>
          <a:lstStyle/>
          <a:p>
            <a:pPr marL="517525" algn="just">
              <a:lnSpc>
                <a:spcPct val="200000"/>
              </a:lnSpc>
            </a:pPr>
            <a:r>
              <a:rPr lang="en-US" sz="3000" b="1" dirty="0">
                <a:solidFill>
                  <a:srgbClr val="0A1F61"/>
                </a:solidFill>
                <a:latin typeface="Tajawal ExtraBold" panose="00000800000000000000" pitchFamily="2" charset="-78"/>
                <a:cs typeface="Tajawal ExtraBold" panose="00000800000000000000" pitchFamily="2" charset="-78"/>
              </a:rPr>
              <a:t>Are you a Leader?</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4"/>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2476451285"/>
      </p:ext>
    </p:extLst>
  </p:cSld>
  <p:clrMapOvr>
    <a:masterClrMapping/>
  </p:clrMapOvr>
  <mc:AlternateContent xmlns:mc="http://schemas.openxmlformats.org/markup-compatibility/2006" xmlns:p14="http://schemas.microsoft.com/office/powerpoint/2010/main">
    <mc:Choice Requires="p14">
      <p:transition spd="slow" p14:dur="2000" advTm="1500"/>
    </mc:Choice>
    <mc:Fallback xmlns="">
      <p:transition spd="slow" advTm="15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174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Are you a Leader?</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6009516" cy="4640501"/>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   Are you someone who:</a:t>
            </a:r>
          </a:p>
          <a:p>
            <a:pPr marL="1431925" lvl="1" indent="-457200">
              <a:lnSpc>
                <a:spcPct val="150000"/>
              </a:lnSpc>
              <a:buFont typeface="Wingdings" panose="05000000000000000000" pitchFamily="2" charset="2"/>
              <a:buChar char="§"/>
            </a:pPr>
            <a:r>
              <a:rPr lang="en-US" sz="28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Wants to improve your community?</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 Has something to contribute?</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 Doesn't wait around for someone else to get the job done?</a:t>
            </a:r>
          </a:p>
        </p:txBody>
      </p:sp>
      <p:pic>
        <p:nvPicPr>
          <p:cNvPr id="11" name="Picture 10">
            <a:extLst>
              <a:ext uri="{FF2B5EF4-FFF2-40B4-BE49-F238E27FC236}">
                <a16:creationId xmlns:a16="http://schemas.microsoft.com/office/drawing/2014/main" id="{602894A8-AC98-AB6D-3154-2C3B933D0DE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052426" y="3008326"/>
            <a:ext cx="5020249" cy="2820902"/>
          </a:xfrm>
          <a:prstGeom prst="rect">
            <a:avLst/>
          </a:prstGeom>
        </p:spPr>
      </p:pic>
    </p:spTree>
    <p:extLst>
      <p:ext uri="{BB962C8B-B14F-4D97-AF65-F5344CB8AC3E}">
        <p14:creationId xmlns:p14="http://schemas.microsoft.com/office/powerpoint/2010/main" val="1273723658"/>
      </p:ext>
    </p:extLst>
  </p:cSld>
  <p:clrMapOvr>
    <a:masterClrMapping/>
  </p:clrMapOvr>
  <mc:AlternateContent xmlns:mc="http://schemas.openxmlformats.org/markup-compatibility/2006" xmlns:p14="http://schemas.microsoft.com/office/powerpoint/2010/main">
    <mc:Choice Requires="p14">
      <p:transition p14:dur="10" advTm="21630"/>
    </mc:Choice>
    <mc:Fallback xmlns="">
      <p:transition advTm="2163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866710" y="2295056"/>
            <a:ext cx="5757747" cy="872355"/>
          </a:xfrm>
          <a:prstGeom prst="rect">
            <a:avLst/>
          </a:prstGeom>
          <a:noFill/>
        </p:spPr>
        <p:txBody>
          <a:bodyPr wrap="square">
            <a:spAutoFit/>
          </a:bodyPr>
          <a:lstStyle/>
          <a:p>
            <a:pPr marL="517525" algn="just">
              <a:lnSpc>
                <a:spcPct val="200000"/>
              </a:lnSpc>
            </a:pPr>
            <a:r>
              <a:rPr lang="en-US" sz="3000" b="1" dirty="0">
                <a:solidFill>
                  <a:srgbClr val="0A1F61"/>
                </a:solidFill>
                <a:latin typeface="Tajawal ExtraBold" panose="00000800000000000000" pitchFamily="2" charset="-78"/>
                <a:cs typeface="Tajawal ExtraBold" panose="00000800000000000000" pitchFamily="2" charset="-78"/>
              </a:rPr>
              <a:t>How to Be a Leader?</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4"/>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874779979"/>
      </p:ext>
    </p:extLst>
  </p:cSld>
  <p:clrMapOvr>
    <a:masterClrMapping/>
  </p:clrMapOvr>
  <mc:AlternateContent xmlns:mc="http://schemas.openxmlformats.org/markup-compatibility/2006" xmlns:p14="http://schemas.microsoft.com/office/powerpoint/2010/main">
    <mc:Choice Requires="p14">
      <p:transition spd="slow" p14:dur="2000" advTm="4150"/>
    </mc:Choice>
    <mc:Fallback xmlns="">
      <p:transition spd="slow" advTm="415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4012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Be a Leader?</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3055452"/>
          </a:xfrm>
          <a:prstGeom prst="rect">
            <a:avLst/>
          </a:prstGeom>
          <a:noFill/>
        </p:spPr>
        <p:txBody>
          <a:bodyPr wrap="square" rtlCol="0">
            <a:spAutoFit/>
          </a:bodyPr>
          <a:lstStyle/>
          <a:p>
            <a:pPr marL="974725" indent="-457200" algn="just">
              <a:lnSpc>
                <a:spcPct val="20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Why should you be a community leader? </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make a difference.</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grow.</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fill the need for community leaders.</a:t>
            </a:r>
          </a:p>
        </p:txBody>
      </p:sp>
    </p:spTree>
    <p:extLst>
      <p:ext uri="{BB962C8B-B14F-4D97-AF65-F5344CB8AC3E}">
        <p14:creationId xmlns:p14="http://schemas.microsoft.com/office/powerpoint/2010/main" val="1458685687"/>
      </p:ext>
    </p:extLst>
  </p:cSld>
  <p:clrMapOvr>
    <a:masterClrMapping/>
  </p:clrMapOvr>
  <mc:AlternateContent xmlns:mc="http://schemas.openxmlformats.org/markup-compatibility/2006" xmlns:p14="http://schemas.microsoft.com/office/powerpoint/2010/main">
    <mc:Choice Requires="p14">
      <p:transition spd="slow" p14:dur="2000" advTm="20150"/>
    </mc:Choice>
    <mc:Fallback xmlns="">
      <p:transition spd="slow" advTm="2015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380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When should you Lead?</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2461991"/>
            <a:ext cx="10442246" cy="3046988"/>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you take initiative to improve a situation, you will almost always delight, relieve, and surprise people.</a:t>
            </a:r>
          </a:p>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You don't have to take over someone's leadership role in order to help things go well. In fact, one way of helping a group function better is by supporting the official leader. You can do this by organizing others to help with the work, by listening to the leader, and by encouraging the leader when she or he feels discouraged.</a:t>
            </a:r>
          </a:p>
        </p:txBody>
      </p:sp>
      <p:sp>
        <p:nvSpPr>
          <p:cNvPr id="10" name="Title 1">
            <a:extLst>
              <a:ext uri="{FF2B5EF4-FFF2-40B4-BE49-F238E27FC236}">
                <a16:creationId xmlns:a16="http://schemas.microsoft.com/office/drawing/2014/main" id="{95BDBE7F-A7F8-8237-DE0E-B68769A3D3D5}"/>
              </a:ext>
            </a:extLst>
          </p:cNvPr>
          <p:cNvSpPr txBox="1">
            <a:spLocks/>
          </p:cNvSpPr>
          <p:nvPr/>
        </p:nvSpPr>
        <p:spPr>
          <a:xfrm>
            <a:off x="2650377" y="1456817"/>
            <a:ext cx="6167268" cy="913327"/>
          </a:xfrm>
          <a:prstGeom prst="rect">
            <a:avLst/>
          </a:prstGeom>
          <a:solidFill>
            <a:schemeClr val="accent1">
              <a:lumMod val="50000"/>
            </a:schemeClr>
          </a:solidFill>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54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You can </a:t>
            </a:r>
            <a:r>
              <a:rPr lang="en-US" altLang="en-US" sz="5400" b="1" i="1" dirty="0">
                <a:ln w="10160">
                  <a:solidFill>
                    <a:schemeClr val="accent5"/>
                  </a:solidFill>
                  <a:prstDash val="solid"/>
                </a:ln>
                <a:solidFill>
                  <a:srgbClr val="FFFFFF"/>
                </a:solidFill>
                <a:effectLst>
                  <a:outerShdw blurRad="38100" dist="22860" dir="5400000" algn="tl" rotWithShape="0">
                    <a:srgbClr val="000000">
                      <a:alpha val="30000"/>
                    </a:srgbClr>
                  </a:outerShdw>
                </a:effectLst>
              </a:rPr>
              <a:t>always</a:t>
            </a:r>
            <a:r>
              <a:rPr lang="en-US" altLang="en-US" sz="54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lead</a:t>
            </a:r>
          </a:p>
        </p:txBody>
      </p:sp>
    </p:spTree>
    <p:extLst>
      <p:ext uri="{BB962C8B-B14F-4D97-AF65-F5344CB8AC3E}">
        <p14:creationId xmlns:p14="http://schemas.microsoft.com/office/powerpoint/2010/main" val="201863382"/>
      </p:ext>
    </p:extLst>
  </p:cSld>
  <p:clrMapOvr>
    <a:masterClrMapping/>
  </p:clrMapOvr>
  <mc:AlternateContent xmlns:mc="http://schemas.openxmlformats.org/markup-compatibility/2006" xmlns:p14="http://schemas.microsoft.com/office/powerpoint/2010/main">
    <mc:Choice Requires="p14">
      <p:transition spd="slow" p14:dur="2000" advTm="70000"/>
    </mc:Choice>
    <mc:Fallback xmlns="">
      <p:transition spd="slow" advTm="70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599394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 people learn how to lead?</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31" name="Picture 30">
            <a:extLst>
              <a:ext uri="{FF2B5EF4-FFF2-40B4-BE49-F238E27FC236}">
                <a16:creationId xmlns:a16="http://schemas.microsoft.com/office/drawing/2014/main" id="{6637DB45-6E15-03EF-DDF7-7C5F0761B325}"/>
              </a:ext>
            </a:extLst>
          </p:cNvPr>
          <p:cNvPicPr>
            <a:picLocks noChangeAspect="1"/>
          </p:cNvPicPr>
          <p:nvPr/>
        </p:nvPicPr>
        <p:blipFill>
          <a:blip r:embed="rId5"/>
          <a:stretch>
            <a:fillRect/>
          </a:stretch>
        </p:blipFill>
        <p:spPr>
          <a:xfrm>
            <a:off x="2440788" y="6222371"/>
            <a:ext cx="9902229" cy="204838"/>
          </a:xfrm>
          <a:prstGeom prst="rect">
            <a:avLst/>
          </a:prstGeom>
        </p:spPr>
      </p:pic>
      <p:sp>
        <p:nvSpPr>
          <p:cNvPr id="32" name="TextBox 31">
            <a:extLst>
              <a:ext uri="{FF2B5EF4-FFF2-40B4-BE49-F238E27FC236}">
                <a16:creationId xmlns:a16="http://schemas.microsoft.com/office/drawing/2014/main" id="{DB137D70-A1A5-B3F1-40BD-D7EED9C0A518}"/>
              </a:ext>
            </a:extLst>
          </p:cNvPr>
          <p:cNvSpPr txBox="1"/>
          <p:nvPr/>
        </p:nvSpPr>
        <p:spPr>
          <a:xfrm>
            <a:off x="1262952" y="1373777"/>
            <a:ext cx="10442246" cy="4893647"/>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Even the people who seem to do it naturally had to learn the skills of leadership. They might have learned by watching their parents, teachers,…... They might have been given a lot of responsibility when they were young and might have been expected to take charge. </a:t>
            </a:r>
          </a:p>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You can become a leader by:</a:t>
            </a:r>
          </a:p>
          <a:p>
            <a:pPr marL="1889125" lvl="2"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Jumping in and practicing</a:t>
            </a:r>
          </a:p>
          <a:p>
            <a:pPr marL="1889125" lvl="2"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Observing others lead</a:t>
            </a:r>
          </a:p>
          <a:p>
            <a:pPr marL="1889125" lvl="2"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Finding a mentor</a:t>
            </a:r>
          </a:p>
          <a:p>
            <a:pPr marL="1889125" lvl="2"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Taking a class or workshop</a:t>
            </a:r>
          </a:p>
          <a:p>
            <a:pPr marL="1889125" lvl="2"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Reading books about leaders and leadership</a:t>
            </a:r>
          </a:p>
          <a:p>
            <a:pPr marL="1889125" lvl="2"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Remembering that people who are now successful leaders, once weren't leaders at all</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1882256"/>
      </p:ext>
    </p:extLst>
  </p:cSld>
  <p:clrMapOvr>
    <a:masterClrMapping/>
  </p:clrMapOvr>
  <mc:AlternateContent xmlns:mc="http://schemas.openxmlformats.org/markup-compatibility/2006" xmlns:p14="http://schemas.microsoft.com/office/powerpoint/2010/main">
    <mc:Choice Requires="p14">
      <p:transition spd="slow" p14:dur="2000" advTm="92870"/>
    </mc:Choice>
    <mc:Fallback xmlns="">
      <p:transition spd="slow" advTm="9287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4012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Be a Leader?</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69380" y="1443869"/>
            <a:ext cx="10442246" cy="4278094"/>
          </a:xfrm>
          <a:prstGeom prst="rect">
            <a:avLst/>
          </a:prstGeom>
          <a:noFill/>
        </p:spPr>
        <p:txBody>
          <a:bodyPr wrap="square" rtlCol="0">
            <a:spAutoFit/>
          </a:bodyPr>
          <a:lstStyle/>
          <a:p>
            <a:pPr marL="1139825" lvl="1"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Dream big</a:t>
            </a:r>
          </a:p>
          <a:p>
            <a:pPr marL="1597025" lvl="2" indent="-1651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Maybe you didn't think that day dreaming was part of being a leader. Young people often have big hopes and dreams for what they can do to improve their worlds. </a:t>
            </a:r>
          </a:p>
          <a:p>
            <a:pPr marL="1139825" lvl="1"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Listen to people</a:t>
            </a:r>
          </a:p>
          <a:p>
            <a:pPr marL="1597025" lvl="2" indent="-1651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Listen to what people have to say. You need their thoughts and input. They will grow in confidence and become more engaged if they know their opinions are valued.</a:t>
            </a:r>
          </a:p>
          <a:p>
            <a:pPr marL="1139825" lvl="1"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Take responsibility</a:t>
            </a:r>
          </a:p>
          <a:p>
            <a:pPr marL="1597025" lvl="2" indent="-1651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You have to make a decision to lead and view yourself as a community leader. No one else can contribute what you can. You have a point of view that no one else has. You have a set of skills that is unique. Your corner of the world will be different if you decide to act on its behalf.</a:t>
            </a:r>
          </a:p>
        </p:txBody>
      </p:sp>
    </p:spTree>
    <p:extLst>
      <p:ext uri="{BB962C8B-B14F-4D97-AF65-F5344CB8AC3E}">
        <p14:creationId xmlns:p14="http://schemas.microsoft.com/office/powerpoint/2010/main" val="3112416299"/>
      </p:ext>
    </p:extLst>
  </p:cSld>
  <p:clrMapOvr>
    <a:masterClrMapping/>
  </p:clrMapOvr>
  <mc:AlternateContent xmlns:mc="http://schemas.openxmlformats.org/markup-compatibility/2006" xmlns:p14="http://schemas.microsoft.com/office/powerpoint/2010/main">
    <mc:Choice Requires="p14">
      <p:transition spd="slow" p14:dur="2000" advTm="9410"/>
    </mc:Choice>
    <mc:Fallback xmlns="">
      <p:transition spd="slow" advTm="941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2698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4012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Be a Leader?</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69380" y="1443869"/>
            <a:ext cx="10442246" cy="4893647"/>
          </a:xfrm>
          <a:prstGeom prst="rect">
            <a:avLst/>
          </a:prstGeom>
          <a:noFill/>
        </p:spPr>
        <p:txBody>
          <a:bodyPr wrap="square" rtlCol="0">
            <a:spAutoFit/>
          </a:bodyPr>
          <a:lstStyle/>
          <a:p>
            <a:pPr marL="1139825" lvl="1"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Set goals</a:t>
            </a:r>
          </a:p>
          <a:p>
            <a:pPr marL="1597025" lvl="2" indent="-1651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Give your vision a sharper image. Turn up the focus. Set some long-term and short-term goals. That is how you carve a real path to your vision.</a:t>
            </a:r>
          </a:p>
          <a:p>
            <a:pPr marL="1139825" lvl="1"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Think about individuals</a:t>
            </a:r>
          </a:p>
          <a:p>
            <a:pPr marL="1139825" lvl="1" indent="-1651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As a leader, you need to think about how each individual is affecting the group. Are there individuals whose talents are not being well used? Is someone acting in a way that is divisive or is draining the group of its energy? Is there a person who needs some help learning how to work in a team?</a:t>
            </a:r>
          </a:p>
          <a:p>
            <a:pPr marL="1139825" lvl="1"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Think about the group as a whole</a:t>
            </a:r>
          </a:p>
          <a:p>
            <a:pPr marL="1139825" lvl="1" indent="-1651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Someone has to think about the group as a whole. Is the group cohesive? Do people in the group have a shared vision? Is there trust and a sense of mutual support? Does the group need some training to help it function better? Are there some policies the group needs to strengthen it?</a:t>
            </a:r>
          </a:p>
        </p:txBody>
      </p:sp>
    </p:spTree>
    <p:extLst>
      <p:ext uri="{BB962C8B-B14F-4D97-AF65-F5344CB8AC3E}">
        <p14:creationId xmlns:p14="http://schemas.microsoft.com/office/powerpoint/2010/main" val="3915677146"/>
      </p:ext>
    </p:extLst>
  </p:cSld>
  <p:clrMapOvr>
    <a:masterClrMapping/>
  </p:clrMapOvr>
  <mc:AlternateContent xmlns:mc="http://schemas.openxmlformats.org/markup-compatibility/2006" xmlns:p14="http://schemas.microsoft.com/office/powerpoint/2010/main">
    <mc:Choice Requires="p14">
      <p:transition spd="slow" p14:dur="2000" advTm="47900"/>
    </mc:Choice>
    <mc:Fallback xmlns="">
      <p:transition spd="slow" advTm="479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2698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4012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Be a Leader?</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69380" y="1443869"/>
            <a:ext cx="10442246" cy="4708981"/>
          </a:xfrm>
          <a:prstGeom prst="rect">
            <a:avLst/>
          </a:prstGeom>
          <a:noFill/>
        </p:spPr>
        <p:txBody>
          <a:bodyPr wrap="square" rtlCol="0">
            <a:spAutoFit/>
          </a:bodyPr>
          <a:lstStyle/>
          <a:p>
            <a:pPr marL="1139825" lvl="1"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Propose programs</a:t>
            </a:r>
          </a:p>
          <a:p>
            <a:pPr marL="1597025" lvl="2" indent="-1651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Groups need direction and policies to keep them moving towards their goals. You don't have to be a dictator to make proposals. You can make proposals, then listen to people's responses and then make appropriate changes. Someone needs to take responsibility for moving the whole group forward.</a:t>
            </a:r>
          </a:p>
          <a:p>
            <a:pPr marL="1139825" lvl="1"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Get the work done </a:t>
            </a:r>
          </a:p>
          <a:p>
            <a:pPr marL="1597025" lvl="2" indent="-1651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This includes getting others to help, and making sure that all the bases are covered so that the job gets done right.</a:t>
            </a:r>
          </a:p>
          <a:p>
            <a:pPr marL="1139825" lvl="1"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Recruit and teach others to become leaders</a:t>
            </a:r>
          </a:p>
          <a:p>
            <a:pPr marL="1597025" lvl="2" indent="-1651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One of the central and long-term jobs of a community leader is to develop other leaders. Developing leaders is how we build a strong community of individuals that can work together to achieve goals. It is the basis for how a democracy works.</a:t>
            </a:r>
          </a:p>
        </p:txBody>
      </p:sp>
    </p:spTree>
    <p:extLst>
      <p:ext uri="{BB962C8B-B14F-4D97-AF65-F5344CB8AC3E}">
        <p14:creationId xmlns:p14="http://schemas.microsoft.com/office/powerpoint/2010/main" val="1286345857"/>
      </p:ext>
    </p:extLst>
  </p:cSld>
  <p:clrMapOvr>
    <a:masterClrMapping/>
  </p:clrMapOvr>
  <mc:AlternateContent xmlns:mc="http://schemas.openxmlformats.org/markup-compatibility/2006" xmlns:p14="http://schemas.microsoft.com/office/powerpoint/2010/main">
    <mc:Choice Requires="p14">
      <p:transition spd="slow" p14:dur="2000" advTm="66960"/>
    </mc:Choice>
    <mc:Fallback xmlns="">
      <p:transition spd="slow" advTm="6696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2698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4012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Be a Leader?</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69380" y="1443869"/>
            <a:ext cx="10442246" cy="3416320"/>
          </a:xfrm>
          <a:prstGeom prst="rect">
            <a:avLst/>
          </a:prstGeom>
          <a:noFill/>
        </p:spPr>
        <p:txBody>
          <a:bodyPr wrap="square" rtlCol="0">
            <a:spAutoFit/>
          </a:bodyPr>
          <a:lstStyle/>
          <a:p>
            <a:pPr marL="1139825" lvl="1" indent="-165100" algn="just">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Leadership development </a:t>
            </a:r>
            <a:r>
              <a:rPr lang="en-US" sz="2400" b="1" dirty="0">
                <a:solidFill>
                  <a:srgbClr val="0A1F61"/>
                </a:solidFill>
                <a:latin typeface="Tajawal ExtraBold" panose="00000800000000000000" pitchFamily="2" charset="-78"/>
                <a:cs typeface="Tajawal ExtraBold" panose="00000800000000000000" pitchFamily="2" charset="-78"/>
              </a:rPr>
              <a:t>is a long-term investment. Often community leaders have to put the development of other leaders ahead of achieving short-term goals. </a:t>
            </a:r>
          </a:p>
          <a:p>
            <a:pPr marL="1431925" lvl="2" algn="just"/>
            <a:endParaRPr lang="en-US" sz="2400" b="1" dirty="0">
              <a:solidFill>
                <a:srgbClr val="0A1F61"/>
              </a:solidFill>
              <a:latin typeface="Tajawal ExtraBold" panose="00000800000000000000" pitchFamily="2" charset="-78"/>
              <a:cs typeface="Tajawal ExtraBold" panose="00000800000000000000" pitchFamily="2" charset="-78"/>
            </a:endParaRPr>
          </a:p>
          <a:p>
            <a:pPr marL="1597025" lvl="2"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For example, it may be more important to take the risk of letting a relatively inexperienced person chair a small meeting and acquire new skills. If the meeting gets messy, perhaps that is not so bad. Leadership development is not a tidy endeavor.</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283276125"/>
      </p:ext>
    </p:extLst>
  </p:cSld>
  <p:clrMapOvr>
    <a:masterClrMapping/>
  </p:clrMapOvr>
  <mc:AlternateContent xmlns:mc="http://schemas.openxmlformats.org/markup-compatibility/2006" xmlns:p14="http://schemas.microsoft.com/office/powerpoint/2010/main">
    <mc:Choice Requires="p14">
      <p:transition spd="slow" p14:dur="2000" advTm="39150"/>
    </mc:Choice>
    <mc:Fallback xmlns="">
      <p:transition spd="slow" advTm="3915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6096000" y="3411877"/>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5283188" y="2323205"/>
            <a:ext cx="4645425" cy="872355"/>
          </a:xfrm>
          <a:prstGeom prst="rect">
            <a:avLst/>
          </a:prstGeom>
          <a:noFill/>
        </p:spPr>
        <p:txBody>
          <a:bodyPr wrap="square">
            <a:spAutoFit/>
          </a:bodyPr>
          <a:lstStyle/>
          <a:p>
            <a:pPr marL="517525" algn="just">
              <a:lnSpc>
                <a:spcPct val="200000"/>
              </a:lnSpc>
            </a:pPr>
            <a:r>
              <a:rPr lang="en-US" sz="3000" b="1" dirty="0">
                <a:solidFill>
                  <a:srgbClr val="0A1F61"/>
                </a:solidFill>
                <a:latin typeface="Tajawal ExtraBold" panose="00000800000000000000" pitchFamily="2" charset="-78"/>
                <a:cs typeface="Tajawal ExtraBold" panose="00000800000000000000" pitchFamily="2" charset="-78"/>
              </a:rPr>
              <a:t>Leader’s Qualities </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4"/>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894924257"/>
      </p:ext>
    </p:extLst>
  </p:cSld>
  <p:clrMapOvr>
    <a:masterClrMapping/>
  </p:clrMapOvr>
  <mc:AlternateContent xmlns:mc="http://schemas.openxmlformats.org/markup-compatibility/2006" xmlns:p14="http://schemas.microsoft.com/office/powerpoint/2010/main">
    <mc:Choice Requires="p14">
      <p:transition spd="slow" p14:dur="2000" advTm="3310"/>
    </mc:Choice>
    <mc:Fallback xmlns="">
      <p:transition spd="slow" advTm="331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5819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Qualities of successful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440788" y="1291559"/>
            <a:ext cx="5343327" cy="3890489"/>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Integrity</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Courage</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Commitment</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Care for others</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Creativity</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Flexibility</a:t>
            </a:r>
          </a:p>
        </p:txBody>
      </p:sp>
    </p:spTree>
    <p:extLst>
      <p:ext uri="{BB962C8B-B14F-4D97-AF65-F5344CB8AC3E}">
        <p14:creationId xmlns:p14="http://schemas.microsoft.com/office/powerpoint/2010/main" val="1884261565"/>
      </p:ext>
    </p:extLst>
  </p:cSld>
  <p:clrMapOvr>
    <a:masterClrMapping/>
  </p:clrMapOvr>
  <mc:AlternateContent xmlns:mc="http://schemas.openxmlformats.org/markup-compatibility/2006" xmlns:p14="http://schemas.microsoft.com/office/powerpoint/2010/main">
    <mc:Choice Requires="p14">
      <p:transition spd="slow" p14:dur="2000" advTm="16370"/>
    </mc:Choice>
    <mc:Fallback xmlns="">
      <p:transition spd="slow" advTm="1637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55819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Qualities of successful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99408" y="1398434"/>
            <a:ext cx="10873267" cy="4493538"/>
          </a:xfrm>
          <a:prstGeom prst="rect">
            <a:avLst/>
          </a:prstGeom>
          <a:noFill/>
        </p:spPr>
        <p:txBody>
          <a:bodyPr wrap="square" rtlCol="0">
            <a:spAutoFit/>
          </a:bodyPr>
          <a:lstStyle/>
          <a:p>
            <a:pPr marL="974725" indent="-4572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Integrity: To trust you, people have to know that you say what you believe and act accordingly. If people trust you, they may follow you to the ends of the earth.</a:t>
            </a:r>
          </a:p>
          <a:p>
            <a:pPr marL="974725" indent="-4572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Courage: Leadership means that you show others the way through the dark, scary, forest. Go ahead and speak the truth--even when it's not popular.</a:t>
            </a:r>
          </a:p>
          <a:p>
            <a:pPr marL="974725" indent="-4572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Commitment: You have to stick with a task through the good times and the bad. Your commitment will serve as a model.</a:t>
            </a:r>
          </a:p>
          <a:p>
            <a:pPr marL="974725" indent="-4572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Ability to care about others: People will follow you if they know you care about them and about others. The greater your ability to care about all types of people, the more confidence they will have in you.</a:t>
            </a:r>
          </a:p>
          <a:p>
            <a:pPr marL="974725" indent="-4572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Creativity and flexibility: Every situation will call for a different response. Be ready to change and come up with new solutions.</a:t>
            </a:r>
          </a:p>
        </p:txBody>
      </p:sp>
      <p:pic>
        <p:nvPicPr>
          <p:cNvPr id="18" name="Picture 17">
            <a:extLst>
              <a:ext uri="{FF2B5EF4-FFF2-40B4-BE49-F238E27FC236}">
                <a16:creationId xmlns:a16="http://schemas.microsoft.com/office/drawing/2014/main" id="{6E7507C5-EF50-2AE0-6ECC-AAEDB51643D2}"/>
              </a:ext>
            </a:extLst>
          </p:cNvPr>
          <p:cNvPicPr>
            <a:picLocks noChangeAspect="1"/>
          </p:cNvPicPr>
          <p:nvPr/>
        </p:nvPicPr>
        <p:blipFill>
          <a:blip r:embed="rId5"/>
          <a:stretch>
            <a:fillRect/>
          </a:stretch>
        </p:blipFill>
        <p:spPr>
          <a:xfrm>
            <a:off x="2440788" y="6341127"/>
            <a:ext cx="9902229" cy="204838"/>
          </a:xfrm>
          <a:prstGeom prst="rect">
            <a:avLst/>
          </a:prstGeom>
        </p:spPr>
      </p:pic>
    </p:spTree>
    <p:extLst>
      <p:ext uri="{BB962C8B-B14F-4D97-AF65-F5344CB8AC3E}">
        <p14:creationId xmlns:p14="http://schemas.microsoft.com/office/powerpoint/2010/main" val="2354262553"/>
      </p:ext>
    </p:extLst>
  </p:cSld>
  <p:clrMapOvr>
    <a:masterClrMapping/>
  </p:clrMapOvr>
  <mc:AlternateContent xmlns:mc="http://schemas.openxmlformats.org/markup-compatibility/2006" xmlns:p14="http://schemas.microsoft.com/office/powerpoint/2010/main">
    <mc:Choice Requires="p14">
      <p:transition spd="slow" p14:dur="2000" advTm="17010"/>
    </mc:Choice>
    <mc:Fallback xmlns="">
      <p:transition spd="slow" advTm="1701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4012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Be a Leader?</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75055" y="1093124"/>
            <a:ext cx="10676518" cy="4616648"/>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If you are going to be a leader, it is necessary to dream big for yourself and for what you want to accomplish.</a:t>
            </a:r>
          </a:p>
          <a:p>
            <a:pPr marL="517525" algn="just">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    Lili </a:t>
            </a:r>
            <a:r>
              <a:rPr lang="en-US" sz="2800" b="1" dirty="0" err="1">
                <a:solidFill>
                  <a:srgbClr val="0A1F61"/>
                </a:solidFill>
                <a:latin typeface="Tajawal ExtraBold" panose="00000800000000000000" pitchFamily="2" charset="-78"/>
                <a:cs typeface="Tajawal ExtraBold" panose="00000800000000000000" pitchFamily="2" charset="-78"/>
              </a:rPr>
              <a:t>Fini</a:t>
            </a:r>
            <a:r>
              <a:rPr lang="en-US" sz="2800" b="1" dirty="0">
                <a:solidFill>
                  <a:srgbClr val="0A1F61"/>
                </a:solidFill>
                <a:latin typeface="Tajawal ExtraBold" panose="00000800000000000000" pitchFamily="2" charset="-78"/>
                <a:cs typeface="Tajawal ExtraBold" panose="00000800000000000000" pitchFamily="2" charset="-78"/>
              </a:rPr>
              <a:t> Zanuck, a film director and producer, said, </a:t>
            </a:r>
            <a:r>
              <a:rPr lang="en-US" sz="2800" i="1" dirty="0">
                <a:solidFill>
                  <a:srgbClr val="0A1F61"/>
                </a:solidFill>
                <a:latin typeface="Tajawal ExtraBold" panose="00000800000000000000" pitchFamily="2" charset="-78"/>
                <a:cs typeface="Tajawal ExtraBold" panose="00000800000000000000" pitchFamily="2" charset="-78"/>
              </a:rPr>
              <a:t>"Nothing happens without a dream. The daydreaming mind will wander to something greater than the conscious mind could ever have imagined. The more you visualize your dream, the more you understand it. That's how you begin. Soon you're on the road to realizing your dream."</a:t>
            </a:r>
          </a:p>
        </p:txBody>
      </p:sp>
    </p:spTree>
    <p:extLst>
      <p:ext uri="{BB962C8B-B14F-4D97-AF65-F5344CB8AC3E}">
        <p14:creationId xmlns:p14="http://schemas.microsoft.com/office/powerpoint/2010/main" val="4027252523"/>
      </p:ext>
    </p:extLst>
  </p:cSld>
  <p:clrMapOvr>
    <a:masterClrMapping/>
  </p:clrMapOvr>
  <mc:AlternateContent xmlns:mc="http://schemas.openxmlformats.org/markup-compatibility/2006" xmlns:p14="http://schemas.microsoft.com/office/powerpoint/2010/main">
    <mc:Choice Requires="p14">
      <p:transition spd="slow" p14:dur="2000" advTm="19330"/>
    </mc:Choice>
    <mc:Fallback xmlns="">
      <p:transition spd="slow" advTm="1933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2"/>
          <a:stretch>
            <a:fillRect/>
          </a:stretch>
        </p:blipFill>
        <p:spPr>
          <a:xfrm>
            <a:off x="760660" y="102786"/>
            <a:ext cx="2472193" cy="2472193"/>
          </a:xfrm>
          <a:prstGeom prst="rect">
            <a:avLst/>
          </a:prstGeom>
          <a:solidFill>
            <a:schemeClr val="bg1">
              <a:alpha val="62000"/>
            </a:schemeClr>
          </a:solidFill>
        </p:spPr>
      </p:pic>
      <p:pic>
        <p:nvPicPr>
          <p:cNvPr id="7" name="Picture 6" descr="Logo&#10;&#10;Description automatically generated">
            <a:extLst>
              <a:ext uri="{FF2B5EF4-FFF2-40B4-BE49-F238E27FC236}">
                <a16:creationId xmlns:a16="http://schemas.microsoft.com/office/drawing/2014/main" id="{28578CCA-E667-9E91-5F41-49586526B35A}"/>
              </a:ext>
            </a:extLst>
          </p:cNvPr>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4866711" y="1338882"/>
            <a:ext cx="5669782" cy="3990109"/>
          </a:xfrm>
          <a:prstGeom prst="rect">
            <a:avLst/>
          </a:prstGeom>
        </p:spPr>
      </p:pic>
    </p:spTree>
    <p:extLst>
      <p:ext uri="{BB962C8B-B14F-4D97-AF65-F5344CB8AC3E}">
        <p14:creationId xmlns:p14="http://schemas.microsoft.com/office/powerpoint/2010/main" val="2409602572"/>
      </p:ext>
    </p:extLst>
  </p:cSld>
  <p:clrMapOvr>
    <a:masterClrMapping/>
  </p:clrMapOvr>
  <mc:AlternateContent xmlns:mc="http://schemas.openxmlformats.org/markup-compatibility/2006" xmlns:p14="http://schemas.microsoft.com/office/powerpoint/2010/main">
    <mc:Choice Requires="p14">
      <p:transition spd="slow" p14:dur="2000" advTm="11050"/>
    </mc:Choice>
    <mc:Fallback xmlns="">
      <p:transition spd="slow" advTm="1105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4012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Be a Leader?</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488119"/>
            <a:ext cx="10676518" cy="332398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 </a:t>
            </a:r>
            <a:r>
              <a:rPr lang="en-US" sz="2800" b="1" dirty="0">
                <a:solidFill>
                  <a:srgbClr val="C00000"/>
                </a:solidFill>
                <a:latin typeface="Tajawal ExtraBold" panose="00000800000000000000" pitchFamily="2" charset="-78"/>
                <a:cs typeface="Tajawal ExtraBold" panose="00000800000000000000" pitchFamily="2" charset="-78"/>
              </a:rPr>
              <a:t>Try these exercises:</a:t>
            </a:r>
          </a:p>
          <a:p>
            <a:pPr marL="1431925" lvl="1"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Interview a young person. Ask him or her what they would do to change the world if they could. Ask them what they wish were different.</a:t>
            </a:r>
          </a:p>
          <a:p>
            <a:pPr marL="1431925" lvl="1"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Try to remember when you were a teenager. What did you want to change in the world?</a:t>
            </a:r>
          </a:p>
          <a:p>
            <a:pPr marL="1431925" lvl="1"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Put aside practical considerations and fears. Brainstorm a list of dreams you would like to see come true.</a:t>
            </a:r>
            <a:endParaRPr lang="en-US" sz="2400" i="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455334125"/>
      </p:ext>
    </p:extLst>
  </p:cSld>
  <p:clrMapOvr>
    <a:masterClrMapping/>
  </p:clrMapOvr>
  <mc:AlternateContent xmlns:mc="http://schemas.openxmlformats.org/markup-compatibility/2006" xmlns:p14="http://schemas.microsoft.com/office/powerpoint/2010/main">
    <mc:Choice Requires="p14">
      <p:transition spd="slow" p14:dur="2000" advTm="71500"/>
    </mc:Choice>
    <mc:Fallback xmlns="">
      <p:transition spd="slow" advTm="715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230414" y="2295056"/>
            <a:ext cx="6394044" cy="924420"/>
          </a:xfrm>
          <a:prstGeom prst="rect">
            <a:avLst/>
          </a:prstGeom>
          <a:noFill/>
        </p:spPr>
        <p:txBody>
          <a:bodyPr wrap="square">
            <a:spAutoFit/>
          </a:bodyPr>
          <a:lstStyle/>
          <a:p>
            <a:pPr marL="517525" algn="ctr">
              <a:lnSpc>
                <a:spcPct val="200000"/>
              </a:lnSpc>
            </a:pPr>
            <a:r>
              <a:rPr lang="en-US" sz="3200" b="1" dirty="0">
                <a:solidFill>
                  <a:srgbClr val="0A1F61"/>
                </a:solidFill>
                <a:latin typeface="Tajawal ExtraBold" panose="00000800000000000000" pitchFamily="2" charset="-78"/>
                <a:cs typeface="Tajawal ExtraBold" panose="00000800000000000000" pitchFamily="2" charset="-78"/>
              </a:rPr>
              <a:t>Developing a Vision</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4"/>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2600326403"/>
      </p:ext>
    </p:extLst>
  </p:cSld>
  <p:clrMapOvr>
    <a:masterClrMapping/>
  </p:clrMapOvr>
  <mc:AlternateContent xmlns:mc="http://schemas.openxmlformats.org/markup-compatibility/2006" xmlns:p14="http://schemas.microsoft.com/office/powerpoint/2010/main">
    <mc:Choice Requires="p14">
      <p:transition spd="slow" p14:dur="2000" advTm="2850"/>
    </mc:Choice>
    <mc:Fallback xmlns="">
      <p:transition spd="slow" advTm="285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9258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Vision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578946"/>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What is a vision?</a:t>
            </a:r>
          </a:p>
          <a:p>
            <a:pPr marL="1431925" lvl="1"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It is a statement that communicates how you would like things to be. </a:t>
            </a:r>
          </a:p>
          <a:p>
            <a:pPr marL="1431925" lvl="1"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 vision is your big picture of the way things ought to be. It is your billboard image of what you are working towards.</a:t>
            </a:r>
          </a:p>
          <a:p>
            <a:pPr marL="974725" indent="-457200" algn="just">
              <a:lnSpc>
                <a:spcPct val="20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What is the vision process?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Developing your vision.</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Communicating your vision to others.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Developing the group's vision.</a:t>
            </a:r>
          </a:p>
        </p:txBody>
      </p:sp>
    </p:spTree>
    <p:extLst>
      <p:ext uri="{BB962C8B-B14F-4D97-AF65-F5344CB8AC3E}">
        <p14:creationId xmlns:p14="http://schemas.microsoft.com/office/powerpoint/2010/main" val="3603625430"/>
      </p:ext>
    </p:extLst>
  </p:cSld>
  <p:clrMapOvr>
    <a:masterClrMapping/>
  </p:clrMapOvr>
  <mc:AlternateContent xmlns:mc="http://schemas.openxmlformats.org/markup-compatibility/2006" xmlns:p14="http://schemas.microsoft.com/office/powerpoint/2010/main">
    <mc:Choice Requires="p14">
      <p:transition spd="slow" p14:dur="2000" advTm="33090"/>
    </mc:Choice>
    <mc:Fallback xmlns="">
      <p:transition spd="slow" advTm="3309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9258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Vision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3193951"/>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Why do you need to communicate a vision to others? </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People have to know what direction you’re going in before they will follow you.</a:t>
            </a:r>
          </a:p>
          <a:p>
            <a:pPr marL="974725" indent="-457200">
              <a:lnSpc>
                <a:spcPct val="20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When do you need to communicate your vision?</a:t>
            </a:r>
          </a:p>
          <a:p>
            <a:pPr marL="1139825" lvl="1" indent="-1651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All the time.</a:t>
            </a:r>
          </a:p>
        </p:txBody>
      </p:sp>
    </p:spTree>
    <p:extLst>
      <p:ext uri="{BB962C8B-B14F-4D97-AF65-F5344CB8AC3E}">
        <p14:creationId xmlns:p14="http://schemas.microsoft.com/office/powerpoint/2010/main" val="2205686844"/>
      </p:ext>
    </p:extLst>
  </p:cSld>
  <p:clrMapOvr>
    <a:masterClrMapping/>
  </p:clrMapOvr>
  <mc:AlternateContent xmlns:mc="http://schemas.openxmlformats.org/markup-compatibility/2006" xmlns:p14="http://schemas.microsoft.com/office/powerpoint/2010/main">
    <mc:Choice Requires="p14">
      <p:transition spd="slow" p14:dur="2000" advTm="79500"/>
    </mc:Choice>
    <mc:Fallback xmlns="">
      <p:transition spd="slow" advTm="795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9258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Vision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3440173"/>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How do you create a vision?</a:t>
            </a:r>
            <a:endParaRPr lang="en-US" sz="2400" b="1" dirty="0">
              <a:solidFill>
                <a:srgbClr val="0A1F61"/>
              </a:solidFill>
              <a:latin typeface="Tajawal ExtraBold" panose="00000800000000000000" pitchFamily="2" charset="-78"/>
              <a:cs typeface="Tajawal ExtraBold" panose="00000800000000000000" pitchFamily="2" charset="-78"/>
            </a:endParaRP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Dream big</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Brainstorm many ideas</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Clarify your vision</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Trust your hunches</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Think without limits</a:t>
            </a:r>
          </a:p>
        </p:txBody>
      </p:sp>
    </p:spTree>
    <p:extLst>
      <p:ext uri="{BB962C8B-B14F-4D97-AF65-F5344CB8AC3E}">
        <p14:creationId xmlns:p14="http://schemas.microsoft.com/office/powerpoint/2010/main" val="2374755181"/>
      </p:ext>
    </p:extLst>
  </p:cSld>
  <p:clrMapOvr>
    <a:masterClrMapping/>
  </p:clrMapOvr>
  <mc:AlternateContent xmlns:mc="http://schemas.openxmlformats.org/markup-compatibility/2006" xmlns:p14="http://schemas.microsoft.com/office/powerpoint/2010/main">
    <mc:Choice Requires="p14">
      <p:transition spd="slow" p14:dur="2000" advTm="54050"/>
    </mc:Choice>
    <mc:Fallback xmlns="">
      <p:transition spd="slow" advTm="5405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2"/>
          <a:stretch>
            <a:fillRect/>
          </a:stretch>
        </p:blipFill>
        <p:spPr>
          <a:xfrm>
            <a:off x="760660" y="102786"/>
            <a:ext cx="2472193" cy="2472193"/>
          </a:xfrm>
          <a:prstGeom prst="rect">
            <a:avLst/>
          </a:prstGeom>
          <a:solidFill>
            <a:schemeClr val="bg1">
              <a:alpha val="62000"/>
            </a:schemeClr>
          </a:solidFill>
        </p:spPr>
      </p:pic>
      <p:pic>
        <p:nvPicPr>
          <p:cNvPr id="7" name="Picture 6" descr="Logo&#10;&#10;Description automatically generated">
            <a:extLst>
              <a:ext uri="{FF2B5EF4-FFF2-40B4-BE49-F238E27FC236}">
                <a16:creationId xmlns:a16="http://schemas.microsoft.com/office/drawing/2014/main" id="{28578CCA-E667-9E91-5F41-49586526B35A}"/>
              </a:ext>
            </a:extLst>
          </p:cNvPr>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4866711" y="1338882"/>
            <a:ext cx="5669782" cy="3990109"/>
          </a:xfrm>
          <a:prstGeom prst="rect">
            <a:avLst/>
          </a:prstGeom>
        </p:spPr>
      </p:pic>
    </p:spTree>
    <p:extLst>
      <p:ext uri="{BB962C8B-B14F-4D97-AF65-F5344CB8AC3E}">
        <p14:creationId xmlns:p14="http://schemas.microsoft.com/office/powerpoint/2010/main" val="1563339643"/>
      </p:ext>
    </p:extLst>
  </p:cSld>
  <p:clrMapOvr>
    <a:masterClrMapping/>
  </p:clrMapOvr>
  <mc:AlternateContent xmlns:mc="http://schemas.openxmlformats.org/markup-compatibility/2006" xmlns:p14="http://schemas.microsoft.com/office/powerpoint/2010/main">
    <mc:Choice Requires="p14">
      <p:transition spd="slow" p14:dur="2000" advTm="12620"/>
    </mc:Choice>
    <mc:Fallback xmlns="">
      <p:transition spd="slow" advTm="1262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59258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Vision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488119"/>
            <a:ext cx="10676518" cy="424731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 </a:t>
            </a:r>
            <a:r>
              <a:rPr lang="en-US" sz="2800" b="1" dirty="0">
                <a:solidFill>
                  <a:srgbClr val="C00000"/>
                </a:solidFill>
                <a:latin typeface="Tajawal ExtraBold" panose="00000800000000000000" pitchFamily="2" charset="-78"/>
                <a:cs typeface="Tajawal ExtraBold" panose="00000800000000000000" pitchFamily="2" charset="-78"/>
              </a:rPr>
              <a:t>Exercise</a:t>
            </a:r>
            <a:endParaRPr lang="en-US" sz="2400" b="1" dirty="0">
              <a:solidFill>
                <a:srgbClr val="0A1F61"/>
              </a:solidFill>
              <a:latin typeface="Tajawal ExtraBold" panose="00000800000000000000" pitchFamily="2" charset="-78"/>
              <a:cs typeface="Tajawal ExtraBold" panose="00000800000000000000" pitchFamily="2" charset="-78"/>
            </a:endParaRPr>
          </a:p>
          <a:p>
            <a:pPr marL="914400" lvl="1"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What do you envision for yourself in the next five years?</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 How do you want to grow?</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 What do you envision for your work?</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 What do you envision for your family life or friendships?</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 What do you envision for where you live?</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 What do you envision for fun and recreation?</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 What do you envision for yourself as a leader?</a:t>
            </a:r>
          </a:p>
          <a:p>
            <a:pPr marL="855663" lvl="1" indent="-344488"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A vision for your own life is simply a picture of where you want to be in the future. And a vision for your community, group, or organization is simply your picture of where you want that group to be in the future.</a:t>
            </a:r>
          </a:p>
        </p:txBody>
      </p:sp>
    </p:spTree>
    <p:extLst>
      <p:ext uri="{BB962C8B-B14F-4D97-AF65-F5344CB8AC3E}">
        <p14:creationId xmlns:p14="http://schemas.microsoft.com/office/powerpoint/2010/main" val="2852000827"/>
      </p:ext>
    </p:extLst>
  </p:cSld>
  <p:clrMapOvr>
    <a:masterClrMapping/>
  </p:clrMapOvr>
  <mc:AlternateContent xmlns:mc="http://schemas.openxmlformats.org/markup-compatibility/2006" xmlns:p14="http://schemas.microsoft.com/office/powerpoint/2010/main">
    <mc:Choice Requires="p14">
      <p:transition spd="slow" p14:dur="2000" advTm="28530"/>
    </mc:Choice>
    <mc:Fallback xmlns="">
      <p:transition spd="slow" advTm="2853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9258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Vision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3901837"/>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Help people take ownership of a vision</a:t>
            </a:r>
          </a:p>
          <a:p>
            <a:pPr marL="974725"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As a leader, you have to help people take your vision and make it their own. This is an important step in bringing people together to work toward a common goal. </a:t>
            </a:r>
          </a:p>
          <a:p>
            <a:pPr marL="974725"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Members of a group need to have a shared vision and a sense of ownership in order to be committed to the group. That is key in helping people stay with a group for a long time.</a:t>
            </a:r>
          </a:p>
        </p:txBody>
      </p:sp>
    </p:spTree>
    <p:extLst>
      <p:ext uri="{BB962C8B-B14F-4D97-AF65-F5344CB8AC3E}">
        <p14:creationId xmlns:p14="http://schemas.microsoft.com/office/powerpoint/2010/main" val="177519697"/>
      </p:ext>
    </p:extLst>
  </p:cSld>
  <p:clrMapOvr>
    <a:masterClrMapping/>
  </p:clrMapOvr>
  <mc:AlternateContent xmlns:mc="http://schemas.openxmlformats.org/markup-compatibility/2006" xmlns:p14="http://schemas.microsoft.com/office/powerpoint/2010/main">
    <mc:Choice Requires="p14">
      <p:transition spd="slow" p14:dur="2000" advTm="50750"/>
    </mc:Choice>
    <mc:Fallback xmlns="">
      <p:transition spd="slow" advTm="5075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230414" y="2295056"/>
            <a:ext cx="6394044" cy="872355"/>
          </a:xfrm>
          <a:prstGeom prst="rect">
            <a:avLst/>
          </a:prstGeom>
          <a:noFill/>
        </p:spPr>
        <p:txBody>
          <a:bodyPr wrap="square">
            <a:spAutoFit/>
          </a:bodyPr>
          <a:lstStyle/>
          <a:p>
            <a:pPr marL="517525" algn="just">
              <a:lnSpc>
                <a:spcPct val="200000"/>
              </a:lnSpc>
            </a:pPr>
            <a:r>
              <a:rPr lang="en-US" sz="3000" b="1" dirty="0">
                <a:solidFill>
                  <a:srgbClr val="0A1F61"/>
                </a:solidFill>
                <a:latin typeface="Tajawal ExtraBold" panose="00000800000000000000" pitchFamily="2" charset="-78"/>
                <a:cs typeface="Tajawal ExtraBold" panose="00000800000000000000" pitchFamily="2" charset="-78"/>
              </a:rPr>
              <a:t>Understanding People's Needs</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4"/>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2049989325"/>
      </p:ext>
    </p:extLst>
  </p:cSld>
  <p:clrMapOvr>
    <a:masterClrMapping/>
  </p:clrMapOvr>
  <mc:AlternateContent xmlns:mc="http://schemas.openxmlformats.org/markup-compatibility/2006" xmlns:p14="http://schemas.microsoft.com/office/powerpoint/2010/main">
    <mc:Choice Requires="p14">
      <p:transition spd="slow" p14:dur="2000" advTm="21634"/>
    </mc:Choice>
    <mc:Fallback xmlns="">
      <p:transition spd="slow" advTm="2163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4056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people's needs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532779"/>
          </a:xfrm>
          <a:prstGeom prst="rect">
            <a:avLst/>
          </a:prstGeom>
          <a:noFill/>
        </p:spPr>
        <p:txBody>
          <a:bodyPr wrap="square" rtlCol="0">
            <a:spAutoFit/>
          </a:bodyPr>
          <a:lstStyle/>
          <a:p>
            <a:pPr marL="974725" indent="-457200" algn="just">
              <a:lnSpc>
                <a:spcPct val="20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Kinds of needs:</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Large-scope community needs.</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Root or causal needs. </a:t>
            </a:r>
            <a:r>
              <a:rPr lang="en-US" sz="2000" b="1" dirty="0">
                <a:solidFill>
                  <a:srgbClr val="0A1F61"/>
                </a:solidFill>
                <a:latin typeface="Tajawal ExtraBold" panose="00000800000000000000" pitchFamily="2" charset="-78"/>
                <a:cs typeface="Tajawal ExtraBold" panose="00000800000000000000" pitchFamily="2" charset="-78"/>
              </a:rPr>
              <a:t>("real needs“, basic facts and knowledge)</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Informational needs. </a:t>
            </a:r>
            <a:r>
              <a:rPr lang="en-US" sz="2000" b="1" dirty="0">
                <a:solidFill>
                  <a:srgbClr val="0A1F61"/>
                </a:solidFill>
                <a:latin typeface="Tajawal ExtraBold" panose="00000800000000000000" pitchFamily="2" charset="-78"/>
                <a:cs typeface="Tajawal ExtraBold" panose="00000800000000000000" pitchFamily="2" charset="-78"/>
              </a:rPr>
              <a:t>(basic facts and knowledge)</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Physical needs. </a:t>
            </a:r>
            <a:r>
              <a:rPr lang="en-US" sz="2000" b="1" dirty="0">
                <a:solidFill>
                  <a:srgbClr val="0A1F61"/>
                </a:solidFill>
                <a:latin typeface="Tajawal ExtraBold" panose="00000800000000000000" pitchFamily="2" charset="-78"/>
                <a:cs typeface="Tajawal ExtraBold" panose="00000800000000000000" pitchFamily="2" charset="-78"/>
              </a:rPr>
              <a:t>(money for the organization, volunteers,…)</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Personal needs. </a:t>
            </a:r>
            <a:r>
              <a:rPr lang="en-US" sz="2000" b="1" dirty="0">
                <a:solidFill>
                  <a:srgbClr val="0A1F61"/>
                </a:solidFill>
                <a:latin typeface="Tajawal ExtraBold" panose="00000800000000000000" pitchFamily="2" charset="-78"/>
                <a:cs typeface="Tajawal ExtraBold" panose="00000800000000000000" pitchFamily="2" charset="-78"/>
              </a:rPr>
              <a:t>(appreciation, understanding, personal caring, etc.)</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639153614"/>
      </p:ext>
    </p:extLst>
  </p:cSld>
  <p:clrMapOvr>
    <a:masterClrMapping/>
  </p:clrMapOvr>
  <mc:AlternateContent xmlns:mc="http://schemas.openxmlformats.org/markup-compatibility/2006" xmlns:p14="http://schemas.microsoft.com/office/powerpoint/2010/main">
    <mc:Choice Requires="p14">
      <p:transition spd="slow" p14:dur="2000" advTm="78830"/>
    </mc:Choice>
    <mc:Fallback xmlns="">
      <p:transition spd="slow" advTm="7883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056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people's needs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640501"/>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Why should the leader try to understand people's needs?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keep the group moving forward towards shared and desired goals.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strengthen connections with the group and increase the likelihood of success .</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keep morale high.</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reinforce members' belief in the leader.</a:t>
            </a:r>
          </a:p>
        </p:txBody>
      </p:sp>
    </p:spTree>
    <p:extLst>
      <p:ext uri="{BB962C8B-B14F-4D97-AF65-F5344CB8AC3E}">
        <p14:creationId xmlns:p14="http://schemas.microsoft.com/office/powerpoint/2010/main" val="1230637859"/>
      </p:ext>
    </p:extLst>
  </p:cSld>
  <p:clrMapOvr>
    <a:masterClrMapping/>
  </p:clrMapOvr>
  <mc:AlternateContent xmlns:mc="http://schemas.openxmlformats.org/markup-compatibility/2006" xmlns:p14="http://schemas.microsoft.com/office/powerpoint/2010/main">
    <mc:Choice Requires="p14">
      <p:transition spd="slow" p14:dur="2000" advTm="54040"/>
    </mc:Choice>
    <mc:Fallback xmlns="">
      <p:transition spd="slow" advTm="5404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056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people's needs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548168"/>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Understanding people's needs: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Ask people their needs.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Maintain good relationships.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Do your research.</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Make connections.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Be accessible.</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Institutionalize the process of getting feedback. </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reinforce members' belief in the leader.</a:t>
            </a:r>
          </a:p>
        </p:txBody>
      </p:sp>
    </p:spTree>
    <p:extLst>
      <p:ext uri="{BB962C8B-B14F-4D97-AF65-F5344CB8AC3E}">
        <p14:creationId xmlns:p14="http://schemas.microsoft.com/office/powerpoint/2010/main" val="2951802497"/>
      </p:ext>
    </p:extLst>
  </p:cSld>
  <p:clrMapOvr>
    <a:masterClrMapping/>
  </p:clrMapOvr>
  <mc:AlternateContent xmlns:mc="http://schemas.openxmlformats.org/markup-compatibility/2006" xmlns:p14="http://schemas.microsoft.com/office/powerpoint/2010/main">
    <mc:Choice Requires="p14">
      <p:transition spd="slow" p14:dur="2000" advTm="18560"/>
    </mc:Choice>
    <mc:Fallback xmlns="">
      <p:transition spd="slow" advTm="1856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626534" y="2116468"/>
            <a:ext cx="6097978" cy="1028423"/>
          </a:xfrm>
          <a:prstGeom prst="rect">
            <a:avLst/>
          </a:prstGeom>
          <a:noFill/>
        </p:spPr>
        <p:txBody>
          <a:bodyPr wrap="square">
            <a:spAutoFit/>
          </a:bodyPr>
          <a:lstStyle/>
          <a:p>
            <a:pPr marL="517525" algn="just">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Influencing People</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4"/>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2396686494"/>
      </p:ext>
    </p:extLst>
  </p:cSld>
  <p:clrMapOvr>
    <a:masterClrMapping/>
  </p:clrMapOvr>
  <mc:AlternateContent xmlns:mc="http://schemas.openxmlformats.org/markup-compatibility/2006" xmlns:p14="http://schemas.microsoft.com/office/powerpoint/2010/main">
    <mc:Choice Requires="p14">
      <p:transition spd="slow" p14:dur="2000" advTm="17983"/>
    </mc:Choice>
    <mc:Fallback xmlns="">
      <p:transition spd="slow" advTm="1798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37945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Influencing People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54393" y="1303434"/>
            <a:ext cx="6971417" cy="4640501"/>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Influence: </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Is the ability to persuade someone to act or think in the way you want.</a:t>
            </a:r>
          </a:p>
          <a:p>
            <a:pPr marL="914400" lvl="1" indent="-344488"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Elements of influence </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Communicator</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Message</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Audience</a:t>
            </a:r>
          </a:p>
          <a:p>
            <a:pPr marL="1139825" lvl="1" indent="-165100" algn="just">
              <a:lnSpc>
                <a:spcPct val="150000"/>
              </a:lnSpc>
              <a:buFont typeface="Wingdings" panose="05000000000000000000" pitchFamily="2" charset="2"/>
              <a:buChar char="§"/>
            </a:pPr>
            <a:endParaRPr lang="en-US" sz="2400" b="1"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A picture containing accessory, vector graphics&#10;&#10;Description automatically generated">
            <a:extLst>
              <a:ext uri="{FF2B5EF4-FFF2-40B4-BE49-F238E27FC236}">
                <a16:creationId xmlns:a16="http://schemas.microsoft.com/office/drawing/2014/main" id="{770AB0E3-9F82-9B73-1852-EEFB00813FE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748963" y="2913634"/>
            <a:ext cx="4040401" cy="3030301"/>
          </a:xfrm>
          <a:prstGeom prst="rect">
            <a:avLst/>
          </a:prstGeom>
        </p:spPr>
      </p:pic>
    </p:spTree>
    <p:extLst>
      <p:ext uri="{BB962C8B-B14F-4D97-AF65-F5344CB8AC3E}">
        <p14:creationId xmlns:p14="http://schemas.microsoft.com/office/powerpoint/2010/main" val="3759503557"/>
      </p:ext>
    </p:extLst>
  </p:cSld>
  <p:clrMapOvr>
    <a:masterClrMapping/>
  </p:clrMapOvr>
  <mc:AlternateContent xmlns:mc="http://schemas.openxmlformats.org/markup-compatibility/2006" xmlns:p14="http://schemas.microsoft.com/office/powerpoint/2010/main">
    <mc:Choice Requires="p14">
      <p:transition spd="slow" p14:dur="2000" advTm="10650"/>
    </mc:Choice>
    <mc:Fallback xmlns="">
      <p:transition spd="slow" advTm="1065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5179658" y="2217222"/>
            <a:ext cx="4599502" cy="1028423"/>
          </a:xfrm>
          <a:prstGeom prst="rect">
            <a:avLst/>
          </a:prstGeom>
          <a:noFill/>
        </p:spPr>
        <p:txBody>
          <a:bodyPr wrap="square">
            <a:spAutoFit/>
          </a:bodyPr>
          <a:lstStyle/>
          <a:p>
            <a:pPr marL="517525" algn="just">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Communication</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4"/>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2399447678"/>
      </p:ext>
    </p:extLst>
  </p:cSld>
  <p:clrMapOvr>
    <a:masterClrMapping/>
  </p:clrMapOvr>
  <mc:AlternateContent xmlns:mc="http://schemas.openxmlformats.org/markup-compatibility/2006" xmlns:p14="http://schemas.microsoft.com/office/powerpoint/2010/main">
    <mc:Choice Requires="p14">
      <p:transition spd="slow" p14:dur="1750" advTm="16560"/>
    </mc:Choice>
    <mc:Fallback xmlns="">
      <p:transition spd="slow" advTm="1656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90015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528676"/>
            <a:ext cx="10355913" cy="3809504"/>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Communication = sending ideas and opinions from one person to another.</a:t>
            </a:r>
          </a:p>
          <a:p>
            <a:pPr marL="517525" algn="just">
              <a:lnSpc>
                <a:spcPct val="150000"/>
              </a:lnSpc>
            </a:pPr>
            <a:endParaRPr lang="en-US" sz="28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People communicate by…talking, writing, moving bodies or eye contact.</a:t>
            </a:r>
          </a:p>
          <a:p>
            <a:pPr marL="974725" lvl="1" algn="just">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600087466"/>
      </p:ext>
    </p:extLst>
  </p:cSld>
  <p:clrMapOvr>
    <a:masterClrMapping/>
  </p:clrMapOvr>
  <mc:AlternateContent xmlns:mc="http://schemas.openxmlformats.org/markup-compatibility/2006" xmlns:p14="http://schemas.microsoft.com/office/powerpoint/2010/main">
    <mc:Choice Requires="p14">
      <p:transition spd="slow" p14:dur="2000" advTm="40006"/>
    </mc:Choice>
    <mc:Fallback xmlns="">
      <p:transition spd="slow" advTm="4000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37679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Importance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51740" y="1303434"/>
            <a:ext cx="11514535" cy="4455835"/>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Communication is important for all beings that lead community life and form relationship. </a:t>
            </a:r>
          </a:p>
          <a:p>
            <a:pPr marL="860425"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Communication is essential for development of the society. We attain cultural, social and economic prosperity</a:t>
            </a:r>
            <a:r>
              <a:rPr lang="ar-EG"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by sharing out experiences. </a:t>
            </a:r>
          </a:p>
          <a:p>
            <a:pPr marL="517525" algn="ctr">
              <a:lnSpc>
                <a:spcPct val="150000"/>
              </a:lnSpc>
            </a:pPr>
            <a:r>
              <a:rPr lang="en-US" sz="2400" b="1" i="1" dirty="0">
                <a:solidFill>
                  <a:srgbClr val="FF0000"/>
                </a:solidFill>
                <a:latin typeface="Tajawal ExtraBold" panose="00000800000000000000" pitchFamily="2" charset="-78"/>
                <a:cs typeface="Tajawal ExtraBold" panose="00000800000000000000" pitchFamily="2" charset="-78"/>
              </a:rPr>
              <a:t>How can we share experience without better communication?</a:t>
            </a:r>
          </a:p>
          <a:p>
            <a:pPr marL="860425"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Personal enjoyment is communication based. Communication helps us interact with our surroundings, thus create positive relationships, share love and build up friendship to enjoy life.</a:t>
            </a:r>
          </a:p>
        </p:txBody>
      </p:sp>
    </p:spTree>
    <p:extLst>
      <p:ext uri="{BB962C8B-B14F-4D97-AF65-F5344CB8AC3E}">
        <p14:creationId xmlns:p14="http://schemas.microsoft.com/office/powerpoint/2010/main" val="3385653191"/>
      </p:ext>
    </p:extLst>
  </p:cSld>
  <p:clrMapOvr>
    <a:masterClrMapping/>
  </p:clrMapOvr>
  <mc:AlternateContent xmlns:mc="http://schemas.openxmlformats.org/markup-compatibility/2006" xmlns:p14="http://schemas.microsoft.com/office/powerpoint/2010/main">
    <mc:Choice Requires="p14">
      <p:transition spd="slow" p14:dur="2000" advTm="45620"/>
    </mc:Choice>
    <mc:Fallback xmlns="">
      <p:transition spd="slow" advTm="4562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77010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Types/Forms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0625" y="1311461"/>
            <a:ext cx="8756362" cy="4352153"/>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1. Intrapersonal Communication:</a:t>
            </a:r>
          </a:p>
          <a:p>
            <a:pPr marL="517525" algn="just">
              <a:lnSpc>
                <a:spcPct val="150000"/>
              </a:lnSpc>
            </a:pPr>
            <a:endParaRPr lang="ar-EG" sz="11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This intrapersonal communication precedes (takes place before) our speaking or acting; it is when we talk to ourselves to develop thoughts and ideas.</a:t>
            </a:r>
          </a:p>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Communication within one person</a:t>
            </a:r>
          </a:p>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E.g. in a grocery store deciding what to buy…</a:t>
            </a:r>
          </a:p>
          <a:p>
            <a:pPr marL="860425" indent="-342900" algn="just">
              <a:lnSpc>
                <a:spcPct val="150000"/>
              </a:lnSpc>
              <a:buFont typeface="Wingdings" panose="05000000000000000000" pitchFamily="2" charset="2"/>
              <a:buChar char="q"/>
            </a:pPr>
            <a:endParaRPr lang="en-US" sz="2800" b="1" dirty="0">
              <a:solidFill>
                <a:srgbClr val="0A1F61"/>
              </a:solidFill>
              <a:latin typeface="Tajawal ExtraBold" panose="00000800000000000000" pitchFamily="2" charset="-78"/>
              <a:cs typeface="Tajawal ExtraBold" panose="00000800000000000000" pitchFamily="2" charset="-78"/>
            </a:endParaRPr>
          </a:p>
        </p:txBody>
      </p:sp>
      <p:pic>
        <p:nvPicPr>
          <p:cNvPr id="10" name="Picture 9">
            <a:hlinkClick r:id="rId7"/>
            <a:extLst>
              <a:ext uri="{FF2B5EF4-FFF2-40B4-BE49-F238E27FC236}">
                <a16:creationId xmlns:a16="http://schemas.microsoft.com/office/drawing/2014/main" id="{368EC743-E100-7048-CEF7-8D8ED77D675F}"/>
              </a:ext>
            </a:extLst>
          </p:cNvPr>
          <p:cNvPicPr/>
          <p:nvPr/>
        </p:nvPicPr>
        <p:blipFill>
          <a:blip r:embed="rId8">
            <a:extLst>
              <a:ext uri="{28A0092B-C50C-407E-A947-70E740481C1C}">
                <a14:useLocalDpi xmlns:a14="http://schemas.microsoft.com/office/drawing/2010/main" val="0"/>
              </a:ext>
            </a:extLst>
          </a:blip>
          <a:srcRect/>
          <a:stretch>
            <a:fillRect/>
          </a:stretch>
        </p:blipFill>
        <p:spPr bwMode="auto">
          <a:xfrm>
            <a:off x="9726986" y="1639994"/>
            <a:ext cx="2345689" cy="3578012"/>
          </a:xfrm>
          <a:prstGeom prst="rect">
            <a:avLst/>
          </a:prstGeom>
          <a:noFill/>
          <a:ln>
            <a:noFill/>
          </a:ln>
        </p:spPr>
      </p:pic>
    </p:spTree>
    <p:extLst>
      <p:ext uri="{BB962C8B-B14F-4D97-AF65-F5344CB8AC3E}">
        <p14:creationId xmlns:p14="http://schemas.microsoft.com/office/powerpoint/2010/main" val="1094584684"/>
      </p:ext>
    </p:extLst>
  </p:cSld>
  <p:clrMapOvr>
    <a:masterClrMapping/>
  </p:clrMapOvr>
  <mc:AlternateContent xmlns:mc="http://schemas.openxmlformats.org/markup-compatibility/2006" xmlns:p14="http://schemas.microsoft.com/office/powerpoint/2010/main">
    <mc:Choice Requires="p14">
      <p:transition spd="slow" p14:dur="2000" advTm="130300"/>
    </mc:Choice>
    <mc:Fallback xmlns="">
      <p:transition spd="slow" advTm="130300"/>
    </mc:Fallback>
  </mc:AlternateContent>
  <p:extLst>
    <p:ext uri="{3A86A75C-4F4B-4683-9AE1-C65F6400EC91}">
      <p14:laserTraceLst xmlns:p14="http://schemas.microsoft.com/office/powerpoint/2010/main">
        <p14:tracePtLst>
          <p14:tracePt t="107164" x="4184650" y="6229350"/>
          <p14:tracePt t="108373" x="5614988" y="6715125"/>
          <p14:tracePt t="108380" x="5792788" y="6643688"/>
          <p14:tracePt t="108387" x="5970588" y="6591300"/>
          <p14:tracePt t="108398" x="6096000" y="6554788"/>
          <p14:tracePt t="108403" x="6221413" y="6519863"/>
          <p14:tracePt t="108413" x="6310313" y="6483350"/>
          <p14:tracePt t="108419" x="6416675" y="6448425"/>
          <p14:tracePt t="108432" x="6505575" y="6411913"/>
          <p14:tracePt t="108435" x="6594475" y="6376988"/>
          <p14:tracePt t="108442" x="6684963" y="6359525"/>
          <p14:tracePt t="108449" x="6773863" y="6323013"/>
          <p14:tracePt t="108456" x="6862763" y="6270625"/>
          <p14:tracePt t="108464" x="6934200" y="6234113"/>
          <p14:tracePt t="108472" x="7040563" y="6181725"/>
          <p14:tracePt t="108481" x="7129463" y="6127750"/>
          <p14:tracePt t="108488" x="7200900" y="6110288"/>
          <p14:tracePt t="108496" x="7289800" y="6073775"/>
          <p14:tracePt t="108505" x="7361238" y="6038850"/>
          <p14:tracePt t="108512" x="7450138" y="5984875"/>
          <p14:tracePt t="108521" x="7539038" y="5949950"/>
          <p14:tracePt t="108529" x="7610475" y="5932488"/>
          <p14:tracePt t="108536" x="7681913" y="5895975"/>
          <p14:tracePt t="108547" x="7735888" y="5878513"/>
          <p14:tracePt t="108570" x="7896225" y="5807075"/>
          <p14:tracePt t="108578" x="7931150" y="5789613"/>
          <p14:tracePt t="108585" x="7967663" y="5753100"/>
          <p14:tracePt t="108594" x="7985125" y="5735638"/>
          <p14:tracePt t="108602" x="8021638" y="5718175"/>
          <p14:tracePt t="108610" x="8039100" y="5700713"/>
          <p14:tracePt t="108625" x="8056563" y="5700713"/>
          <p14:tracePt t="108635" x="8093075" y="5664200"/>
          <p14:tracePt t="108642" x="8110538" y="5646738"/>
          <p14:tracePt t="108652" x="8128000" y="5629275"/>
          <p14:tracePt t="108657" x="8145463" y="5611813"/>
          <p14:tracePt t="108667" x="8181975" y="5592763"/>
          <p14:tracePt t="108675" x="8216900" y="5575300"/>
          <p14:tracePt t="108686" x="8270875" y="5557838"/>
          <p14:tracePt t="108690" x="8305800" y="5521325"/>
          <p14:tracePt t="108702" x="8342313" y="5503863"/>
          <p14:tracePt t="108708" x="8377238" y="5486400"/>
          <p14:tracePt t="108714" x="8413750" y="5468938"/>
          <p14:tracePt t="108723" x="8466138" y="5432425"/>
          <p14:tracePt t="108730" x="8502650" y="5397500"/>
          <p14:tracePt t="108737" x="8574088" y="5360988"/>
          <p14:tracePt t="108745" x="8626475" y="5326063"/>
          <p14:tracePt t="108753" x="8697913" y="5272088"/>
          <p14:tracePt t="108762" x="8769350" y="5237163"/>
          <p14:tracePt t="108771" x="8840788" y="5200650"/>
          <p14:tracePt t="108778" x="8912225" y="5148263"/>
          <p14:tracePt t="108787" x="8983663" y="5111750"/>
          <p14:tracePt t="108793" x="9055100" y="5059363"/>
          <p14:tracePt t="108806" x="9126538" y="5022850"/>
          <p14:tracePt t="108810" x="9197975" y="4987925"/>
          <p14:tracePt t="108821" x="9269413" y="4970463"/>
          <p14:tracePt t="108827" x="9340850" y="4916488"/>
          <p14:tracePt t="108834" x="9410700" y="4879975"/>
          <p14:tracePt t="108842" x="9501188" y="4827588"/>
          <p14:tracePt t="108851" x="9571038" y="4773613"/>
          <p14:tracePt t="108859" x="9642475" y="4738688"/>
          <p14:tracePt t="108866" x="9732963" y="4667250"/>
          <p14:tracePt t="108873" x="9802813" y="4613275"/>
          <p14:tracePt t="108891" x="9893300" y="4541838"/>
          <p14:tracePt t="108895" x="9963150" y="4470400"/>
          <p14:tracePt t="108903" x="10034588" y="4418013"/>
          <p14:tracePt t="108911" x="10106025" y="4364038"/>
          <p14:tracePt t="108918" x="10177463" y="4310063"/>
          <p14:tracePt t="108925" x="10231438" y="4275138"/>
          <p14:tracePt t="108933" x="10285413" y="4240213"/>
          <p14:tracePt t="108941" x="10337800" y="4203700"/>
          <p14:tracePt t="108950" x="10374313" y="4168775"/>
          <p14:tracePt t="108959" x="10391775" y="4168775"/>
          <p14:tracePt t="108965" x="10426700" y="4132263"/>
          <p14:tracePt t="108977" x="10445750" y="4132263"/>
          <p14:tracePt t="108982" x="10463213" y="4097338"/>
          <p14:tracePt t="108993" x="10480675" y="4097338"/>
          <p14:tracePt t="108998" x="10498138" y="4060825"/>
          <p14:tracePt t="109010" x="10517188" y="4043363"/>
          <p14:tracePt t="109015" x="10534650" y="4008438"/>
          <p14:tracePt t="109023" x="10569575" y="3971925"/>
          <p14:tracePt t="109038" x="10606088" y="3937000"/>
          <p14:tracePt t="109046" x="10641013" y="3900488"/>
          <p14:tracePt t="109053" x="10658475" y="3883025"/>
          <p14:tracePt t="109062" x="10658475" y="3848100"/>
          <p14:tracePt t="109070" x="10677525" y="3829050"/>
          <p14:tracePt t="109078" x="10694988" y="3794125"/>
          <p14:tracePt t="109085" x="10712450" y="3776663"/>
          <p14:tracePt t="109096" x="10748963" y="3740150"/>
          <p14:tracePt t="109103" x="10766425" y="3722688"/>
          <p14:tracePt t="109112" x="10783888" y="3705225"/>
          <p14:tracePt t="109117" x="10783888" y="3687763"/>
          <p14:tracePt t="109129" x="10801350" y="3687763"/>
          <p14:tracePt t="109133" x="10818813" y="3651250"/>
          <p14:tracePt t="109150" x="10818813" y="3633788"/>
          <p14:tracePt t="109158" x="10837863" y="3616325"/>
          <p14:tracePt t="109166" x="10855325" y="3598863"/>
          <p14:tracePt t="109173" x="10855325" y="3579813"/>
          <p14:tracePt t="109197" x="10855325" y="3562350"/>
          <p14:tracePt t="109205" x="10855325" y="3544888"/>
          <p14:tracePt t="109222" x="10855325" y="3527425"/>
          <p14:tracePt t="109232" x="10872788" y="3508375"/>
          <p14:tracePt t="109248" x="10872788" y="3473450"/>
          <p14:tracePt t="109254" x="10872788" y="3455988"/>
          <p14:tracePt t="109262" x="10872788" y="3438525"/>
          <p14:tracePt t="109279" x="10872788" y="3419475"/>
          <p14:tracePt t="109287" x="10872788" y="3402013"/>
          <p14:tracePt t="109400" x="10872788" y="3384550"/>
          <p14:tracePt t="109464" x="10890250" y="3367088"/>
          <p14:tracePt t="109480" x="10909300" y="3367088"/>
          <p14:tracePt t="109493" x="10944225" y="3349625"/>
          <p14:tracePt t="109503" x="10979150" y="3349625"/>
          <p14:tracePt t="109509" x="10998200" y="3330575"/>
          <p14:tracePt t="109515" x="11033125" y="3330575"/>
          <p14:tracePt t="109522" x="11050588" y="3330575"/>
          <p14:tracePt t="109528" x="11104563" y="3313113"/>
          <p14:tracePt t="109537" x="11158538" y="3278188"/>
          <p14:tracePt t="109543" x="11229975" y="3241675"/>
          <p14:tracePt t="109551" x="11282363" y="3206750"/>
          <p14:tracePt t="109558" x="11353800" y="3170238"/>
          <p14:tracePt t="109572" x="11407775" y="3152775"/>
          <p14:tracePt t="109574" x="11425238" y="3135313"/>
          <p14:tracePt t="109580" x="11425238" y="3117850"/>
          <p14:tracePt t="109596" x="11442700" y="3081338"/>
          <p14:tracePt t="109605" x="11442700" y="3046413"/>
          <p14:tracePt t="109612" x="11461750" y="3009900"/>
          <p14:tracePt t="109621" x="11461750" y="2974975"/>
          <p14:tracePt t="109628" x="11461750" y="2957513"/>
          <p14:tracePt t="109640" x="11461750" y="2921000"/>
          <p14:tracePt t="109644" x="11461750" y="2886075"/>
          <p14:tracePt t="109654" x="11461750" y="2832100"/>
          <p14:tracePt t="109663" x="11461750" y="2778125"/>
          <p14:tracePt t="109670" x="11461750" y="2708275"/>
          <p14:tracePt t="109678" x="11461750" y="2671763"/>
          <p14:tracePt t="109686" x="11461750" y="2636838"/>
          <p14:tracePt t="109694" x="11461750" y="2600325"/>
          <p14:tracePt t="109702" x="11461750" y="2565400"/>
          <p14:tracePt t="109709" x="11461750" y="2547938"/>
          <p14:tracePt t="109718" x="11461750" y="2511425"/>
          <p14:tracePt t="109727" x="11461750" y="2457450"/>
          <p14:tracePt t="109734" x="11461750" y="2439988"/>
          <p14:tracePt t="109745" x="11461750" y="2405063"/>
          <p14:tracePt t="109750" x="11442700" y="2387600"/>
          <p14:tracePt t="109761" x="11425238" y="2351088"/>
          <p14:tracePt t="109766" x="11425238" y="2333625"/>
          <p14:tracePt t="109778" x="11407775" y="2316163"/>
          <p14:tracePt t="109783" x="11407775" y="2297113"/>
          <p14:tracePt t="109791" x="11390313" y="2262188"/>
          <p14:tracePt t="109799" x="11372850" y="2244725"/>
          <p14:tracePt t="109806" x="11353800" y="2208213"/>
          <p14:tracePt t="109814" x="11353800" y="2173288"/>
          <p14:tracePt t="109822" x="11336338" y="2155825"/>
          <p14:tracePt t="109830" x="11318875" y="2119313"/>
          <p14:tracePt t="109838" x="11301413" y="2084388"/>
          <p14:tracePt t="109847" x="11264900" y="2047875"/>
          <p14:tracePt t="109853" x="11247438" y="2012950"/>
          <p14:tracePt t="109864" x="11210925" y="1978025"/>
          <p14:tracePt t="109869" x="11193463" y="1958975"/>
          <p14:tracePt t="109881" x="11158538" y="1924050"/>
          <p14:tracePt t="109887" x="11122025" y="1906588"/>
          <p14:tracePt t="109898" x="11087100" y="1887538"/>
          <p14:tracePt t="109904" x="11050588" y="1870075"/>
          <p14:tracePt t="109911" x="11033125" y="1852613"/>
          <p14:tracePt t="109918" x="10998200" y="1852613"/>
          <p14:tracePt t="109926" x="10979150" y="1835150"/>
          <p14:tracePt t="109933" x="10944225" y="1835150"/>
          <p14:tracePt t="109943" x="10926763" y="1835150"/>
          <p14:tracePt t="109950" x="10909300" y="1835150"/>
          <p14:tracePt t="109958" x="10872788" y="1835150"/>
          <p14:tracePt t="109965" x="10855325" y="1835150"/>
          <p14:tracePt t="109973" x="10818813" y="1835150"/>
          <p14:tracePt t="109983" x="10783888" y="1835150"/>
          <p14:tracePt t="109990" x="10748963" y="1835150"/>
          <p14:tracePt t="110000" x="10729913" y="1835150"/>
          <p14:tracePt t="110005" x="10712450" y="1835150"/>
          <p14:tracePt t="110017" x="10677525" y="1835150"/>
          <p14:tracePt t="110022" x="10641013" y="1835150"/>
          <p14:tracePt t="110034" x="10606088" y="1835150"/>
          <p14:tracePt t="110038" x="10569575" y="1835150"/>
          <p14:tracePt t="110046" x="10552113" y="1852613"/>
          <p14:tracePt t="110054" x="10517188" y="1870075"/>
          <p14:tracePt t="110062" x="10498138" y="1887538"/>
          <p14:tracePt t="110078" x="10480675" y="1906588"/>
          <p14:tracePt t="110085" x="10445750" y="1924050"/>
          <p14:tracePt t="110102" x="10445750" y="1941513"/>
          <p14:tracePt t="110110" x="10409238" y="1958975"/>
          <p14:tracePt t="110119" x="10391775" y="1978025"/>
          <p14:tracePt t="110126" x="10391775" y="1995488"/>
          <p14:tracePt t="110137" x="10374313" y="2012950"/>
          <p14:tracePt t="110142" x="10356850" y="2030413"/>
          <p14:tracePt t="110154" x="10356850" y="2047875"/>
          <p14:tracePt t="110158" x="10337800" y="2066925"/>
          <p14:tracePt t="110166" x="10337800" y="2101850"/>
          <p14:tracePt t="110175" x="10302875" y="2119313"/>
          <p14:tracePt t="110182" x="10302875" y="2136775"/>
          <p14:tracePt t="110190" x="10285413" y="2155825"/>
          <p14:tracePt t="110198" x="10285413" y="2190750"/>
          <p14:tracePt t="110206" x="10285413" y="2227263"/>
          <p14:tracePt t="110214" x="10266363" y="2244725"/>
          <p14:tracePt t="110222" x="10266363" y="2297113"/>
          <p14:tracePt t="110229" x="10248900" y="2316163"/>
          <p14:tracePt t="110238" x="10248900" y="2351088"/>
          <p14:tracePt t="110245" x="10231438" y="2368550"/>
          <p14:tracePt t="110257" x="10231438" y="2387600"/>
          <p14:tracePt t="110262" x="10231438" y="2405063"/>
          <p14:tracePt t="110273" x="10231438" y="2422525"/>
          <p14:tracePt t="110294" x="10231438" y="2457450"/>
          <p14:tracePt t="110303" x="10231438" y="2476500"/>
          <p14:tracePt t="110318" x="10231438" y="2511425"/>
          <p14:tracePt t="110334" x="10231438" y="2547938"/>
          <p14:tracePt t="110350" x="10231438" y="2582863"/>
          <p14:tracePt t="110358" x="10231438" y="2617788"/>
          <p14:tracePt t="110366" x="10248900" y="2654300"/>
          <p14:tracePt t="110376" x="10266363" y="2689225"/>
          <p14:tracePt t="110382" x="10285413" y="2708275"/>
          <p14:tracePt t="110392" x="10302875" y="2743200"/>
          <p14:tracePt t="110397" x="10320338" y="2760663"/>
          <p14:tracePt t="110409" x="10337800" y="2797175"/>
          <p14:tracePt t="110415" x="10374313" y="2832100"/>
          <p14:tracePt t="110427" x="10409238" y="2868613"/>
          <p14:tracePt t="110432" x="10426700" y="2886075"/>
          <p14:tracePt t="110438" x="10445750" y="2921000"/>
          <p14:tracePt t="110445" x="10463213" y="2938463"/>
          <p14:tracePt t="110454" x="10463213" y="2957513"/>
          <p14:tracePt t="110462" x="10498138" y="2957513"/>
          <p14:tracePt t="110470" x="10534650" y="2992438"/>
          <p14:tracePt t="110478" x="10552113" y="3009900"/>
          <p14:tracePt t="110485" x="10552113" y="3028950"/>
          <p14:tracePt t="110495" x="10569575" y="3046413"/>
          <p14:tracePt t="110502" x="10587038" y="3046413"/>
          <p14:tracePt t="110512" x="10606088" y="3063875"/>
          <p14:tracePt t="110529" x="10623550" y="3081338"/>
          <p14:tracePt t="110534" x="10641013" y="3081338"/>
          <p14:tracePt t="110550" x="10658475" y="3098800"/>
          <p14:tracePt t="110565" x="10677525" y="3098800"/>
          <p14:tracePt t="110582" x="10694988" y="3098800"/>
          <p14:tracePt t="110590" x="10712450" y="3117850"/>
          <p14:tracePt t="110597" x="10729913" y="3117850"/>
          <p14:tracePt t="110605" x="10766425" y="3117850"/>
          <p14:tracePt t="110622" x="10801350" y="3117850"/>
          <p14:tracePt t="110632" x="10818813" y="3117850"/>
          <p14:tracePt t="110637" x="10837863" y="3117850"/>
          <p14:tracePt t="110653" x="10855325" y="3117850"/>
          <p14:tracePt t="110665" x="10872788" y="3117850"/>
          <p14:tracePt t="110670" x="10890250" y="3117850"/>
          <p14:tracePt t="110686" x="10909300" y="3117850"/>
          <p14:tracePt t="110710" x="10926763" y="3117850"/>
          <p14:tracePt t="110725" x="10944225" y="3117850"/>
          <p14:tracePt t="110758" x="10961688" y="3117850"/>
          <p14:tracePt t="111448" x="10926763" y="3135313"/>
          <p14:tracePt t="111458" x="10872788" y="3170238"/>
          <p14:tracePt t="111470" x="10855325" y="3170238"/>
          <p14:tracePt t="111478" x="10837863" y="3189288"/>
          <p14:tracePt t="111486" x="10801350" y="3206750"/>
          <p14:tracePt t="111492" x="10783888" y="3206750"/>
          <p14:tracePt t="111500" x="10748963" y="3224213"/>
          <p14:tracePt t="111515" x="10694988" y="3278188"/>
          <p14:tracePt t="111534" x="10677525" y="3295650"/>
          <p14:tracePt t="111544" x="10658475" y="3330575"/>
          <p14:tracePt t="111557" x="10641013" y="3349625"/>
          <p14:tracePt t="111567" x="10606088" y="3384550"/>
          <p14:tracePt t="111573" x="10606088" y="3402013"/>
          <p14:tracePt t="111582" x="10587038" y="3402013"/>
          <p14:tracePt t="111589" x="10587038" y="3419475"/>
          <p14:tracePt t="111596" x="10569575" y="3438525"/>
          <p14:tracePt t="111612" x="10552113" y="3455988"/>
          <p14:tracePt t="111628" x="10552113" y="3473450"/>
          <p14:tracePt t="111636" x="10534650" y="3490913"/>
          <p14:tracePt t="111644" x="10498138" y="3508375"/>
          <p14:tracePt t="111671" x="10480675" y="3508375"/>
          <p14:tracePt t="111677" x="10463213" y="3527425"/>
          <p14:tracePt t="111691" x="10463213" y="3544888"/>
          <p14:tracePt t="111694" x="10445750" y="3544888"/>
          <p14:tracePt t="111713" x="10426700" y="3562350"/>
          <p14:tracePt t="111721" x="10426700" y="3579813"/>
          <p14:tracePt t="111729" x="10409238" y="3579813"/>
          <p14:tracePt t="111742" x="10391775" y="3598863"/>
          <p14:tracePt t="111746" x="10374313" y="3598863"/>
          <p14:tracePt t="111757" x="10356850" y="3598863"/>
          <p14:tracePt t="111762" x="10356850" y="3616325"/>
          <p14:tracePt t="111770" x="10320338" y="3633788"/>
          <p14:tracePt t="111785" x="10320338" y="3651250"/>
          <p14:tracePt t="111794" x="10302875" y="3668713"/>
          <p14:tracePt t="111802" x="10285413" y="3687763"/>
          <p14:tracePt t="111811" x="10285413" y="3705225"/>
          <p14:tracePt t="111817" x="10285413" y="3722688"/>
          <p14:tracePt t="111825" x="10266363" y="3740150"/>
          <p14:tracePt t="111833" x="10266363" y="3759200"/>
          <p14:tracePt t="111849" x="10266363" y="3794125"/>
          <p14:tracePt t="111860" x="10266363" y="3811588"/>
          <p14:tracePt t="111865" x="10266363" y="3848100"/>
          <p14:tracePt t="111877" x="10248900" y="3865563"/>
          <p14:tracePt t="111882" x="10248900" y="3883025"/>
          <p14:tracePt t="111890" x="10231438" y="3919538"/>
          <p14:tracePt t="111898" x="10231438" y="3954463"/>
          <p14:tracePt t="111905" x="10231438" y="3989388"/>
          <p14:tracePt t="111914" x="10231438" y="4043363"/>
          <p14:tracePt t="111922" x="10231438" y="4079875"/>
          <p14:tracePt t="111929" x="10231438" y="4097338"/>
          <p14:tracePt t="111937" x="10231438" y="4132263"/>
          <p14:tracePt t="111945" x="10231438" y="4149725"/>
          <p14:tracePt t="111953" x="10231438" y="4168775"/>
          <p14:tracePt t="111962" x="10231438" y="4186238"/>
          <p14:tracePt t="111969" x="10231438" y="4203700"/>
          <p14:tracePt t="111979" x="10231438" y="4221163"/>
          <p14:tracePt t="111985" x="10231438" y="4240213"/>
          <p14:tracePt t="111996" x="10231438" y="4257675"/>
          <p14:tracePt t="112001" x="10231438" y="4275138"/>
          <p14:tracePt t="112014" x="10231438" y="4292600"/>
          <p14:tracePt t="112018" x="10231438" y="4329113"/>
          <p14:tracePt t="112026" x="10231438" y="4364038"/>
          <p14:tracePt t="112033" x="10231438" y="4381500"/>
          <p14:tracePt t="112042" x="10248900" y="4418013"/>
          <p14:tracePt t="112050" x="10248900" y="4435475"/>
          <p14:tracePt t="112057" x="10266363" y="4470400"/>
          <p14:tracePt t="112065" x="10266363" y="4506913"/>
          <p14:tracePt t="112073" x="10285413" y="4524375"/>
          <p14:tracePt t="112089" x="10285413" y="4541838"/>
          <p14:tracePt t="112099" x="10320338" y="4578350"/>
          <p14:tracePt t="112105" x="10320338" y="4595813"/>
          <p14:tracePt t="112121" x="10320338" y="4613275"/>
          <p14:tracePt t="112134" x="10356850" y="4649788"/>
          <p14:tracePt t="112137" x="10374313" y="4684713"/>
          <p14:tracePt t="112146" x="10391775" y="4684713"/>
          <p14:tracePt t="112154" x="10409238" y="4721225"/>
          <p14:tracePt t="112162" x="10445750" y="4756150"/>
          <p14:tracePt t="112170" x="10463213" y="4773613"/>
          <p14:tracePt t="112177" x="10498138" y="4810125"/>
          <p14:tracePt t="112186" x="10534650" y="4827588"/>
          <p14:tracePt t="112193" x="10587038" y="4845050"/>
          <p14:tracePt t="112201" x="10606088" y="4879975"/>
          <p14:tracePt t="112209" x="10623550" y="4879975"/>
          <p14:tracePt t="112218" x="10658475" y="4879975"/>
          <p14:tracePt t="112225" x="10694988" y="4899025"/>
          <p14:tracePt t="112235" x="10729913" y="4899025"/>
          <p14:tracePt t="112241" x="10766425" y="4916488"/>
          <p14:tracePt t="112254" x="10818813" y="4916488"/>
          <p14:tracePt t="112258" x="10855325" y="4933950"/>
          <p14:tracePt t="112270" x="10909300" y="4933950"/>
          <p14:tracePt t="112274" x="10944225" y="4951413"/>
          <p14:tracePt t="112282" x="10979150" y="4951413"/>
          <p14:tracePt t="112289" x="11033125" y="4951413"/>
          <p14:tracePt t="112297" x="11050588" y="4951413"/>
          <p14:tracePt t="112305" x="11069638" y="4951413"/>
          <p14:tracePt t="112313" x="11104563" y="4951413"/>
          <p14:tracePt t="112331" x="11158538" y="4933950"/>
          <p14:tracePt t="112345" x="11193463" y="4916488"/>
          <p14:tracePt t="112356" x="11210925" y="4899025"/>
          <p14:tracePt t="112363" x="11264900" y="4879975"/>
          <p14:tracePt t="112372" x="11282363" y="4879975"/>
          <p14:tracePt t="112377" x="11301413" y="4879975"/>
          <p14:tracePt t="112389" x="11318875" y="4862513"/>
          <p14:tracePt t="112393" x="11336338" y="4862513"/>
          <p14:tracePt t="112402" x="11353800" y="4862513"/>
          <p14:tracePt t="112409" x="11353800" y="4845050"/>
          <p14:tracePt t="112418" x="11372850" y="4845050"/>
          <p14:tracePt t="112449" x="11372850" y="4827588"/>
          <p14:tracePt t="112457" x="11390313" y="4827588"/>
          <p14:tracePt t="112465" x="11390313" y="4810125"/>
          <p14:tracePt t="112475" x="11407775" y="4791075"/>
          <p14:tracePt t="112482" x="11425238" y="4773613"/>
          <p14:tracePt t="112492" x="11442700" y="4756150"/>
          <p14:tracePt t="112497" x="11461750" y="4738688"/>
          <p14:tracePt t="112508" x="11479213" y="4721225"/>
          <p14:tracePt t="112514" x="11479213" y="4702175"/>
          <p14:tracePt t="112522" x="11496675" y="4667250"/>
          <p14:tracePt t="112530" x="11496675" y="4649788"/>
          <p14:tracePt t="112537" x="11514138" y="4630738"/>
          <p14:tracePt t="112545" x="11533188" y="4595813"/>
          <p14:tracePt t="112562" x="11550650" y="4541838"/>
          <p14:tracePt t="112570" x="11568113" y="4506913"/>
          <p14:tracePt t="112577" x="11568113" y="4470400"/>
          <p14:tracePt t="112594" x="11568113" y="4435475"/>
          <p14:tracePt t="112601" x="11585575" y="4418013"/>
          <p14:tracePt t="112611" x="11585575" y="4364038"/>
          <p14:tracePt t="112617" x="11585575" y="4346575"/>
          <p14:tracePt t="112628" x="11603038" y="4292600"/>
          <p14:tracePt t="112634" x="11603038" y="4275138"/>
          <p14:tracePt t="112645" x="11603038" y="4257675"/>
          <p14:tracePt t="112649" x="11622088" y="4221163"/>
          <p14:tracePt t="112658" x="11622088" y="4203700"/>
          <p14:tracePt t="112665" x="11622088" y="4186238"/>
          <p14:tracePt t="112673" x="11622088" y="4149725"/>
          <p14:tracePt t="112682" x="11639550" y="4132263"/>
          <p14:tracePt t="112691" x="11639550" y="4114800"/>
          <p14:tracePt t="112698" x="11639550" y="4097338"/>
          <p14:tracePt t="112705" x="11639550" y="4079875"/>
          <p14:tracePt t="112714" x="11639550" y="4060825"/>
          <p14:tracePt t="112721" x="11639550" y="4043363"/>
          <p14:tracePt t="112731" x="11639550" y="4008438"/>
          <p14:tracePt t="112737" x="11639550" y="3989388"/>
          <p14:tracePt t="112748" x="11639550" y="3971925"/>
          <p14:tracePt t="112753" x="11639550" y="3937000"/>
          <p14:tracePt t="112765" x="11639550" y="3900488"/>
          <p14:tracePt t="112781" x="11639550" y="3883025"/>
          <p14:tracePt t="112785" x="11639550" y="3865563"/>
          <p14:tracePt t="112794" x="11639550" y="3848100"/>
          <p14:tracePt t="112810" x="11639550" y="3829050"/>
          <p14:tracePt t="112817" x="11639550" y="3811588"/>
          <p14:tracePt t="112825" x="11639550" y="3794125"/>
          <p14:tracePt t="112842" x="11622088" y="3776663"/>
          <p14:tracePt t="112850" x="11622088" y="3759200"/>
          <p14:tracePt t="112857" x="11622088" y="3740150"/>
          <p14:tracePt t="112873" x="11603038" y="3722688"/>
          <p14:tracePt t="112889" x="11585575" y="3705225"/>
          <p14:tracePt t="112902" x="11568113" y="3687763"/>
          <p14:tracePt t="112905" x="11550650" y="3687763"/>
          <p14:tracePt t="112914" x="11550650" y="3668713"/>
          <p14:tracePt t="112922" x="11533188" y="3651250"/>
          <p14:tracePt t="112931" x="11514138" y="3651250"/>
          <p14:tracePt t="112937" x="11496675" y="3633788"/>
          <p14:tracePt t="112945" x="11479213" y="3616325"/>
          <p14:tracePt t="112953" x="11461750" y="3616325"/>
          <p14:tracePt t="112962" x="11442700" y="3598863"/>
          <p14:tracePt t="112970" x="11425238" y="3598863"/>
          <p14:tracePt t="112977" x="11407775" y="3579813"/>
          <p14:tracePt t="112987" x="11372850" y="3579813"/>
          <p14:tracePt t="112993" x="11353800" y="3562350"/>
          <p14:tracePt t="113010" x="11318875" y="3544888"/>
          <p14:tracePt t="113021" x="11282363" y="3544888"/>
          <p14:tracePt t="113025" x="11264900" y="3544888"/>
          <p14:tracePt t="113034" x="11247438" y="3544888"/>
          <p14:tracePt t="113042" x="11210925" y="3527425"/>
          <p14:tracePt t="113057" x="11176000" y="3527425"/>
          <p14:tracePt t="113065" x="11141075" y="3527425"/>
          <p14:tracePt t="113073" x="11122025" y="3527425"/>
          <p14:tracePt t="113082" x="11087100" y="3527425"/>
          <p14:tracePt t="113090" x="11050588" y="3527425"/>
          <p14:tracePt t="113097" x="11033125" y="3527425"/>
          <p14:tracePt t="113105" x="11015663" y="3527425"/>
          <p14:tracePt t="113113" x="10998200" y="3527425"/>
          <p14:tracePt t="113123" x="10979150" y="3527425"/>
          <p14:tracePt t="113129" x="10944225" y="3527425"/>
          <p14:tracePt t="113140" x="10909300" y="3527425"/>
          <p14:tracePt t="113145" x="10890250" y="3527425"/>
          <p14:tracePt t="113157" x="10855325" y="3527425"/>
          <p14:tracePt t="113162" x="10818813" y="3527425"/>
          <p14:tracePt t="113170" x="10801350" y="3527425"/>
          <p14:tracePt t="113178" x="10783888" y="3527425"/>
          <p14:tracePt t="113186" x="10766425" y="3527425"/>
          <p14:tracePt t="113193" x="10748963" y="3527425"/>
          <p14:tracePt t="113217" x="10729913" y="3527425"/>
          <p14:tracePt t="113233" x="10712450" y="3527425"/>
          <p14:tracePt t="113244" x="10694988" y="3562350"/>
          <p14:tracePt t="113250" x="10677525" y="3562350"/>
          <p14:tracePt t="113259" x="10658475" y="3598863"/>
          <p14:tracePt t="113267" x="10641013" y="3616325"/>
          <p14:tracePt t="113277" x="10623550" y="3651250"/>
          <p14:tracePt t="113281" x="10569575" y="3687763"/>
          <p14:tracePt t="113290" x="10552113" y="3722688"/>
          <p14:tracePt t="113297" x="10534650" y="3740150"/>
          <p14:tracePt t="113306" x="10517188" y="3776663"/>
          <p14:tracePt t="113313" x="10498138" y="3811588"/>
          <p14:tracePt t="113322" x="10480675" y="3848100"/>
          <p14:tracePt t="113329" x="10463213" y="3883025"/>
          <p14:tracePt t="113338" x="10445750" y="3919538"/>
          <p14:tracePt t="113345" x="10426700" y="3937000"/>
          <p14:tracePt t="113353" x="10426700" y="3954463"/>
          <p14:tracePt t="113360" x="10409238" y="3989388"/>
          <p14:tracePt t="113368" x="10409238" y="4025900"/>
          <p14:tracePt t="113377" x="10391775" y="4043363"/>
          <p14:tracePt t="113384" x="10391775" y="4079875"/>
          <p14:tracePt t="113394" x="10391775" y="4097338"/>
          <p14:tracePt t="113400" x="10391775" y="4114800"/>
          <p14:tracePt t="113408" x="10391775" y="4132263"/>
          <p14:tracePt t="113416" x="10391775" y="4149725"/>
          <p14:tracePt t="113424" x="10391775" y="4168775"/>
          <p14:tracePt t="113432" x="10391775" y="4186238"/>
          <p14:tracePt t="113448" x="10391775" y="4203700"/>
          <p14:tracePt t="113456" x="10391775" y="4221163"/>
          <p14:tracePt t="113464" x="10391775" y="4240213"/>
          <p14:tracePt t="113490" x="10391775" y="4257675"/>
          <p14:tracePt t="113965" x="10391775" y="4292600"/>
          <p14:tracePt t="113983" x="10391775" y="4310063"/>
          <p14:tracePt t="113989" x="10391775" y="4329113"/>
          <p14:tracePt t="114003" x="10426700" y="4381500"/>
          <p14:tracePt t="114015" x="10498138" y="4452938"/>
          <p14:tracePt t="114023" x="10534650" y="4489450"/>
          <p14:tracePt t="114032" x="10569575" y="4524375"/>
          <p14:tracePt t="114040" x="10587038" y="4541838"/>
          <p14:tracePt t="114052" x="10658475" y="4560888"/>
          <p14:tracePt t="114060" x="10677525" y="4578350"/>
          <p14:tracePt t="114071" x="10712450" y="4578350"/>
          <p14:tracePt t="114078" x="10729913" y="4578350"/>
          <p14:tracePt t="114085" x="10748963" y="4578350"/>
          <p14:tracePt t="114093" x="10783888" y="4578350"/>
          <p14:tracePt t="114111" x="10801350" y="4578350"/>
          <p14:tracePt t="114121" x="10818813" y="4578350"/>
          <p14:tracePt t="114130" x="10855325" y="4578350"/>
          <p14:tracePt t="114137" x="10890250" y="4578350"/>
          <p14:tracePt t="114153" x="10909300" y="4578350"/>
          <p14:tracePt t="114172" x="10926763" y="4578350"/>
          <p14:tracePt t="114186" x="10961688" y="4560888"/>
          <p14:tracePt t="114193" x="10979150" y="4560888"/>
          <p14:tracePt t="114205" x="11015663" y="4541838"/>
          <p14:tracePt t="114212" x="11033125" y="4541838"/>
          <p14:tracePt t="114224" x="11050588" y="4524375"/>
          <p14:tracePt t="114228" x="11087100" y="4506913"/>
          <p14:tracePt t="114234" x="11104563" y="4506913"/>
          <p14:tracePt t="115067" x="11087100" y="4506913"/>
          <p14:tracePt t="115073" x="11069638" y="4506913"/>
          <p14:tracePt t="115083" x="11033125" y="4506913"/>
          <p14:tracePt t="115091" x="11015663" y="4524375"/>
          <p14:tracePt t="115097" x="10961688" y="4541838"/>
          <p14:tracePt t="115108" x="10926763" y="4541838"/>
          <p14:tracePt t="115116" x="10872788" y="4541838"/>
          <p14:tracePt t="115123" x="10837863" y="4560888"/>
          <p14:tracePt t="115128" x="10783888" y="4578350"/>
          <p14:tracePt t="115140" x="10748963" y="4578350"/>
          <p14:tracePt t="115149" x="10694988" y="4595813"/>
          <p14:tracePt t="115158" x="10623550" y="4613275"/>
          <p14:tracePt t="115169" x="10569575" y="4613275"/>
          <p14:tracePt t="115176" x="10534650" y="4630738"/>
          <p14:tracePt t="115187" x="10498138" y="4649788"/>
          <p14:tracePt t="115194" x="10445750" y="4667250"/>
          <p14:tracePt t="115207" x="10426700" y="4667250"/>
          <p14:tracePt t="115214" x="10391775" y="4684713"/>
          <p14:tracePt t="115222" x="10356850" y="4684713"/>
          <p14:tracePt t="115225" x="10320338" y="4702175"/>
          <p14:tracePt t="115230" x="10302875" y="4721225"/>
          <p14:tracePt t="115237" x="10266363" y="4738688"/>
          <p14:tracePt t="115244" x="10231438" y="4738688"/>
          <p14:tracePt t="115255" x="10194925" y="4738688"/>
          <p14:tracePt t="115260" x="10160000" y="4756150"/>
          <p14:tracePt t="115269" x="10142538" y="4773613"/>
          <p14:tracePt t="115276" x="10106025" y="4773613"/>
          <p14:tracePt t="115300" x="10088563" y="4773613"/>
          <p14:tracePt t="115308" x="10071100" y="4791075"/>
          <p14:tracePt t="115317" x="10053638" y="4791075"/>
          <p14:tracePt t="115343" x="10017125" y="4791075"/>
          <p14:tracePt t="115354" x="9999663" y="4810125"/>
          <p14:tracePt t="115364" x="9982200" y="4827588"/>
          <p14:tracePt t="115380" x="9963150" y="4827588"/>
          <p14:tracePt t="115388" x="9945688" y="4827588"/>
          <p14:tracePt t="115396" x="9910763" y="4845050"/>
          <p14:tracePt t="115405" x="9893300" y="4845050"/>
          <p14:tracePt t="115412" x="9874250" y="4845050"/>
          <p14:tracePt t="115421" x="9856788" y="4862513"/>
          <p14:tracePt t="115428" x="9839325" y="4862513"/>
          <p14:tracePt t="115436" x="9802813" y="4862513"/>
          <p14:tracePt t="115444" x="9767888" y="4879975"/>
          <p14:tracePt t="115452" x="9732963" y="4879975"/>
          <p14:tracePt t="115461" x="9696450" y="4879975"/>
          <p14:tracePt t="115469" x="9661525" y="4899025"/>
          <p14:tracePt t="115476" x="9625013" y="4899025"/>
          <p14:tracePt t="115494" x="9607550" y="4899025"/>
          <p14:tracePt t="115501" x="9571038" y="4899025"/>
          <p14:tracePt t="115516" x="9553575" y="4899025"/>
          <p14:tracePt t="115525" x="9536113" y="4899025"/>
          <p14:tracePt t="116239" x="9518650" y="4899025"/>
          <p14:tracePt t="116249" x="9518650" y="4933950"/>
          <p14:tracePt t="116256" x="9536113" y="4933950"/>
          <p14:tracePt t="116271" x="9553575" y="4970463"/>
          <p14:tracePt t="116284" x="9571038" y="4987925"/>
          <p14:tracePt t="116292" x="9590088" y="5005388"/>
          <p14:tracePt t="116297" x="9625013" y="5040313"/>
          <p14:tracePt t="116303" x="9661525" y="5059363"/>
          <p14:tracePt t="116313" x="9696450" y="5094288"/>
          <p14:tracePt t="116321" x="9732963" y="5130800"/>
          <p14:tracePt t="116332" x="9767888" y="5165725"/>
          <p14:tracePt t="116338" x="9802813" y="5200650"/>
          <p14:tracePt t="116345" x="9821863" y="5200650"/>
          <p14:tracePt t="116356" x="9839325" y="5237163"/>
          <p14:tracePt t="116364" x="9874250" y="5254625"/>
          <p14:tracePt t="116373" x="9928225" y="5291138"/>
          <p14:tracePt t="116378" x="9963150" y="5343525"/>
          <p14:tracePt t="116385" x="10017125" y="5380038"/>
          <p14:tracePt t="116389" x="10053638" y="5397500"/>
          <p14:tracePt t="116399" x="10071100" y="5432425"/>
          <p14:tracePt t="116405" x="10106025" y="5451475"/>
          <p14:tracePt t="116412" x="10125075" y="5486400"/>
          <p14:tracePt t="116420" x="10142538" y="5486400"/>
          <p14:tracePt t="116432" x="10177463" y="5503863"/>
          <p14:tracePt t="116443" x="10194925" y="5503863"/>
          <p14:tracePt t="116450" x="10231438" y="5540375"/>
          <p14:tracePt t="116459" x="10266363" y="5557838"/>
          <p14:tracePt t="116466" x="10285413" y="5575300"/>
          <p14:tracePt t="116471" x="10320338" y="5592763"/>
          <p14:tracePt t="116478" x="10356850" y="5611813"/>
          <p14:tracePt t="116485" x="10391775" y="5629275"/>
          <p14:tracePt t="116492" x="10426700" y="5646738"/>
          <p14:tracePt t="116501" x="10463213" y="5664200"/>
          <p14:tracePt t="116508" x="10517188" y="5681663"/>
          <p14:tracePt t="116518" x="10569575" y="5700713"/>
          <p14:tracePt t="116524" x="10623550" y="5718175"/>
          <p14:tracePt t="116535" x="10694988" y="5718175"/>
          <p14:tracePt t="116540" x="10748963" y="5735638"/>
          <p14:tracePt t="116552" x="10837863" y="5735638"/>
          <p14:tracePt t="116564" x="10890250" y="5735638"/>
          <p14:tracePt t="116571" x="10961688" y="5735638"/>
          <p14:tracePt t="116579" x="11015663" y="5735638"/>
          <p14:tracePt t="116585" x="11087100" y="5735638"/>
          <p14:tracePt t="116594" x="11158538" y="5735638"/>
          <p14:tracePt t="116605" x="11229975" y="5735638"/>
          <p14:tracePt t="116611" x="11282363" y="5735638"/>
          <p14:tracePt t="116617" x="11372850" y="5735638"/>
          <p14:tracePt t="116632" x="11514138" y="5735638"/>
          <p14:tracePt t="116644" x="11585575" y="5735638"/>
          <p14:tracePt t="116653" x="11657013" y="5735638"/>
          <p14:tracePt t="116658" x="11710988" y="5735638"/>
          <p14:tracePt t="116662" x="11782425" y="5735638"/>
          <p14:tracePt t="116670" x="11834813" y="5735638"/>
          <p14:tracePt t="116676" x="11906250" y="5700713"/>
          <p14:tracePt t="116684" x="11960225" y="5681663"/>
          <p14:tracePt t="116692" x="11995150" y="5646738"/>
          <p14:tracePt t="116704" x="12049125" y="5629275"/>
          <p14:tracePt t="116716" x="12085638" y="5592763"/>
          <p14:tracePt t="116723" x="12120563" y="5557838"/>
          <p14:tracePt t="116733" x="12174538" y="5521325"/>
          <p14:tracePt t="117130" x="11995150" y="1514475"/>
          <p14:tracePt t="117139" x="11925300" y="1514475"/>
          <p14:tracePt t="117146" x="11853863" y="1514475"/>
          <p14:tracePt t="117158" x="11782425" y="1514475"/>
          <p14:tracePt t="117164" x="11728450" y="1514475"/>
          <p14:tracePt t="117176" x="11585575" y="1514475"/>
          <p14:tracePt t="117185" x="11533188" y="1514475"/>
          <p14:tracePt t="117197" x="11461750" y="1531938"/>
          <p14:tracePt t="117204" x="11390313" y="1549400"/>
          <p14:tracePt t="117210" x="11336338" y="1566863"/>
          <p14:tracePt t="117222" x="11264900" y="1585913"/>
          <p14:tracePt t="117229" x="11210925" y="1620838"/>
          <p14:tracePt t="117241" x="11158538" y="1638300"/>
          <p14:tracePt t="117245" x="11087100" y="1692275"/>
          <p14:tracePt t="117253" x="11087100" y="1709738"/>
          <p14:tracePt t="117261" x="11050588" y="1727200"/>
          <p14:tracePt t="117272" x="11015663" y="1746250"/>
          <p14:tracePt t="117285" x="10979150" y="1781175"/>
          <p14:tracePt t="117297" x="10979150" y="1798638"/>
          <p14:tracePt t="117304" x="10944225" y="1835150"/>
          <p14:tracePt t="117313" x="10926763" y="1870075"/>
          <p14:tracePt t="117319" x="10872788" y="1941513"/>
          <p14:tracePt t="117329" x="10855325" y="1995488"/>
          <p14:tracePt t="117336" x="10818813" y="2047875"/>
          <p14:tracePt t="117345" x="10783888" y="2084388"/>
          <p14:tracePt t="117352" x="10766425" y="2136775"/>
          <p14:tracePt t="117361" x="10729913" y="2190750"/>
          <p14:tracePt t="117366" x="10712450" y="2227263"/>
          <p14:tracePt t="117381" x="10694988" y="2279650"/>
          <p14:tracePt t="117386" x="10677525" y="2316163"/>
          <p14:tracePt t="117393" x="10658475" y="2351088"/>
          <p14:tracePt t="117406" x="10658475" y="2387600"/>
          <p14:tracePt t="117419" x="10623550" y="2457450"/>
          <p14:tracePt t="117430" x="10623550" y="2493963"/>
          <p14:tracePt t="117443" x="10587038" y="2565400"/>
          <p14:tracePt t="117449" x="10569575" y="2617788"/>
          <p14:tracePt t="117458" x="10552113" y="2671763"/>
          <p14:tracePt t="117464" x="10534650" y="2725738"/>
          <p14:tracePt t="117478" x="10517188" y="2760663"/>
          <p14:tracePt t="117482" x="10498138" y="2814638"/>
          <p14:tracePt t="117498" x="10463213" y="2957513"/>
          <p14:tracePt t="117508" x="10445750" y="3009900"/>
          <p14:tracePt t="117520" x="10426700" y="3081338"/>
          <p14:tracePt t="117525" x="10409238" y="3135313"/>
          <p14:tracePt t="117533" x="10391775" y="3189288"/>
          <p14:tracePt t="117541" x="10391775" y="3241675"/>
          <p14:tracePt t="117547" x="10391775" y="3295650"/>
          <p14:tracePt t="117553" x="10374313" y="3349625"/>
          <p14:tracePt t="117561" x="10356850" y="3419475"/>
          <p14:tracePt t="117584" x="10337800" y="3527425"/>
          <p14:tracePt t="117590" x="10320338" y="3579813"/>
          <p14:tracePt t="117600" x="10320338" y="3633788"/>
          <p14:tracePt t="117606" x="10320338" y="3687763"/>
          <p14:tracePt t="117616" x="10302875" y="3740150"/>
          <p14:tracePt t="117622" x="10302875" y="3776663"/>
          <p14:tracePt t="117632" x="10285413" y="3829050"/>
          <p14:tracePt t="117635" x="10285413" y="3883025"/>
          <p14:tracePt t="117641" x="10266363" y="3919538"/>
          <p14:tracePt t="117648" x="10266363" y="3971925"/>
          <p14:tracePt t="117656" x="10266363" y="4025900"/>
          <p14:tracePt t="117664" x="10266363" y="4079875"/>
          <p14:tracePt t="117672" x="10266363" y="4132263"/>
          <p14:tracePt t="117685" x="10266363" y="4168775"/>
          <p14:tracePt t="117694" x="10248900" y="4203700"/>
          <p14:tracePt t="117708" x="10248900" y="4292600"/>
          <p14:tracePt t="117721" x="10248900" y="4329113"/>
          <p14:tracePt t="117729" x="10248900" y="4346575"/>
          <p14:tracePt t="117740" x="10248900" y="4418013"/>
          <p14:tracePt t="117747" x="10248900" y="4452938"/>
          <p14:tracePt t="117753" x="10248900" y="4489450"/>
          <p14:tracePt t="117761" x="10248900" y="4524375"/>
          <p14:tracePt t="117768" x="10248900" y="4560888"/>
          <p14:tracePt t="117781" x="10248900" y="4595813"/>
          <p14:tracePt t="117801" x="10248900" y="4684713"/>
          <p14:tracePt t="117812" x="10248900" y="4756150"/>
          <p14:tracePt t="117829" x="10266363" y="4827588"/>
          <p14:tracePt t="117839" x="10266363" y="4845050"/>
          <p14:tracePt t="117845" x="10285413" y="4879975"/>
          <p14:tracePt t="117851" x="10302875" y="4916488"/>
          <p14:tracePt t="117857" x="10302875" y="4951413"/>
          <p14:tracePt t="117866" x="10320338" y="4987925"/>
          <p14:tracePt t="117872" x="10356850" y="5040313"/>
          <p14:tracePt t="117880" x="10356850" y="5076825"/>
          <p14:tracePt t="117888" x="10391775" y="5111750"/>
          <p14:tracePt t="117896" x="10426700" y="5148263"/>
          <p14:tracePt t="117904" x="10445750" y="5183188"/>
          <p14:tracePt t="117917" x="10463213" y="5200650"/>
          <p14:tracePt t="117929" x="10480675" y="5219700"/>
          <p14:tracePt t="117944" x="10498138" y="5237163"/>
          <p14:tracePt t="117959" x="10517188" y="5254625"/>
          <p14:tracePt t="117965" x="10534650" y="5272088"/>
          <p14:tracePt t="117977" x="10534650" y="5291138"/>
          <p14:tracePt t="117984" x="10569575" y="5326063"/>
          <p14:tracePt t="117996" x="10587038" y="5343525"/>
          <p14:tracePt t="118010" x="10641013" y="5343525"/>
          <p14:tracePt t="118021" x="10658475" y="5360988"/>
          <p14:tracePt t="118032" x="10677525" y="5360988"/>
          <p14:tracePt t="118036" x="10694988" y="5360988"/>
          <p14:tracePt t="118041" x="10729913" y="5360988"/>
          <p14:tracePt t="118049" x="10748963" y="5380038"/>
          <p14:tracePt t="118057" x="10783888" y="5380038"/>
          <p14:tracePt t="118065" x="10837863" y="5380038"/>
          <p14:tracePt t="118073" x="10872788" y="5380038"/>
          <p14:tracePt t="118081" x="10909300" y="5380038"/>
          <p14:tracePt t="118090" x="10926763" y="5380038"/>
          <p14:tracePt t="118097" x="10961688" y="5380038"/>
          <p14:tracePt t="118107" x="10998200" y="5380038"/>
          <p14:tracePt t="118113" x="11033125" y="5380038"/>
          <p14:tracePt t="118133" x="11104563" y="5380038"/>
          <p14:tracePt t="118141" x="11141075" y="5380038"/>
          <p14:tracePt t="118152" x="11176000" y="5380038"/>
          <p14:tracePt t="118161" x="11193463" y="5380038"/>
          <p14:tracePt t="118172" x="11247438" y="5360988"/>
          <p14:tracePt t="118184" x="11264900" y="5360988"/>
          <p14:tracePt t="118188" x="11264900" y="5343525"/>
          <p14:tracePt t="118196" x="11301413" y="5326063"/>
          <p14:tracePt t="118201" x="11318875" y="5308600"/>
          <p14:tracePt t="118209" x="11353800" y="5272088"/>
          <p14:tracePt t="118220" x="11390313" y="5219700"/>
          <p14:tracePt t="118234" x="11407775" y="5200650"/>
          <p14:tracePt t="118237" x="11425238" y="5130800"/>
          <p14:tracePt t="118242" x="11461750" y="5059363"/>
          <p14:tracePt t="118248" x="11514138" y="4987925"/>
          <p14:tracePt t="118259" x="11550650" y="4899025"/>
          <p14:tracePt t="118264" x="11585575" y="4827588"/>
          <p14:tracePt t="118272" x="11622088" y="4756150"/>
          <p14:tracePt t="118280" x="11657013" y="4684713"/>
          <p14:tracePt t="118288" x="11674475" y="4630738"/>
          <p14:tracePt t="118296" x="11693525" y="4578350"/>
          <p14:tracePt t="118304" x="11728450" y="4506913"/>
          <p14:tracePt t="118313" x="11745913" y="4418013"/>
          <p14:tracePt t="118320" x="11764963" y="4329113"/>
          <p14:tracePt t="118328" x="11799888" y="4240213"/>
          <p14:tracePt t="118336" x="11834813" y="4114800"/>
          <p14:tracePt t="118345" x="11853863" y="3937000"/>
          <p14:tracePt t="118352" x="11888788" y="3759200"/>
          <p14:tracePt t="118362" x="11906250" y="3527425"/>
          <p14:tracePt t="118368" x="11942763" y="3330575"/>
          <p14:tracePt t="118380" x="11960225" y="3135313"/>
          <p14:tracePt t="118384" x="11977688" y="2974975"/>
          <p14:tracePt t="118393" x="11995150" y="2849563"/>
          <p14:tracePt t="118401" x="11995150" y="2743200"/>
          <p14:tracePt t="118408" x="12014200" y="2636838"/>
          <p14:tracePt t="118416" x="12014200" y="2528888"/>
          <p14:tracePt t="118424" x="12014200" y="2439988"/>
          <p14:tracePt t="118432" x="12014200" y="2351088"/>
          <p14:tracePt t="118441" x="12014200" y="2244725"/>
          <p14:tracePt t="118448" x="12014200" y="2155825"/>
          <p14:tracePt t="118456" x="12014200" y="2047875"/>
          <p14:tracePt t="118464" x="12014200" y="1941513"/>
          <p14:tracePt t="118472" x="12014200" y="1817688"/>
          <p14:tracePt t="118481" x="12014200" y="1709738"/>
          <p14:tracePt t="118488" x="12014200" y="1603375"/>
          <p14:tracePt t="118499" x="11995150" y="1531938"/>
          <p14:tracePt t="118504" x="11977688" y="1443038"/>
          <p14:tracePt t="118512" x="11977688" y="1389063"/>
          <p14:tracePt t="118521" x="11960225" y="1354138"/>
          <p14:tracePt t="118530" x="11960225" y="1336675"/>
          <p14:tracePt t="118536" x="11942763" y="1317625"/>
          <p14:tracePt t="118544" x="11942763" y="1282700"/>
          <p14:tracePt t="118567" x="11906250" y="1265238"/>
          <p14:tracePt t="118570" x="11888788" y="1246188"/>
          <p14:tracePt t="118584" x="11888788" y="1228725"/>
          <p14:tracePt t="118601" x="11871325" y="1228725"/>
          <p14:tracePt t="118611" x="11853863" y="1211263"/>
          <p14:tracePt t="118628" x="11834813" y="1193800"/>
          <p14:tracePt t="118636" x="11817350" y="1193800"/>
          <p14:tracePt t="118646" x="11782425" y="1157288"/>
          <p14:tracePt t="118654" x="11764963" y="1157288"/>
          <p14:tracePt t="118672" x="11728450" y="1157288"/>
          <p14:tracePt t="118684" x="11674475" y="1157288"/>
          <p14:tracePt t="118701" x="11657013" y="1139825"/>
          <p14:tracePt t="118718" x="11639550" y="1139825"/>
          <p14:tracePt t="118761" x="11622088" y="1139825"/>
          <p14:tracePt t="118769" x="11603038" y="1139825"/>
          <p14:tracePt t="118784" x="11585575" y="1139825"/>
          <p14:tracePt t="118792" x="11568113" y="1139825"/>
          <p14:tracePt t="118808" x="11550650" y="1139825"/>
          <p14:tracePt t="118816" x="11533188" y="1139825"/>
          <p14:tracePt t="118824" x="11514138" y="1157288"/>
          <p14:tracePt t="118832" x="11496675" y="1157288"/>
          <p14:tracePt t="118848" x="11479213" y="1157288"/>
          <p14:tracePt t="118864" x="11461750" y="1157288"/>
          <p14:tracePt t="118874" x="11461750" y="1176338"/>
          <p14:tracePt t="118880" x="11442700" y="1193800"/>
          <p14:tracePt t="118896" x="11425238" y="1193800"/>
          <p14:tracePt t="118905" x="11425238" y="1211263"/>
          <p14:tracePt t="118912" x="11407775" y="1211263"/>
          <p14:tracePt t="118921" x="11390313" y="1228725"/>
          <p14:tracePt t="118936" x="11372850" y="1228725"/>
          <p14:tracePt t="118944" x="11372850" y="1246188"/>
          <p14:tracePt t="118961" x="11353800" y="1246188"/>
          <p14:tracePt t="118968" x="11353800" y="1265238"/>
          <p14:tracePt t="118977" x="11336338" y="1265238"/>
          <p14:tracePt t="119014" x="11318875" y="1265238"/>
          <p14:tracePt t="119023" x="11301413" y="1300163"/>
          <p14:tracePt t="119036" x="11264900" y="1317625"/>
          <p14:tracePt t="119045" x="11247438" y="1336675"/>
          <p14:tracePt t="119055" x="11210925" y="1354138"/>
          <p14:tracePt t="119063" x="11176000" y="1371600"/>
          <p14:tracePt t="119071" x="11158538" y="1389063"/>
          <p14:tracePt t="119076" x="11141075" y="1406525"/>
          <p14:tracePt t="119085" x="11104563" y="1425575"/>
          <p14:tracePt t="119094" x="11069638" y="1443038"/>
          <p14:tracePt t="119104" x="11015663" y="1477963"/>
          <p14:tracePt t="119113" x="10998200" y="1497013"/>
          <p14:tracePt t="119122" x="10979150" y="1497013"/>
          <p14:tracePt t="119125" x="10944225" y="1514475"/>
          <p14:tracePt t="119132" x="10909300" y="1549400"/>
          <p14:tracePt t="119137" x="10890250" y="1566863"/>
          <p14:tracePt t="119147" x="10872788" y="1585913"/>
          <p14:tracePt t="119152" x="10855325" y="1603375"/>
          <p14:tracePt t="119161" x="10818813" y="1620838"/>
          <p14:tracePt t="119168" x="10801350" y="1638300"/>
          <p14:tracePt t="119176" x="10783888" y="1657350"/>
          <p14:tracePt t="119185" x="10766425" y="1674813"/>
          <p14:tracePt t="119192" x="10729913" y="1692275"/>
          <p14:tracePt t="119201" x="10712450" y="1709738"/>
          <p14:tracePt t="119208" x="10694988" y="1727200"/>
          <p14:tracePt t="119225" x="10694988" y="1746250"/>
          <p14:tracePt t="119232" x="10677525" y="1746250"/>
          <p14:tracePt t="119341" x="10677525" y="1763713"/>
          <p14:tracePt t="119354" x="10658475" y="1763713"/>
          <p14:tracePt t="119365" x="10641013" y="1781175"/>
          <p14:tracePt t="119377" x="10606088" y="1798638"/>
          <p14:tracePt t="119384" x="10587038" y="1817688"/>
          <p14:tracePt t="119400" x="10517188" y="1852613"/>
          <p14:tracePt t="119410" x="10517188" y="1870075"/>
          <p14:tracePt t="119423" x="10480675" y="1887538"/>
          <p14:tracePt t="119434" x="10445750" y="1906588"/>
          <p14:tracePt t="119438" x="10426700" y="1924050"/>
          <p14:tracePt t="119441" x="10391775" y="1958975"/>
          <p14:tracePt t="119449" x="10374313" y="1995488"/>
          <p14:tracePt t="119457" x="10337800" y="2030413"/>
          <p14:tracePt t="119464" x="10320338" y="2066925"/>
          <p14:tracePt t="119472" x="10285413" y="2119313"/>
          <p14:tracePt t="119480" x="10266363" y="2136775"/>
          <p14:tracePt t="119488" x="10248900" y="2155825"/>
          <p14:tracePt t="119496" x="10231438" y="2208213"/>
          <p14:tracePt t="119505" x="10194925" y="2262188"/>
          <p14:tracePt t="119512" x="10160000" y="2297113"/>
          <p14:tracePt t="119523" x="10142538" y="2351088"/>
          <p14:tracePt t="119528" x="10125075" y="2422525"/>
          <p14:tracePt t="119536" x="10088563" y="2476500"/>
          <p14:tracePt t="119544" x="10053638" y="2528888"/>
          <p14:tracePt t="119552" x="10017125" y="2617788"/>
          <p14:tracePt t="119561" x="9999663" y="2671763"/>
          <p14:tracePt t="119568" x="9963150" y="2743200"/>
          <p14:tracePt t="119576" x="9945688" y="2814638"/>
          <p14:tracePt t="119584" x="9910763" y="2868613"/>
          <p14:tracePt t="119593" x="9893300" y="2921000"/>
          <p14:tracePt t="119601" x="9874250" y="2974975"/>
          <p14:tracePt t="119608" x="9856788" y="3028950"/>
          <p14:tracePt t="119616" x="9839325" y="3063875"/>
          <p14:tracePt t="119624" x="9821863" y="3117850"/>
          <p14:tracePt t="119632" x="9802813" y="3189288"/>
          <p14:tracePt t="119642" x="9785350" y="3241675"/>
          <p14:tracePt t="119648" x="9785350" y="3330575"/>
          <p14:tracePt t="119657" x="9767888" y="3402013"/>
          <p14:tracePt t="119665" x="9750425" y="3473450"/>
          <p14:tracePt t="119672" x="9750425" y="3527425"/>
          <p14:tracePt t="119681" x="9732963" y="3598863"/>
          <p14:tracePt t="119689" x="9732963" y="3668713"/>
          <p14:tracePt t="119696" x="9732963" y="3740150"/>
          <p14:tracePt t="119704" x="9732963" y="3794125"/>
          <p14:tracePt t="119712" x="9732963" y="3865563"/>
          <p14:tracePt t="119721" x="9732963" y="3919538"/>
          <p14:tracePt t="119728" x="9732963" y="3989388"/>
          <p14:tracePt t="119736" x="9732963" y="4060825"/>
          <p14:tracePt t="119745" x="9732963" y="4132263"/>
          <p14:tracePt t="119752" x="9732963" y="4203700"/>
          <p14:tracePt t="119762" x="9732963" y="4275138"/>
          <p14:tracePt t="119768" x="9732963" y="4329113"/>
          <p14:tracePt t="119776" x="9732963" y="4364038"/>
          <p14:tracePt t="119784" x="9732963" y="4418013"/>
          <p14:tracePt t="119793" x="9732963" y="4452938"/>
          <p14:tracePt t="119802" x="9732963" y="4506913"/>
          <p14:tracePt t="119825" x="9732963" y="4613275"/>
          <p14:tracePt t="119832" x="9732963" y="4667250"/>
          <p14:tracePt t="119841" x="9732963" y="4721225"/>
          <p14:tracePt t="119847" x="9732963" y="4756150"/>
          <p14:tracePt t="119854" x="9732963" y="4791075"/>
          <p14:tracePt t="119865" x="9732963" y="4845050"/>
          <p14:tracePt t="119874" x="9732963" y="4933950"/>
          <p14:tracePt t="119886" x="9732963" y="4970463"/>
          <p14:tracePt t="119894" x="9732963" y="5005388"/>
          <p14:tracePt t="119905" x="9732963" y="5022850"/>
          <p14:tracePt t="119915" x="9732963" y="5040313"/>
          <p14:tracePt t="119923" x="9732963" y="5059363"/>
          <p14:tracePt t="119939" x="9732963" y="5076825"/>
          <p14:tracePt t="119953" x="9732963" y="5094288"/>
          <p14:tracePt t="119961" x="9732963" y="5111750"/>
          <p14:tracePt t="119968" x="9732963" y="5130800"/>
          <p14:tracePt t="119976" x="9732963" y="5165725"/>
          <p14:tracePt t="119985" x="9732963" y="5183188"/>
          <p14:tracePt t="119992" x="9750425" y="5237163"/>
          <p14:tracePt t="120008" x="9750425" y="5254625"/>
          <p14:tracePt t="120293" x="9750425" y="5272088"/>
          <p14:tracePt t="120302" x="9767888" y="5308600"/>
          <p14:tracePt t="120318" x="9767888" y="5326063"/>
          <p14:tracePt t="120332" x="9785350" y="5380038"/>
          <p14:tracePt t="120340" x="9802813" y="5414963"/>
          <p14:tracePt t="120347" x="9839325" y="5451475"/>
          <p14:tracePt t="120361" x="9874250" y="5503863"/>
          <p14:tracePt t="120370" x="9910763" y="5521325"/>
          <p14:tracePt t="120382" x="9945688" y="5540375"/>
          <p14:tracePt t="120391" x="9999663" y="5575300"/>
          <p14:tracePt t="120399" x="10053638" y="5575300"/>
          <p14:tracePt t="120406" x="10071100" y="5575300"/>
          <p14:tracePt t="120414" x="10106025" y="5575300"/>
          <p14:tracePt t="120422" x="10142538" y="5592763"/>
          <p14:tracePt t="120425" x="10177463" y="5592763"/>
          <p14:tracePt t="120430" x="10213975" y="5611813"/>
          <p14:tracePt t="120437" x="10248900" y="5611813"/>
          <p14:tracePt t="120445" x="10285413" y="5629275"/>
          <p14:tracePt t="120452" x="10320338" y="5629275"/>
          <p14:tracePt t="120461" x="10337800" y="5646738"/>
          <p14:tracePt t="120468" x="10356850" y="5646738"/>
          <p14:tracePt t="120478" x="10374313" y="5646738"/>
          <p14:tracePt t="120484" x="10409238" y="5646738"/>
          <p14:tracePt t="120498" x="10426700" y="5646738"/>
          <p14:tracePt t="120514" x="10498138" y="5646738"/>
          <p14:tracePt t="120523" x="10534650" y="5646738"/>
          <p14:tracePt t="120535" x="10569575" y="5646738"/>
          <p14:tracePt t="120543" x="10606088" y="5646738"/>
          <p14:tracePt t="120549" x="10641013" y="5646738"/>
          <p14:tracePt t="120557" x="10677525" y="5646738"/>
          <p14:tracePt t="120564" x="10712450" y="5646738"/>
          <p14:tracePt t="120571" x="10801350" y="5646738"/>
          <p14:tracePt t="120580" x="10837863" y="5646738"/>
          <p14:tracePt t="120588" x="10855325" y="5646738"/>
          <p14:tracePt t="120597" x="10890250" y="5646738"/>
          <p14:tracePt t="120604" x="10926763" y="5646738"/>
          <p14:tracePt t="120612" x="10944225" y="5646738"/>
          <p14:tracePt t="120620" x="10961688" y="5646738"/>
          <p14:tracePt t="120628" x="10998200" y="5646738"/>
          <p14:tracePt t="120636" x="11033125" y="5646738"/>
          <p14:tracePt t="120644" x="11069638" y="5646738"/>
          <p14:tracePt t="120652" x="11104563" y="5646738"/>
          <p14:tracePt t="120661" x="11141075" y="5646738"/>
          <p14:tracePt t="120668" x="11176000" y="5646738"/>
          <p14:tracePt t="120676" x="11210925" y="5646738"/>
          <p14:tracePt t="120684" x="11247438" y="5646738"/>
          <p14:tracePt t="120692" x="11264900" y="5646738"/>
          <p14:tracePt t="120700" x="11282363" y="5646738"/>
          <p14:tracePt t="120708" x="11301413" y="5646738"/>
          <p14:tracePt t="120798" x="11264900" y="5646738"/>
          <p14:tracePt t="120807" x="11229975" y="5646738"/>
          <p14:tracePt t="120817" x="11176000" y="5646738"/>
          <p14:tracePt t="120830" x="11122025" y="5646738"/>
          <p14:tracePt t="120842" x="11050588" y="5646738"/>
          <p14:tracePt t="120850" x="10872788" y="5646738"/>
          <p14:tracePt t="120862" x="10766425" y="5646738"/>
          <p14:tracePt t="120872" x="10658475" y="5646738"/>
          <p14:tracePt t="120881" x="10480675" y="5646738"/>
          <p14:tracePt t="120888" x="10409238" y="5646738"/>
          <p14:tracePt t="120904" x="10337800" y="5646738"/>
          <p14:tracePt t="120914" x="10320338" y="5646738"/>
          <p14:tracePt t="120968" x="10337800" y="5646738"/>
          <p14:tracePt t="120984" x="10426700" y="5646738"/>
          <p14:tracePt t="121000" x="10480675" y="5646738"/>
          <p14:tracePt t="121011" x="10534650" y="5646738"/>
          <p14:tracePt t="121019" x="10587038" y="5646738"/>
          <p14:tracePt t="121026" x="10641013" y="5664200"/>
          <p14:tracePt t="121035" x="10694988" y="5664200"/>
          <p14:tracePt t="121120" x="10658475" y="5681663"/>
          <p14:tracePt t="121136" x="10587038" y="5700713"/>
          <p14:tracePt t="121147" x="10517188" y="5700713"/>
          <p14:tracePt t="121154" x="10426700" y="5718175"/>
          <p14:tracePt t="121162" x="10337800" y="5718175"/>
          <p14:tracePt t="121167" x="10231438" y="5718175"/>
          <p14:tracePt t="121172" x="10160000" y="5718175"/>
          <p14:tracePt t="121181" x="10071100" y="5718175"/>
          <p14:tracePt t="121188" x="9999663" y="5718175"/>
          <p14:tracePt t="121196" x="9945688" y="5718175"/>
          <p14:tracePt t="121261" x="9982200" y="5718175"/>
          <p14:tracePt t="121268" x="9999663" y="5718175"/>
          <p14:tracePt t="121277" x="10017125" y="5718175"/>
          <p14:tracePt t="121284" x="10034588" y="5718175"/>
          <p14:tracePt t="121292" x="10034588" y="5735638"/>
          <p14:tracePt t="121381" x="10071100" y="5735638"/>
          <p14:tracePt t="121389" x="10106025" y="5735638"/>
          <p14:tracePt t="121399" x="10125075" y="5735638"/>
          <p14:tracePt t="121409" x="10177463" y="5735638"/>
          <p14:tracePt t="121416" x="10194925" y="5735638"/>
          <p14:tracePt t="121422" x="10231438" y="5735638"/>
          <p14:tracePt t="121429" x="10266363" y="5735638"/>
          <p14:tracePt t="121436" x="10320338" y="5735638"/>
          <p14:tracePt t="121444" x="10374313" y="5735638"/>
          <p14:tracePt t="121452" x="10409238" y="5735638"/>
          <p14:tracePt t="121461" x="10445750" y="5735638"/>
          <p14:tracePt t="121469" x="10480675" y="5735638"/>
          <p14:tracePt t="121741" x="10498138" y="5735638"/>
          <p14:tracePt t="121758" x="10498138" y="5753100"/>
          <p14:tracePt t="121764" x="10480675" y="5772150"/>
          <p14:tracePt t="121772" x="10445750" y="5789613"/>
          <p14:tracePt t="121781" x="10409238" y="5807075"/>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hlinkClick r:id="rId3"/>
            <a:extLst>
              <a:ext uri="{FF2B5EF4-FFF2-40B4-BE49-F238E27FC236}">
                <a16:creationId xmlns:a16="http://schemas.microsoft.com/office/drawing/2014/main" id="{97B9EFB4-DB35-D83B-41A0-D52960FE7108}"/>
              </a:ext>
            </a:extLst>
          </p:cNvPr>
          <p:cNvPicPr/>
          <p:nvPr/>
        </p:nvPicPr>
        <p:blipFill rotWithShape="1">
          <a:blip r:embed="rId4">
            <a:extLst>
              <a:ext uri="{28A0092B-C50C-407E-A947-70E740481C1C}">
                <a14:useLocalDpi xmlns:a14="http://schemas.microsoft.com/office/drawing/2010/main" val="0"/>
              </a:ext>
            </a:extLst>
          </a:blip>
          <a:srcRect b="21290"/>
          <a:stretch/>
        </p:blipFill>
        <p:spPr bwMode="auto">
          <a:xfrm>
            <a:off x="6353299" y="3765616"/>
            <a:ext cx="4523138" cy="2297480"/>
          </a:xfrm>
          <a:prstGeom prst="rect">
            <a:avLst/>
          </a:prstGeom>
          <a:noFill/>
          <a:ln>
            <a:noFill/>
          </a:ln>
        </p:spPr>
      </p:pic>
      <p:pic>
        <p:nvPicPr>
          <p:cNvPr id="2" name="Picture 1" descr="A logo for a university&#10;&#10;Description automatically generated"/>
          <p:cNvPicPr>
            <a:picLocks noChangeAspect="1"/>
          </p:cNvPicPr>
          <p:nvPr/>
        </p:nvPicPr>
        <p:blipFill>
          <a:blip r:embed="rId5"/>
          <a:stretch>
            <a:fillRect/>
          </a:stretch>
        </p:blipFill>
        <p:spPr>
          <a:xfrm>
            <a:off x="714849" y="5508979"/>
            <a:ext cx="1096206"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0"/>
            <a:ext cx="9533101" cy="1610200"/>
          </a:xfrm>
          <a:prstGeom prst="rect">
            <a:avLst/>
          </a:prstGeom>
        </p:spPr>
      </p:pic>
      <p:sp>
        <p:nvSpPr>
          <p:cNvPr id="7" name="TextBox 6"/>
          <p:cNvSpPr txBox="1"/>
          <p:nvPr/>
        </p:nvSpPr>
        <p:spPr>
          <a:xfrm>
            <a:off x="2650377" y="543490"/>
            <a:ext cx="577010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Types/Forms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0624" y="1311461"/>
            <a:ext cx="10429687" cy="3440173"/>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2. Interpersonal Communication:</a:t>
            </a:r>
            <a:endParaRPr lang="ar-EG" sz="28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Interpersonal Communication: It is the process of face-to-face interaction between sender and receiver such as group meetings, interviews, conversations among individuals.  </a:t>
            </a:r>
          </a:p>
          <a:p>
            <a:pPr marL="860425"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It has the advantage of a two-way communication with immediate feedback.</a:t>
            </a:r>
          </a:p>
        </p:txBody>
      </p:sp>
    </p:spTree>
    <p:extLst>
      <p:ext uri="{BB962C8B-B14F-4D97-AF65-F5344CB8AC3E}">
        <p14:creationId xmlns:p14="http://schemas.microsoft.com/office/powerpoint/2010/main" val="1147686496"/>
      </p:ext>
    </p:extLst>
  </p:cSld>
  <p:clrMapOvr>
    <a:masterClrMapping/>
  </p:clrMapOvr>
  <mc:AlternateContent xmlns:mc="http://schemas.openxmlformats.org/markup-compatibility/2006" xmlns:p14="http://schemas.microsoft.com/office/powerpoint/2010/main">
    <mc:Choice Requires="p14">
      <p:transition spd="slow" p14:dur="2000" advTm="72900"/>
    </mc:Choice>
    <mc:Fallback xmlns="">
      <p:transition spd="slow" advTm="72900"/>
    </mc:Fallback>
  </mc:AlternateContent>
  <p:extLst>
    <p:ext uri="{3A86A75C-4F4B-4683-9AE1-C65F6400EC91}">
      <p14:laserTraceLst xmlns:p14="http://schemas.microsoft.com/office/powerpoint/2010/main">
        <p14:tracePtLst>
          <p14:tracePt t="26886" x="4203700" y="6115050"/>
          <p14:tracePt t="27900" x="2851150" y="6643688"/>
          <p14:tracePt t="27908" x="3154363" y="6519863"/>
          <p14:tracePt t="27913" x="3405188" y="6394450"/>
          <p14:tracePt t="27920" x="3636963" y="6288088"/>
          <p14:tracePt t="27942" x="4135438" y="6038850"/>
          <p14:tracePt t="27951" x="4260850" y="5967413"/>
          <p14:tracePt t="27959" x="4367213" y="5932488"/>
          <p14:tracePt t="27970" x="4438650" y="5895975"/>
          <p14:tracePt t="27978" x="4527550" y="5861050"/>
          <p14:tracePt t="27984" x="4598988" y="5807075"/>
          <p14:tracePt t="27988" x="4670425" y="5772150"/>
          <p14:tracePt t="27996" x="4741863" y="5735638"/>
          <p14:tracePt t="28003" x="4813300" y="5718175"/>
          <p14:tracePt t="28014" x="4883150" y="5681663"/>
          <p14:tracePt t="28018" x="4937125" y="5646738"/>
          <p14:tracePt t="28027" x="4991100" y="5629275"/>
          <p14:tracePt t="28035" x="5026025" y="5611813"/>
          <p14:tracePt t="28042" x="5062538" y="5575300"/>
          <p14:tracePt t="28050" x="5080000" y="5575300"/>
          <p14:tracePt t="28058" x="5114925" y="5557838"/>
          <p14:tracePt t="28075" x="5133975" y="5557838"/>
          <p14:tracePt t="28206" x="5151438" y="5557838"/>
          <p14:tracePt t="28222" x="5168900" y="5557838"/>
          <p14:tracePt t="28234" x="5205413" y="5557838"/>
          <p14:tracePt t="28242" x="5222875" y="5557838"/>
          <p14:tracePt t="28248" x="5257800" y="5557838"/>
          <p14:tracePt t="28259" x="5294313" y="5557838"/>
          <p14:tracePt t="28267" x="5311775" y="5557838"/>
          <p14:tracePt t="28273" x="5346700" y="5557838"/>
          <p14:tracePt t="28279" x="5418138" y="5557838"/>
          <p14:tracePt t="28288" x="5507038" y="5557838"/>
          <p14:tracePt t="28296" x="5578475" y="5557838"/>
          <p14:tracePt t="28307" x="5668963" y="5540375"/>
          <p14:tracePt t="28317" x="5775325" y="5540375"/>
          <p14:tracePt t="28323" x="5881688" y="5540375"/>
          <p14:tracePt t="28329" x="5989638" y="5521325"/>
          <p14:tracePt t="28336" x="6078538" y="5521325"/>
          <p14:tracePt t="28344" x="6149975" y="5521325"/>
          <p14:tracePt t="28353" x="6238875" y="5503863"/>
          <p14:tracePt t="28362" x="6310313" y="5503863"/>
          <p14:tracePt t="28369" x="6362700" y="5503863"/>
          <p14:tracePt t="28582" x="6381750" y="5503863"/>
          <p14:tracePt t="28591" x="6399213" y="5486400"/>
          <p14:tracePt t="28600" x="6453188" y="5451475"/>
          <p14:tracePt t="28611" x="6488113" y="5432425"/>
          <p14:tracePt t="28619" x="6505575" y="5414963"/>
          <p14:tracePt t="28630" x="6542088" y="5397500"/>
          <p14:tracePt t="28639" x="6613525" y="5380038"/>
          <p14:tracePt t="28644" x="6665913" y="5343525"/>
          <p14:tracePt t="28654" x="6737350" y="5326063"/>
          <p14:tracePt t="28662" x="6808788" y="5291138"/>
          <p14:tracePt t="28670" x="6862763" y="5254625"/>
          <p14:tracePt t="28675" x="6934200" y="5219700"/>
          <p14:tracePt t="28685" x="6986588" y="5200650"/>
          <p14:tracePt t="28691" x="7023100" y="5183188"/>
          <p14:tracePt t="28701" x="7040563" y="5165725"/>
          <p14:tracePt t="28704" x="7058025" y="5148263"/>
          <p14:tracePt t="28713" x="7077075" y="5130800"/>
          <p14:tracePt t="28730" x="7077075" y="5111750"/>
          <p14:tracePt t="28740" x="7094538" y="5094288"/>
          <p14:tracePt t="28747" x="7094538" y="5076825"/>
          <p14:tracePt t="28753" x="7094538" y="5040313"/>
          <p14:tracePt t="28766" x="7112000" y="5005388"/>
          <p14:tracePt t="28774" x="7112000" y="4987925"/>
          <p14:tracePt t="28780" x="7112000" y="4951413"/>
          <p14:tracePt t="28785" x="7129463" y="4899025"/>
          <p14:tracePt t="28792" x="7146925" y="4827588"/>
          <p14:tracePt t="28800" x="7165975" y="4756150"/>
          <p14:tracePt t="28807" x="7165975" y="4702175"/>
          <p14:tracePt t="28817" x="7165975" y="4649788"/>
          <p14:tracePt t="28823" x="7183438" y="4578350"/>
          <p14:tracePt t="28843" x="7183438" y="4452938"/>
          <p14:tracePt t="28849" x="7183438" y="4381500"/>
          <p14:tracePt t="28858" x="7183438" y="4329113"/>
          <p14:tracePt t="28868" x="7183438" y="4275138"/>
          <p14:tracePt t="28877" x="7183438" y="4203700"/>
          <p14:tracePt t="28883" x="7183438" y="4149725"/>
          <p14:tracePt t="28890" x="7183438" y="4132263"/>
          <p14:tracePt t="28899" x="7183438" y="4097338"/>
          <p14:tracePt t="28908" x="7183438" y="4060825"/>
          <p14:tracePt t="28920" x="7183438" y="4043363"/>
          <p14:tracePt t="28935" x="7165975" y="4043363"/>
          <p14:tracePt t="28961" x="7146925" y="4043363"/>
          <p14:tracePt t="28977" x="7112000" y="4043363"/>
          <p14:tracePt t="28989" x="7094538" y="4043363"/>
          <p14:tracePt t="28999" x="7077075" y="4043363"/>
          <p14:tracePt t="29005" x="7040563" y="4043363"/>
          <p14:tracePt t="29008" x="7023100" y="4060825"/>
          <p14:tracePt t="29016" x="6969125" y="4079875"/>
          <p14:tracePt t="29023" x="6951663" y="4079875"/>
          <p14:tracePt t="29030" x="6934200" y="4097338"/>
          <p14:tracePt t="29038" x="6897688" y="4114800"/>
          <p14:tracePt t="29054" x="6880225" y="4132263"/>
          <p14:tracePt t="29071" x="6862763" y="4149725"/>
          <p14:tracePt t="29089" x="6845300" y="4149725"/>
          <p14:tracePt t="29095" x="6845300" y="4168775"/>
          <p14:tracePt t="29111" x="6826250" y="4186238"/>
          <p14:tracePt t="29119" x="6808788" y="4186238"/>
          <p14:tracePt t="29127" x="6808788" y="4203700"/>
          <p14:tracePt t="29153" x="6791325" y="4221163"/>
          <p14:tracePt t="29162" x="6754813" y="4257675"/>
          <p14:tracePt t="29172" x="6754813" y="4275138"/>
          <p14:tracePt t="29182" x="6737350" y="4275138"/>
          <p14:tracePt t="29187" x="6737350" y="4310063"/>
          <p14:tracePt t="29196" x="6719888" y="4310063"/>
          <p14:tracePt t="29202" x="6719888" y="4329113"/>
          <p14:tracePt t="29216" x="6719888" y="4346575"/>
          <p14:tracePt t="29222" x="6702425" y="4364038"/>
          <p14:tracePt t="29235" x="6702425" y="4400550"/>
          <p14:tracePt t="29245" x="6684963" y="4418013"/>
          <p14:tracePt t="29259" x="6684963" y="4452938"/>
          <p14:tracePt t="29276" x="6665913" y="4489450"/>
          <p14:tracePt t="29284" x="6665913" y="4506913"/>
          <p14:tracePt t="29292" x="6648450" y="4524375"/>
          <p14:tracePt t="29297" x="6648450" y="4541838"/>
          <p14:tracePt t="29303" x="6648450" y="4560888"/>
          <p14:tracePt t="29311" x="6630988" y="4578350"/>
          <p14:tracePt t="29319" x="6630988" y="4613275"/>
          <p14:tracePt t="29329" x="6630988" y="4630738"/>
          <p14:tracePt t="29335" x="6630988" y="4667250"/>
          <p14:tracePt t="29346" x="6630988" y="4684713"/>
          <p14:tracePt t="29351" x="6630988" y="4702175"/>
          <p14:tracePt t="29360" x="6630988" y="4738688"/>
          <p14:tracePt t="29376" x="6630988" y="4756150"/>
          <p14:tracePt t="29383" x="6630988" y="4773613"/>
          <p14:tracePt t="29392" x="6630988" y="4810125"/>
          <p14:tracePt t="29400" x="6630988" y="4827588"/>
          <p14:tracePt t="29409" x="6630988" y="4862513"/>
          <p14:tracePt t="29416" x="6630988" y="4879975"/>
          <p14:tracePt t="29423" x="6630988" y="4899025"/>
          <p14:tracePt t="29432" x="6630988" y="4916488"/>
          <p14:tracePt t="29439" x="6630988" y="4951413"/>
          <p14:tracePt t="29450" x="6648450" y="4987925"/>
          <p14:tracePt t="29455" x="6684963" y="5022850"/>
          <p14:tracePt t="29466" x="6719888" y="5076825"/>
          <p14:tracePt t="29472" x="6754813" y="5111750"/>
          <p14:tracePt t="29483" x="6808788" y="5165725"/>
          <p14:tracePt t="29488" x="6845300" y="5200650"/>
          <p14:tracePt t="29497" x="6897688" y="5237163"/>
          <p14:tracePt t="29503" x="6934200" y="5272088"/>
          <p14:tracePt t="29512" x="6969125" y="5308600"/>
          <p14:tracePt t="29520" x="6986588" y="5343525"/>
          <p14:tracePt t="29528" x="7005638" y="5360988"/>
          <p14:tracePt t="29535" x="7040563" y="5397500"/>
          <p14:tracePt t="29543" x="7058025" y="5414963"/>
          <p14:tracePt t="29553" x="7077075" y="5432425"/>
          <p14:tracePt t="29559" x="7094538" y="5451475"/>
          <p14:tracePt t="29569" x="7094538" y="5468938"/>
          <p14:tracePt t="29576" x="7112000" y="5503863"/>
          <p14:tracePt t="29586" x="7146925" y="5521325"/>
          <p14:tracePt t="29592" x="7165975" y="5540375"/>
          <p14:tracePt t="29604" x="7183438" y="5557838"/>
          <p14:tracePt t="29608" x="7218363" y="5575300"/>
          <p14:tracePt t="29619" x="7254875" y="5592763"/>
          <p14:tracePt t="29623" x="7289800" y="5629275"/>
          <p14:tracePt t="29631" x="7308850" y="5646738"/>
          <p14:tracePt t="29640" x="7361238" y="5664200"/>
          <p14:tracePt t="29648" x="7415213" y="5664200"/>
          <p14:tracePt t="29657" x="7450138" y="5681663"/>
          <p14:tracePt t="29663" x="7504113" y="5681663"/>
          <p14:tracePt t="29671" x="7558088" y="5700713"/>
          <p14:tracePt t="29679" x="7610475" y="5700713"/>
          <p14:tracePt t="29688" x="7646988" y="5700713"/>
          <p14:tracePt t="29696" x="7700963" y="5700713"/>
          <p14:tracePt t="29705" x="7753350" y="5700713"/>
          <p14:tracePt t="29711" x="7807325" y="5700713"/>
          <p14:tracePt t="29722" x="7842250" y="5700713"/>
          <p14:tracePt t="29728" x="7878763" y="5681663"/>
          <p14:tracePt t="29739" x="7896225" y="5664200"/>
          <p14:tracePt t="29744" x="7913688" y="5646738"/>
          <p14:tracePt t="29752" x="7913688" y="5611813"/>
          <p14:tracePt t="29760" x="7950200" y="5557838"/>
          <p14:tracePt t="29768" x="7950200" y="5540375"/>
          <p14:tracePt t="29775" x="7950200" y="5486400"/>
          <p14:tracePt t="29783" x="7967663" y="5397500"/>
          <p14:tracePt t="29791" x="7967663" y="5291138"/>
          <p14:tracePt t="29799" x="7967663" y="5183188"/>
          <p14:tracePt t="29807" x="7967663" y="5040313"/>
          <p14:tracePt t="29815" x="7967663" y="4933950"/>
          <p14:tracePt t="29825" x="7967663" y="4827588"/>
          <p14:tracePt t="29831" x="7967663" y="4738688"/>
          <p14:tracePt t="29841" x="7967663" y="4667250"/>
          <p14:tracePt t="29848" x="7967663" y="4595813"/>
          <p14:tracePt t="29858" x="7967663" y="4541838"/>
          <p14:tracePt t="29863" x="7967663" y="4506913"/>
          <p14:tracePt t="29875" x="7967663" y="4470400"/>
          <p14:tracePt t="29880" x="7967663" y="4435475"/>
          <p14:tracePt t="29888" x="7950200" y="4418013"/>
          <p14:tracePt t="29904" x="7913688" y="4400550"/>
          <p14:tracePt t="29911" x="7896225" y="4400550"/>
          <p14:tracePt t="29919" x="7878763" y="4381500"/>
          <p14:tracePt t="29929" x="7861300" y="4381500"/>
          <p14:tracePt t="29936" x="7842250" y="4381500"/>
          <p14:tracePt t="29943" x="7824788" y="4381500"/>
          <p14:tracePt t="29951" x="7789863" y="4381500"/>
          <p14:tracePt t="29961" x="7735888" y="4381500"/>
          <p14:tracePt t="29967" x="7664450" y="4381500"/>
          <p14:tracePt t="29978" x="7593013" y="4381500"/>
          <p14:tracePt t="29983" x="7504113" y="4381500"/>
          <p14:tracePt t="29995" x="7415213" y="4400550"/>
          <p14:tracePt t="30000" x="7343775" y="4400550"/>
          <p14:tracePt t="30008" x="7272338" y="4418013"/>
          <p14:tracePt t="30015" x="7200900" y="4418013"/>
          <p14:tracePt t="30024" x="7165975" y="4435475"/>
          <p14:tracePt t="30032" x="7129463" y="4452938"/>
          <p14:tracePt t="30087" x="7094538" y="4470400"/>
          <p14:tracePt t="30111" x="7094538" y="4489450"/>
          <p14:tracePt t="30120" x="7077075" y="4489450"/>
          <p14:tracePt t="30132" x="7058025" y="4506913"/>
          <p14:tracePt t="30363" x="7058025" y="4524375"/>
          <p14:tracePt t="30395" x="7040563" y="4541838"/>
          <p14:tracePt t="30406" x="7040563" y="4560888"/>
          <p14:tracePt t="30432" x="7023100" y="4560888"/>
          <p14:tracePt t="30439" x="7023100" y="4578350"/>
          <p14:tracePt t="30474" x="7005638" y="4595813"/>
          <p14:tracePt t="30497" x="7005638" y="4613275"/>
          <p14:tracePt t="30504" x="7005638" y="4630738"/>
          <p14:tracePt t="30511" x="7005638" y="4649788"/>
          <p14:tracePt t="30518" x="7005638" y="4667250"/>
          <p14:tracePt t="30525" x="7005638" y="4684713"/>
          <p14:tracePt t="30537" x="7005638" y="4702175"/>
          <p14:tracePt t="30548" x="7005638" y="4721225"/>
          <p14:tracePt t="30561" x="7005638" y="4756150"/>
          <p14:tracePt t="30571" x="7005638" y="4773613"/>
          <p14:tracePt t="30578" x="7005638" y="4810125"/>
          <p14:tracePt t="30583" x="7005638" y="4827588"/>
          <p14:tracePt t="30591" x="7005638" y="4862513"/>
          <p14:tracePt t="30598" x="7005638" y="4879975"/>
          <p14:tracePt t="30607" x="7005638" y="4933950"/>
          <p14:tracePt t="30614" x="7005638" y="4987925"/>
          <p14:tracePt t="30624" x="7005638" y="5040313"/>
          <p14:tracePt t="30630" x="7005638" y="5111750"/>
          <p14:tracePt t="30639" x="7005638" y="5200650"/>
          <p14:tracePt t="30647" x="7005638" y="5272088"/>
          <p14:tracePt t="30654" x="7005638" y="5343525"/>
          <p14:tracePt t="30662" x="7005638" y="5397500"/>
          <p14:tracePt t="30670" x="7005638" y="5468938"/>
          <p14:tracePt t="30679" x="7040563" y="5521325"/>
          <p14:tracePt t="30686" x="7058025" y="5557838"/>
          <p14:tracePt t="30695" x="7094538" y="5611813"/>
          <p14:tracePt t="30703" x="7112000" y="5646738"/>
          <p14:tracePt t="30711" x="7146925" y="5681663"/>
          <p14:tracePt t="30718" x="7200900" y="5718175"/>
          <p14:tracePt t="30728" x="7254875" y="5753100"/>
          <p14:tracePt t="30736" x="7326313" y="5789613"/>
          <p14:tracePt t="30747" x="7397750" y="5824538"/>
          <p14:tracePt t="30753" x="7469188" y="5842000"/>
          <p14:tracePt t="30764" x="7558088" y="5861050"/>
          <p14:tracePt t="30769" x="7664450" y="5878513"/>
          <p14:tracePt t="30777" x="7753350" y="5913438"/>
          <p14:tracePt t="30785" x="7861300" y="5932488"/>
          <p14:tracePt t="30792" x="7950200" y="5949950"/>
          <p14:tracePt t="30799" x="8039100" y="5949950"/>
          <p14:tracePt t="30808" x="8110538" y="5967413"/>
          <p14:tracePt t="30816" x="8199438" y="5984875"/>
          <p14:tracePt t="30824" x="8305800" y="6002338"/>
          <p14:tracePt t="30832" x="8394700" y="6002338"/>
          <p14:tracePt t="30839" x="8466138" y="6021388"/>
          <p14:tracePt t="30850" x="8555038" y="6038850"/>
          <p14:tracePt t="30856" x="8645525" y="6038850"/>
          <p14:tracePt t="30867" x="8716963" y="6073775"/>
          <p14:tracePt t="30871" x="8805863" y="6073775"/>
          <p14:tracePt t="30883" x="8894763" y="6092825"/>
          <p14:tracePt t="30888" x="8966200" y="6092825"/>
          <p14:tracePt t="30897" x="9037638" y="6092825"/>
          <p14:tracePt t="30904" x="9109075" y="6110288"/>
          <p14:tracePt t="30912" x="9197975" y="6110288"/>
          <p14:tracePt t="30919" x="9269413" y="6110288"/>
          <p14:tracePt t="30938" x="9410700" y="6110288"/>
          <p14:tracePt t="30943" x="9447213" y="6127750"/>
          <p14:tracePt t="30952" x="9501188" y="6127750"/>
          <p14:tracePt t="30961" x="9553575" y="6127750"/>
          <p14:tracePt t="30969" x="9607550" y="6127750"/>
          <p14:tracePt t="30976" x="9625013" y="6127750"/>
          <p14:tracePt t="30987" x="9661525" y="6127750"/>
          <p14:tracePt t="31008" x="9678988" y="6127750"/>
          <p14:tracePt t="31024" x="9713913" y="6110288"/>
          <p14:tracePt t="31032" x="9713913" y="6092825"/>
          <p14:tracePt t="31040" x="9750425" y="6056313"/>
          <p14:tracePt t="31048" x="9767888" y="6038850"/>
          <p14:tracePt t="31056" x="9785350" y="5984875"/>
          <p14:tracePt t="31063" x="9802813" y="5913438"/>
          <p14:tracePt t="31071" x="9839325" y="5842000"/>
          <p14:tracePt t="31079" x="9874250" y="5753100"/>
          <p14:tracePt t="31089" x="9893300" y="5681663"/>
          <p14:tracePt t="31096" x="9910763" y="5611813"/>
          <p14:tracePt t="31106" x="9910763" y="5557838"/>
          <p14:tracePt t="31113" x="9910763" y="5540375"/>
          <p14:tracePt t="31122" x="9910763" y="5521325"/>
          <p14:tracePt t="31128" x="9910763" y="5503863"/>
          <p14:tracePt t="31140" x="9910763" y="5486400"/>
          <p14:tracePt t="31144" x="9910763" y="5468938"/>
          <p14:tracePt t="31161" x="9910763" y="5451475"/>
          <p14:tracePt t="31176" x="9910763" y="5432425"/>
          <p14:tracePt t="31267" x="9910763" y="5414963"/>
          <p14:tracePt t="31284" x="9910763" y="5397500"/>
          <p14:tracePt t="31294" x="9910763" y="5380038"/>
          <p14:tracePt t="31307" x="9910763" y="5360988"/>
          <p14:tracePt t="31335" x="9910763" y="5343525"/>
          <p14:tracePt t="31350" x="9910763" y="5326063"/>
          <p14:tracePt t="31374" x="9910763" y="5308600"/>
          <p14:tracePt t="31383" x="9910763" y="5291138"/>
          <p14:tracePt t="31393" x="9910763" y="5272088"/>
          <p14:tracePt t="31407" x="9928225" y="5254625"/>
          <p14:tracePt t="31415" x="9945688" y="5254625"/>
          <p14:tracePt t="31423" x="9982200" y="5237163"/>
          <p14:tracePt t="31430" x="9999663" y="5237163"/>
          <p14:tracePt t="31438" x="10017125" y="5219700"/>
          <p14:tracePt t="31447" x="10034588" y="5219700"/>
          <p14:tracePt t="31455" x="10053638" y="5219700"/>
          <p14:tracePt t="31462" x="10071100" y="5200650"/>
          <p14:tracePt t="31471" x="10088563" y="5200650"/>
          <p14:tracePt t="31479" x="10106025" y="5200650"/>
          <p14:tracePt t="31486" x="10125075" y="5183188"/>
          <p14:tracePt t="31503" x="10160000" y="5165725"/>
          <p14:tracePt t="31513" x="10194925" y="5148263"/>
          <p14:tracePt t="31518" x="10213975" y="5148263"/>
          <p14:tracePt t="31530" x="10248900" y="5130800"/>
          <p14:tracePt t="31534" x="10285413" y="5130800"/>
          <p14:tracePt t="31543" x="10302875" y="5111750"/>
          <p14:tracePt t="31550" x="10337800" y="5094288"/>
          <p14:tracePt t="31560" x="10374313" y="5076825"/>
          <p14:tracePt t="31568" x="10426700" y="5059363"/>
          <p14:tracePt t="31579" x="10463213" y="5040313"/>
          <p14:tracePt t="31595" x="10498138" y="5022850"/>
          <p14:tracePt t="31610" x="10517188" y="4987925"/>
          <p14:tracePt t="31626" x="10517188" y="4933950"/>
          <p14:tracePt t="31637" x="10517188" y="4916488"/>
          <p14:tracePt t="31651" x="10517188" y="4879975"/>
          <p14:tracePt t="31660" x="10517188" y="4862513"/>
          <p14:tracePt t="31666" x="10534650" y="4827588"/>
          <p14:tracePt t="31674" x="10534650" y="4810125"/>
          <p14:tracePt t="31681" x="10534650" y="4773613"/>
          <p14:tracePt t="31683" x="10534650" y="4756150"/>
          <p14:tracePt t="31690" x="10534650" y="4721225"/>
          <p14:tracePt t="31706" x="10534650" y="4684713"/>
          <p14:tracePt t="31716" x="10534650" y="4667250"/>
          <p14:tracePt t="31722" x="10534650" y="4649788"/>
          <p14:tracePt t="31730" x="10534650" y="4630738"/>
          <p14:tracePt t="31738" x="10534650" y="4595813"/>
          <p14:tracePt t="31747" x="10498138" y="4560888"/>
          <p14:tracePt t="31755" x="10480675" y="4524375"/>
          <p14:tracePt t="31763" x="10445750" y="4506913"/>
          <p14:tracePt t="31771" x="10426700" y="4489450"/>
          <p14:tracePt t="31778" x="10374313" y="4452938"/>
          <p14:tracePt t="31787" x="10337800" y="4435475"/>
          <p14:tracePt t="31796" x="10302875" y="4400550"/>
          <p14:tracePt t="31804" x="10285413" y="4381500"/>
          <p14:tracePt t="31810" x="10248900" y="4381500"/>
          <p14:tracePt t="31823" x="10194925" y="4364038"/>
          <p14:tracePt t="31828" x="10142538" y="4329113"/>
          <p14:tracePt t="31836" x="10088563" y="4310063"/>
          <p14:tracePt t="31843" x="10034588" y="4292600"/>
          <p14:tracePt t="31853" x="9982200" y="4275138"/>
          <p14:tracePt t="31861" x="9910763" y="4257675"/>
          <p14:tracePt t="31868" x="9856788" y="4240213"/>
          <p14:tracePt t="31876" x="9802813" y="4221163"/>
          <p14:tracePt t="31884" x="9767888" y="4203700"/>
          <p14:tracePt t="31891" x="9713913" y="4203700"/>
          <p14:tracePt t="31902" x="9678988" y="4186238"/>
          <p14:tracePt t="31956" x="9661525" y="4186238"/>
          <p14:tracePt t="31964" x="9642475" y="4221163"/>
          <p14:tracePt t="31975" x="9642475" y="4275138"/>
          <p14:tracePt t="31988" x="9625013" y="4310063"/>
          <p14:tracePt t="31997" x="9625013" y="4346575"/>
          <p14:tracePt t="32004" x="9607550" y="4381500"/>
          <p14:tracePt t="32012" x="9607550" y="4418013"/>
          <p14:tracePt t="32020" x="9607550" y="4452938"/>
          <p14:tracePt t="32028" x="9607550" y="4470400"/>
          <p14:tracePt t="32036" x="9607550" y="4489450"/>
          <p14:tracePt t="32045" x="9607550" y="4506913"/>
          <p14:tracePt t="32052" x="9607550" y="4524375"/>
          <p14:tracePt t="32062" x="9607550" y="4541838"/>
          <p14:tracePt t="32068" x="9607550" y="4560888"/>
          <p14:tracePt t="32094" x="9607550" y="4578350"/>
          <p14:tracePt t="32100" x="9607550" y="4595813"/>
          <p14:tracePt t="32109" x="9607550" y="4613275"/>
          <p14:tracePt t="32117" x="9642475" y="4630738"/>
          <p14:tracePt t="32123" x="9661525" y="4649788"/>
          <p14:tracePt t="32132" x="9696450" y="4684713"/>
          <p14:tracePt t="32140" x="9732963" y="4721225"/>
          <p14:tracePt t="32148" x="9767888" y="4721225"/>
          <p14:tracePt t="32156" x="9802813" y="4756150"/>
          <p14:tracePt t="32164" x="9821863" y="4756150"/>
          <p14:tracePt t="32171" x="9856788" y="4773613"/>
          <p14:tracePt t="32181" x="9893300" y="4810125"/>
          <p14:tracePt t="32188" x="9928225" y="4810125"/>
          <p14:tracePt t="32198" x="9945688" y="4827588"/>
          <p14:tracePt t="32204" x="9963150" y="4827588"/>
          <p14:tracePt t="32216" x="9999663" y="4845050"/>
          <p14:tracePt t="32228" x="10017125" y="4845050"/>
          <p14:tracePt t="32236" x="10034588" y="4845050"/>
          <p14:tracePt t="32245" x="10034588" y="4862513"/>
          <p14:tracePt t="32253" x="10053638" y="4862513"/>
          <p14:tracePt t="32269" x="10071100" y="4862513"/>
          <p14:tracePt t="32275" x="10088563" y="4862513"/>
          <p14:tracePt t="32283" x="10106025" y="4862513"/>
          <p14:tracePt t="32291" x="10142538" y="4862513"/>
          <p14:tracePt t="32301" x="10160000" y="4862513"/>
          <p14:tracePt t="32308" x="10177463" y="4862513"/>
          <p14:tracePt t="32318" x="10213975" y="4862513"/>
          <p14:tracePt t="32323" x="10248900" y="4862513"/>
          <p14:tracePt t="32334" x="10266363" y="4862513"/>
          <p14:tracePt t="32340" x="10320338" y="4862513"/>
          <p14:tracePt t="32348" x="10356850" y="4862513"/>
          <p14:tracePt t="32355" x="10391775" y="4862513"/>
          <p14:tracePt t="32365" x="10409238" y="4862513"/>
          <p14:tracePt t="32373" x="10426700" y="4862513"/>
          <p14:tracePt t="32380" x="10426700" y="4879975"/>
          <p14:tracePt t="32983" x="10426700" y="4899025"/>
          <p14:tracePt t="38829" x="10426700" y="4933950"/>
          <p14:tracePt t="38845" x="10426700" y="4951413"/>
          <p14:tracePt t="38855" x="10426700" y="4970463"/>
          <p14:tracePt t="38909" x="10426700" y="4987925"/>
          <p14:tracePt t="38943" x="10426700" y="5005388"/>
          <p14:tracePt t="38950" x="10426700" y="5022850"/>
          <p14:tracePt t="38959" x="10426700" y="5040313"/>
          <p14:tracePt t="38967" x="10426700" y="5059363"/>
          <p14:tracePt t="38974" x="10409238" y="5094288"/>
          <p14:tracePt t="38991" x="10409238" y="5111750"/>
          <p14:tracePt t="38996" x="10409238" y="5130800"/>
          <p14:tracePt t="39007" x="10409238" y="5148263"/>
          <p14:tracePt t="39013" x="10391775" y="5165725"/>
          <p14:tracePt t="39021" x="10374313" y="5183188"/>
          <p14:tracePt t="39028" x="10374313" y="5219700"/>
          <p14:tracePt t="39039" x="10374313" y="5254625"/>
          <p14:tracePt t="39050" x="10374313" y="5272088"/>
          <p14:tracePt t="39054" x="10356850" y="5308600"/>
          <p14:tracePt t="39061" x="10356850" y="5343525"/>
          <p14:tracePt t="39069" x="10356850" y="5360988"/>
          <p14:tracePt t="39079" x="10337800" y="5380038"/>
          <p14:tracePt t="39085" x="10337800" y="5397500"/>
          <p14:tracePt t="39099" x="10337800" y="5414963"/>
          <p14:tracePt t="39173" x="10337800" y="5397500"/>
          <p14:tracePt t="39182" x="10337800" y="5380038"/>
          <p14:tracePt t="39190" x="10320338" y="5343525"/>
          <p14:tracePt t="39201" x="10320338" y="5291138"/>
          <p14:tracePt t="39211" x="10302875" y="5237163"/>
          <p14:tracePt t="39217" x="10302875" y="5183188"/>
          <p14:tracePt t="39333" x="10285413" y="5165725"/>
          <p14:tracePt t="39342" x="10266363" y="5165725"/>
          <p14:tracePt t="39354" x="10248900" y="5165725"/>
          <p14:tracePt t="39364" x="10213975" y="5165725"/>
          <p14:tracePt t="39370" x="10177463" y="5165725"/>
          <p14:tracePt t="39375" x="10160000" y="5165725"/>
          <p14:tracePt t="39384" x="10125075" y="5165725"/>
          <p14:tracePt t="39392" x="10071100" y="5165725"/>
          <p14:tracePt t="39400" x="10017125" y="5165725"/>
          <p14:tracePt t="39410" x="9963150" y="5165725"/>
          <p14:tracePt t="39417" x="9910763" y="5165725"/>
          <p14:tracePt t="39422" x="9839325" y="5165725"/>
          <p14:tracePt t="39432" x="9785350" y="5165725"/>
          <p14:tracePt t="39441" x="9713913" y="5183188"/>
          <p14:tracePt t="39446" x="9678988" y="5183188"/>
          <p14:tracePt t="39457" x="9642475" y="5183188"/>
          <p14:tracePt t="39466" x="9607550" y="5183188"/>
          <p14:tracePt t="39475" x="9590088" y="5183188"/>
          <p14:tracePt t="39487" x="9571038" y="5183188"/>
          <p14:tracePt t="39710" x="9590088" y="5148263"/>
          <p14:tracePt t="39718" x="9607550" y="5148263"/>
          <p14:tracePt t="39730" x="9625013" y="5130800"/>
          <p14:tracePt t="39740" x="9642475" y="5111750"/>
          <p14:tracePt t="39748" x="9661525" y="5111750"/>
          <p14:tracePt t="39755" x="9678988" y="5094288"/>
          <p14:tracePt t="39764" x="9713913" y="5076825"/>
          <p14:tracePt t="39771" x="9750425" y="5076825"/>
          <p14:tracePt t="39778" x="9802813" y="5059363"/>
          <p14:tracePt t="39785" x="9821863" y="5040313"/>
          <p14:tracePt t="39791" x="9839325" y="5040313"/>
          <p14:tracePt t="39797" x="9856788" y="5040313"/>
          <p14:tracePt t="39807" x="9893300" y="5022850"/>
          <p14:tracePt t="39824" x="9910763" y="5005388"/>
          <p14:tracePt t="39832" x="9928225" y="5005388"/>
          <p14:tracePt t="40173" x="9928225" y="4970463"/>
          <p14:tracePt t="40183" x="9928225" y="4933950"/>
          <p14:tracePt t="40191" x="9928225" y="4899025"/>
          <p14:tracePt t="40200" x="9928225" y="4879975"/>
          <p14:tracePt t="40209" x="9928225" y="4845050"/>
          <p14:tracePt t="40217" x="9963150" y="4810125"/>
          <p14:tracePt t="40227" x="9999663" y="4791075"/>
          <p14:tracePt t="40237" x="10017125" y="4773613"/>
          <p14:tracePt t="40246" x="10088563" y="4756150"/>
          <p14:tracePt t="40252" x="10142538" y="4756150"/>
          <p14:tracePt t="40261" x="10194925" y="4756150"/>
          <p14:tracePt t="40272" x="10248900" y="4756150"/>
          <p14:tracePt t="40278" x="10302875" y="4810125"/>
          <p14:tracePt t="40286" x="10337800" y="4862513"/>
          <p14:tracePt t="40296" x="10374313" y="4916488"/>
          <p14:tracePt t="40304" x="10391775" y="4970463"/>
          <p14:tracePt t="40316" x="10409238" y="5005388"/>
          <p14:tracePt t="40321" x="10409238" y="5022850"/>
          <p14:tracePt t="40325" x="10409238" y="5059363"/>
          <p14:tracePt t="40331" x="10409238" y="5076825"/>
          <p14:tracePt t="40341" x="10409238" y="5111750"/>
          <p14:tracePt t="40347" x="10391775" y="5130800"/>
          <p14:tracePt t="40363" x="10374313" y="5148263"/>
          <p14:tracePt t="40374" x="10356850" y="5148263"/>
          <p14:tracePt t="40380" x="10337800" y="5148263"/>
          <p14:tracePt t="40396" x="10320338" y="5148263"/>
          <p14:tracePt t="40403" x="10302875" y="5148263"/>
          <p14:tracePt t="40411" x="10285413" y="5148263"/>
          <p14:tracePt t="40419" x="10266363" y="5148263"/>
          <p14:tracePt t="40428" x="10231438" y="5148263"/>
          <p14:tracePt t="40442" x="10213975" y="5148263"/>
          <p14:tracePt t="40451" x="10177463" y="5148263"/>
          <p14:tracePt t="40460" x="10160000" y="5148263"/>
          <p14:tracePt t="40467" x="10125075" y="5148263"/>
          <p14:tracePt t="40477" x="10106025" y="5148263"/>
          <p14:tracePt t="40483" x="10071100" y="5148263"/>
          <p14:tracePt t="40494" x="10034588" y="5148263"/>
          <p14:tracePt t="40499" x="9982200" y="5148263"/>
          <p14:tracePt t="40511" x="9945688" y="5130800"/>
          <p14:tracePt t="40516" x="9910763" y="5130800"/>
          <p14:tracePt t="40524" x="9874250" y="5111750"/>
          <p14:tracePt t="40531" x="9856788" y="5111750"/>
          <p14:tracePt t="40540" x="9839325" y="5076825"/>
          <p14:tracePt t="40548" x="9802813" y="5076825"/>
          <p14:tracePt t="40556" x="9802813" y="5059363"/>
          <p14:tracePt t="40563" x="9785350" y="5040313"/>
          <p14:tracePt t="40571" x="9767888" y="5040313"/>
          <p14:tracePt t="40596" x="9750425" y="5022850"/>
          <p14:tracePt t="40622" x="9750425" y="5005388"/>
          <p14:tracePt t="40635" x="9750425" y="4987925"/>
          <p14:tracePt t="40641" x="9713913" y="4970463"/>
          <p14:tracePt t="40646" x="9713913" y="4933950"/>
          <p14:tracePt t="40662" x="9713913" y="4879975"/>
          <p14:tracePt t="40672" x="9713913" y="4845050"/>
          <p14:tracePt t="40681" x="9713913" y="4810125"/>
          <p14:tracePt t="40686" x="9713913" y="4756150"/>
          <p14:tracePt t="40697" x="9713913" y="4738688"/>
          <p14:tracePt t="40704" x="9713913" y="4702175"/>
          <p14:tracePt t="40710" x="9713913" y="4684713"/>
          <p14:tracePt t="40719" x="9713913" y="4667250"/>
          <p14:tracePt t="40726" x="9713913" y="4649788"/>
          <p14:tracePt t="40735" x="9713913" y="4613275"/>
          <p14:tracePt t="40739" x="9713913" y="4578350"/>
          <p14:tracePt t="40747" x="9732963" y="4541838"/>
          <p14:tracePt t="40754" x="9750425" y="4506913"/>
          <p14:tracePt t="40773" x="9767888" y="4470400"/>
          <p14:tracePt t="40780" x="9802813" y="4452938"/>
          <p14:tracePt t="40789" x="9856788" y="4400550"/>
          <p14:tracePt t="40800" x="9874250" y="4364038"/>
          <p14:tracePt t="40806" x="9893300" y="4346575"/>
          <p14:tracePt t="40816" x="9928225" y="4329113"/>
          <p14:tracePt t="40820" x="9945688" y="4310063"/>
          <p14:tracePt t="40845" x="9963150" y="4310063"/>
          <p14:tracePt t="40893" x="9963150" y="4292600"/>
          <p14:tracePt t="40909" x="9982200" y="4292600"/>
          <p14:tracePt t="40930" x="9999663" y="4292600"/>
          <p14:tracePt t="40937" x="10017125" y="4292600"/>
          <p14:tracePt t="40942" x="10034588" y="4292600"/>
          <p14:tracePt t="40952" x="10053638" y="4292600"/>
          <p14:tracePt t="40965" x="10088563" y="4292600"/>
          <p14:tracePt t="40981" x="10125075" y="4292600"/>
          <p14:tracePt t="40991" x="10160000" y="4292600"/>
          <p14:tracePt t="41000" x="10194925" y="4292600"/>
          <p14:tracePt t="41007" x="10231438" y="4292600"/>
          <p14:tracePt t="41012" x="10248900" y="4292600"/>
          <p14:tracePt t="41020" x="10266363" y="4292600"/>
          <p14:tracePt t="41026" x="10285413" y="4310063"/>
          <p14:tracePt t="41035" x="10302875" y="4329113"/>
          <p14:tracePt t="41051" x="10320338" y="4346575"/>
          <p14:tracePt t="41059" x="10337800" y="4346575"/>
          <p14:tracePt t="41067" x="10356850" y="4364038"/>
          <p14:tracePt t="41083" x="10374313" y="4381500"/>
          <p14:tracePt t="41091" x="10391775" y="4381500"/>
          <p14:tracePt t="41098" x="10391775" y="4400550"/>
          <p14:tracePt t="41107" x="10391775" y="4418013"/>
          <p14:tracePt t="41165" x="10409238" y="4435475"/>
          <p14:tracePt t="41175" x="10409238" y="4452938"/>
          <p14:tracePt t="41185" x="10426700" y="4452938"/>
          <p14:tracePt t="41195" x="10426700" y="4470400"/>
          <p14:tracePt t="41202" x="10445750" y="4489450"/>
          <p14:tracePt t="41219" x="10445750" y="4506913"/>
          <p14:tracePt t="41234" x="10463213" y="4541838"/>
          <p14:tracePt t="41245" x="10480675" y="4560888"/>
          <p14:tracePt t="41259" x="10480675" y="4578350"/>
          <p14:tracePt t="41266" x="10498138" y="4595813"/>
          <p14:tracePt t="41277" x="10498138" y="4613275"/>
          <p14:tracePt t="41283" x="10498138" y="4630738"/>
          <p14:tracePt t="41290" x="10498138" y="4649788"/>
          <p14:tracePt t="41298" x="10498138" y="4667250"/>
          <p14:tracePt t="41314" x="10498138" y="4684713"/>
          <p14:tracePt t="41323" x="10498138" y="4702175"/>
          <p14:tracePt t="41330" x="10498138" y="4721225"/>
          <p14:tracePt t="41347" x="10498138" y="4738688"/>
          <p14:tracePt t="41355" x="10498138" y="4756150"/>
          <p14:tracePt t="41378" x="10498138" y="4773613"/>
          <p14:tracePt t="41402" x="10498138" y="4791075"/>
          <p14:tracePt t="41427" x="10498138" y="4810125"/>
          <p14:tracePt t="41434" x="10480675" y="4827588"/>
          <p14:tracePt t="41450" x="10480675" y="4845050"/>
          <p14:tracePt t="41458" x="10463213" y="4845050"/>
          <p14:tracePt t="41467" x="10463213" y="4862513"/>
          <p14:tracePt t="41475" x="10445750" y="4862513"/>
          <p14:tracePt t="41482" x="10426700" y="4879975"/>
          <p14:tracePt t="41491" x="10426700" y="4899025"/>
          <p14:tracePt t="41499" x="10409238" y="4899025"/>
          <p14:tracePt t="41517" x="10391775" y="4916488"/>
          <p14:tracePt t="41522" x="10391775" y="4933950"/>
          <p14:tracePt t="41534" x="10374313" y="4933950"/>
          <p14:tracePt t="41538" x="10356850" y="4933950"/>
          <p14:tracePt t="41547" x="10320338" y="4951413"/>
          <p14:tracePt t="41564" x="10302875" y="4951413"/>
          <p14:tracePt t="41578" x="10266363" y="4970463"/>
          <p14:tracePt t="41582" x="10248900" y="4987925"/>
          <p14:tracePt t="41587" x="10231438" y="4987925"/>
          <p14:tracePt t="41595" x="10213975" y="4987925"/>
          <p14:tracePt t="41610" x="10194925" y="5005388"/>
          <p14:tracePt t="41619" x="10177463" y="5005388"/>
          <p14:tracePt t="41627" x="10160000" y="5005388"/>
          <p14:tracePt t="41636" x="10142538" y="5005388"/>
          <p14:tracePt t="41642" x="10125075" y="5005388"/>
          <p14:tracePt t="41653" x="10106025" y="5005388"/>
          <p14:tracePt t="41667" x="10071100" y="5005388"/>
          <p14:tracePt t="41675" x="10053638" y="5005388"/>
          <p14:tracePt t="41683" x="10034588" y="5005388"/>
          <p14:tracePt t="41690" x="10017125" y="5005388"/>
          <p14:tracePt t="41698" x="9982200" y="5022850"/>
          <p14:tracePt t="41707" x="9963150" y="5022850"/>
          <p14:tracePt t="41715" x="9945688" y="5022850"/>
          <p14:tracePt t="41723" x="9928225" y="5040313"/>
          <p14:tracePt t="41731" x="9910763" y="5040313"/>
          <p14:tracePt t="41738" x="9893300" y="5040313"/>
          <p14:tracePt t="41756" x="9874250" y="5040313"/>
          <p14:tracePt t="41778" x="9856788" y="5040313"/>
          <p14:tracePt t="41789" x="9839325" y="5040313"/>
          <p14:tracePt t="41794" x="9821863" y="5040313"/>
          <p14:tracePt t="41803" x="9802813" y="5040313"/>
          <p14:tracePt t="41810" x="9785350" y="5040313"/>
          <p14:tracePt t="41818" x="9767888" y="5040313"/>
          <p14:tracePt t="41840" x="9732963" y="5022850"/>
          <p14:tracePt t="41847" x="9713913" y="5022850"/>
          <p14:tracePt t="41862" x="9696450" y="5005388"/>
          <p14:tracePt t="41871" x="9678988" y="4987925"/>
          <p14:tracePt t="41878" x="9678988" y="4970463"/>
          <p14:tracePt t="41887" x="9678988" y="4933950"/>
          <p14:tracePt t="41894" x="9661525" y="4916488"/>
          <p14:tracePt t="41903" x="9625013" y="4862513"/>
          <p14:tracePt t="41910" x="9607550" y="4827588"/>
          <p14:tracePt t="41927" x="9571038" y="4756150"/>
          <p14:tracePt t="41935" x="9571038" y="4721225"/>
          <p14:tracePt t="41943" x="9571038" y="4702175"/>
          <p14:tracePt t="41951" x="9553575" y="4667250"/>
          <p14:tracePt t="41966" x="9553575" y="4649788"/>
          <p14:tracePt t="41978" x="9553575" y="4630738"/>
          <p14:tracePt t="41983" x="9553575" y="4613275"/>
          <p14:tracePt t="41992" x="9553575" y="4595813"/>
          <p14:tracePt t="42007" x="9536113" y="4595813"/>
          <p14:tracePt t="42015" x="9536113" y="4578350"/>
          <p14:tracePt t="42059" x="9536113" y="4560888"/>
          <p14:tracePt t="42091" x="9536113" y="4541838"/>
          <p14:tracePt t="42117" x="9536113" y="4524375"/>
          <p14:tracePt t="42132" x="9536113" y="4506913"/>
          <p14:tracePt t="42150" x="9571038" y="4506913"/>
          <p14:tracePt t="42160" x="9571038" y="4489450"/>
          <p14:tracePt t="42168" x="9625013" y="4489450"/>
          <p14:tracePt t="42175" x="9642475" y="4452938"/>
          <p14:tracePt t="42182" x="9678988" y="4452938"/>
          <p14:tracePt t="42195" x="9750425" y="4435475"/>
          <p14:tracePt t="42205" x="9767888" y="4418013"/>
          <p14:tracePt t="42209" x="9802813" y="4418013"/>
          <p14:tracePt t="42218" x="9821863" y="4400550"/>
          <p14:tracePt t="42222" x="9839325" y="4400550"/>
          <p14:tracePt t="42232" x="9874250" y="4400550"/>
          <p14:tracePt t="42238" x="9910763" y="4381500"/>
          <p14:tracePt t="42247" x="9945688" y="4381500"/>
          <p14:tracePt t="42254" x="9982200" y="4381500"/>
          <p14:tracePt t="42263" x="9999663" y="4381500"/>
          <p14:tracePt t="42271" x="10017125" y="4364038"/>
          <p14:tracePt t="42278" x="10034588" y="4364038"/>
          <p14:tracePt t="42287" x="10053638" y="4364038"/>
          <p14:tracePt t="42303" x="10071100" y="4364038"/>
          <p14:tracePt t="42337" x="10088563" y="4364038"/>
          <p14:tracePt t="42356" x="10106025" y="4381500"/>
          <p14:tracePt t="42361" x="10125075" y="4418013"/>
          <p14:tracePt t="42369" x="10142538" y="4435475"/>
          <p14:tracePt t="42377" x="10160000" y="4435475"/>
          <p14:tracePt t="42387" x="10177463" y="4470400"/>
          <p14:tracePt t="42392" x="10194925" y="4489450"/>
          <p14:tracePt t="42401" x="10231438" y="4524375"/>
          <p14:tracePt t="42411" x="10248900" y="4541838"/>
          <p14:tracePt t="42419" x="10266363" y="4560888"/>
          <p14:tracePt t="42429" x="10302875" y="4578350"/>
          <p14:tracePt t="42434" x="10320338" y="4595813"/>
          <p14:tracePt t="42446" x="10337800" y="4630738"/>
          <p14:tracePt t="42451" x="10356850" y="4649788"/>
          <p14:tracePt t="42458" x="10374313" y="4667250"/>
          <p14:tracePt t="42475" x="10391775" y="4684713"/>
          <p14:tracePt t="42481" x="10391775" y="4702175"/>
          <p14:tracePt t="42498" x="10391775" y="4721225"/>
          <p14:tracePt t="42506" x="10409238" y="4721225"/>
          <p14:tracePt t="42513" x="10409238" y="4738688"/>
          <p14:tracePt t="42560" x="10409238" y="4756150"/>
          <p14:tracePt t="42576" x="10409238" y="4773613"/>
          <p14:tracePt t="42594" x="10409238" y="4791075"/>
          <p14:tracePt t="42611" x="10409238" y="4810125"/>
          <p14:tracePt t="42617" x="10409238" y="4827588"/>
          <p14:tracePt t="42635" x="10409238" y="4845050"/>
          <p14:tracePt t="42648" x="10409238" y="4862513"/>
          <p14:tracePt t="42664" x="10409238" y="4879975"/>
          <p14:tracePt t="42690" x="10409238" y="4899025"/>
          <p14:tracePt t="42704" x="10409238" y="4916488"/>
          <p14:tracePt t="42719" x="10409238" y="4933950"/>
          <p14:tracePt t="42735" x="10409238" y="4951413"/>
          <p14:tracePt t="42746" x="10409238" y="4970463"/>
          <p14:tracePt t="42767" x="10409238" y="4987925"/>
          <p14:tracePt t="42791" x="10409238" y="5005388"/>
          <p14:tracePt t="42799" x="10409238" y="5022850"/>
          <p14:tracePt t="42823" x="10409238" y="5040313"/>
          <p14:tracePt t="42830" x="10391775" y="5059363"/>
          <p14:tracePt t="42866" x="10374313" y="5059363"/>
          <p14:tracePt t="42890" x="10356850" y="5059363"/>
          <p14:tracePt t="42905" x="10337800" y="5059363"/>
          <p14:tracePt t="42939" x="10302875" y="5059363"/>
          <p14:tracePt t="42948" x="10266363" y="5076825"/>
          <p14:tracePt t="42954" x="10248900" y="5076825"/>
          <p14:tracePt t="42959" x="10231438" y="5076825"/>
          <p14:tracePt t="42967" x="10213975" y="5076825"/>
          <p14:tracePt t="42984" x="10194925" y="5076825"/>
          <p14:tracePt t="42990" x="10177463" y="5076825"/>
          <p14:tracePt t="43001" x="10160000" y="5076825"/>
          <p14:tracePt t="43015" x="10142538" y="5076825"/>
          <p14:tracePt t="43022" x="10125075" y="5076825"/>
          <p14:tracePt t="43038" x="10106025" y="5076825"/>
          <p14:tracePt t="43055" x="10088563" y="5076825"/>
          <p14:tracePt t="43063" x="10071100" y="5076825"/>
          <p14:tracePt t="43078" x="10034588" y="5076825"/>
          <p14:tracePt t="43102" x="10017125" y="5076825"/>
          <p14:tracePt t="43110" x="9982200" y="5076825"/>
          <p14:tracePt t="43121" x="9963150" y="5076825"/>
          <p14:tracePt t="43126" x="9945688" y="5076825"/>
          <p14:tracePt t="43138" x="9928225" y="5076825"/>
          <p14:tracePt t="43142" x="9910763" y="5059363"/>
          <p14:tracePt t="43151" x="9893300" y="5059363"/>
          <p14:tracePt t="43158" x="9856788" y="5040313"/>
          <p14:tracePt t="43167" x="9839325" y="5022850"/>
          <p14:tracePt t="43175" x="9821863" y="5005388"/>
          <p14:tracePt t="43183" x="9802813" y="4987925"/>
          <p14:tracePt t="43191" x="9785350" y="4970463"/>
          <p14:tracePt t="43198" x="9767888" y="4951413"/>
          <p14:tracePt t="43206" x="9732963" y="4916488"/>
          <p14:tracePt t="43215" x="9732963" y="4879975"/>
          <p14:tracePt t="43224" x="9696450" y="4845050"/>
          <p14:tracePt t="43230" x="9661525" y="4810125"/>
          <p14:tracePt t="43240" x="9642475" y="4773613"/>
          <p14:tracePt t="43247" x="9625013" y="4756150"/>
          <p14:tracePt t="43255" x="9625013" y="4721225"/>
          <p14:tracePt t="43262" x="9625013" y="4702175"/>
          <p14:tracePt t="43271" x="9625013" y="4649788"/>
          <p14:tracePt t="43278" x="9607550" y="4613275"/>
          <p14:tracePt t="43287" x="9607550" y="4595813"/>
          <p14:tracePt t="43302" x="9590088" y="4560888"/>
          <p14:tracePt t="43311" x="9590088" y="4541838"/>
          <p14:tracePt t="43326" x="9590088" y="4524375"/>
          <p14:tracePt t="43335" x="9590088" y="4506913"/>
          <p14:tracePt t="43352" x="9590088" y="4489450"/>
          <p14:tracePt t="43371" x="9590088" y="4470400"/>
          <p14:tracePt t="43386" x="9590088" y="4452938"/>
          <p14:tracePt t="43401" x="9661525" y="4400550"/>
          <p14:tracePt t="43410" x="9696450" y="4346575"/>
          <p14:tracePt t="43420" x="9713913" y="4329113"/>
          <p14:tracePt t="43426" x="9767888" y="4292600"/>
          <p14:tracePt t="43438" x="9802813" y="4275138"/>
          <p14:tracePt t="43443" x="9856788" y="4257675"/>
          <p14:tracePt t="43453" x="9874250" y="4257675"/>
          <p14:tracePt t="43458" x="9910763" y="4240213"/>
          <p14:tracePt t="43467" x="9945688" y="4240213"/>
          <p14:tracePt t="43475" x="9999663" y="4221163"/>
          <p14:tracePt t="43490" x="10088563" y="4221163"/>
          <p14:tracePt t="43503" x="10160000" y="4221163"/>
          <p14:tracePt t="43516" x="10213975" y="4221163"/>
          <p14:tracePt t="43519" x="10248900" y="4221163"/>
          <p14:tracePt t="43528" x="10285413" y="4221163"/>
          <p14:tracePt t="43536" x="10320338" y="4221163"/>
          <p14:tracePt t="43543" x="10356850" y="4221163"/>
          <p14:tracePt t="43552" x="10374313" y="4221163"/>
          <p14:tracePt t="43559" x="10391775" y="4221163"/>
          <p14:tracePt t="43568" x="10409238" y="4221163"/>
          <p14:tracePt t="43618" x="10426700" y="4240213"/>
          <p14:tracePt t="43626" x="10445750" y="4240213"/>
          <p14:tracePt t="43638" x="10445750" y="4275138"/>
          <p14:tracePt t="43651" x="10445750" y="4292600"/>
          <p14:tracePt t="43660" x="10463213" y="4329113"/>
          <p14:tracePt t="43670" x="10480675" y="4346575"/>
          <p14:tracePt t="43679" x="10498138" y="4381500"/>
          <p14:tracePt t="43685" x="10498138" y="4400550"/>
          <p14:tracePt t="43694" x="10517188" y="4418013"/>
          <p14:tracePt t="43699" x="10517188" y="4435475"/>
          <p14:tracePt t="43707" x="10517188" y="4452938"/>
          <p14:tracePt t="43718" x="10534650" y="4470400"/>
          <p14:tracePt t="43722" x="10534650" y="4489450"/>
          <p14:tracePt t="43728" x="10552113" y="4524375"/>
          <p14:tracePt t="43735" x="10552113" y="4541838"/>
          <p14:tracePt t="43747" x="10552113" y="4560888"/>
          <p14:tracePt t="43762" x="10552113" y="4595813"/>
          <p14:tracePt t="43776" x="10552113" y="4613275"/>
          <p14:tracePt t="43783" x="10552113" y="4630738"/>
          <p14:tracePt t="43804" x="10552113" y="4649788"/>
          <p14:tracePt t="43837" x="10552113" y="4667250"/>
          <p14:tracePt t="43842" x="10552113" y="4684713"/>
          <p14:tracePt t="43854" x="10552113" y="4702175"/>
          <p14:tracePt t="43862" x="10552113" y="4721225"/>
          <p14:tracePt t="43871" x="10552113" y="4738688"/>
          <p14:tracePt t="43894" x="10552113" y="4756150"/>
          <p14:tracePt t="43903" x="10534650" y="4756150"/>
          <p14:tracePt t="43925" x="10534650" y="4773613"/>
          <p14:tracePt t="43934" x="10517188" y="4791075"/>
          <p14:tracePt t="43951" x="10517188" y="4810125"/>
          <p14:tracePt t="43966" x="10498138" y="4827588"/>
          <p14:tracePt t="43983" x="10480675" y="4845050"/>
          <p14:tracePt t="43991" x="10463213" y="4845050"/>
          <p14:tracePt t="43998" x="10463213" y="4862513"/>
          <p14:tracePt t="44009" x="10445750" y="4862513"/>
          <p14:tracePt t="44015" x="10445750" y="4879975"/>
          <p14:tracePt t="44047" x="10426700" y="4879975"/>
          <p14:tracePt t="44095" x="10409238" y="4879975"/>
          <p14:tracePt t="44324" x="10391775" y="4879975"/>
          <p14:tracePt t="44336" x="10374313" y="4879975"/>
          <p14:tracePt t="44346" x="10356850" y="4916488"/>
          <p14:tracePt t="44361" x="10337800" y="4916488"/>
          <p14:tracePt t="44377" x="10320338" y="4916488"/>
          <p14:tracePt t="44660" x="10302875" y="4933950"/>
          <p14:tracePt t="44741" x="10302875" y="4916488"/>
          <p14:tracePt t="44751" x="10302875" y="4899025"/>
          <p14:tracePt t="44761" x="10266363" y="4862513"/>
          <p14:tracePt t="44763" x="10248900" y="4827588"/>
          <p14:tracePt t="44767" x="10213975" y="4773613"/>
          <p14:tracePt t="44777" x="10213975" y="4756150"/>
          <p14:tracePt t="44793" x="10194925" y="4756150"/>
          <p14:tracePt t="44814" x="10194925" y="4738688"/>
          <p14:tracePt t="44830" x="10177463" y="4721225"/>
          <p14:tracePt t="44838" x="10160000" y="4721225"/>
          <p14:tracePt t="44847" x="10142538" y="4721225"/>
          <p14:tracePt t="44866" x="10106025" y="4721225"/>
          <p14:tracePt t="44875" x="10088563" y="4721225"/>
          <p14:tracePt t="44883" x="10053638" y="4721225"/>
          <p14:tracePt t="44891" x="10034588" y="4721225"/>
          <p14:tracePt t="44899" x="9999663" y="4721225"/>
          <p14:tracePt t="44906" x="9945688" y="4721225"/>
          <p14:tracePt t="44915" x="9928225" y="4721225"/>
          <p14:tracePt t="44932" x="9839325" y="4756150"/>
          <p14:tracePt t="44938" x="9802813" y="4756150"/>
          <p14:tracePt t="44948" x="9785350" y="4756150"/>
          <p14:tracePt t="44954" x="9767888" y="4773613"/>
          <p14:tracePt t="44965" x="9750425" y="4773613"/>
          <p14:tracePt t="44970" x="9713913" y="4773613"/>
          <p14:tracePt t="44987" x="9696450" y="4791075"/>
          <p14:tracePt t="44995" x="9678988" y="4810125"/>
          <p14:tracePt t="45027" x="9661525" y="4810125"/>
          <p14:tracePt t="45035" x="9642475" y="4827588"/>
          <p14:tracePt t="45050" x="9625013" y="4827588"/>
          <p14:tracePt t="45058" x="9607550" y="4845050"/>
          <p14:tracePt t="45067" x="9590088" y="4845050"/>
          <p14:tracePt t="45075" x="9590088" y="4862513"/>
          <p14:tracePt t="45084" x="9571038" y="4879975"/>
          <p14:tracePt t="45090" x="9553575" y="4879975"/>
          <p14:tracePt t="45101" x="9518650" y="4899025"/>
          <p14:tracePt t="45107" x="9501188" y="4916488"/>
          <p14:tracePt t="45115" x="9482138" y="4933950"/>
          <p14:tracePt t="45124" x="9464675" y="4933950"/>
          <p14:tracePt t="45138" x="9447213" y="4951413"/>
          <p14:tracePt t="45156" x="9410700" y="4970463"/>
          <p14:tracePt t="45165" x="9410700" y="4987925"/>
          <p14:tracePt t="45179" x="9393238" y="5005388"/>
          <p14:tracePt t="45197" x="9375775" y="5022850"/>
          <p14:tracePt t="45204" x="9375775" y="5040313"/>
          <p14:tracePt t="45213" x="9358313" y="5076825"/>
          <p14:tracePt t="45226" x="9340850" y="5094288"/>
          <p14:tracePt t="45238" x="9321800" y="5130800"/>
          <p14:tracePt t="45246" x="9321800" y="5148263"/>
          <p14:tracePt t="45256" x="9304338" y="5148263"/>
          <p14:tracePt t="45264" x="9304338" y="5183188"/>
          <p14:tracePt t="45274" x="9304338" y="5200650"/>
          <p14:tracePt t="45280" x="9286875" y="5219700"/>
          <p14:tracePt t="45284" x="9286875" y="5237163"/>
          <p14:tracePt t="45290" x="9286875" y="5272088"/>
          <p14:tracePt t="45298" x="9286875" y="5291138"/>
          <p14:tracePt t="45306" x="9286875" y="5308600"/>
          <p14:tracePt t="45314" x="9269413" y="5326063"/>
          <p14:tracePt t="45335" x="9269413" y="5380038"/>
          <p14:tracePt t="45353" x="9250363" y="5414963"/>
          <p14:tracePt t="45360" x="9250363" y="5432425"/>
          <p14:tracePt t="45365" x="9250363" y="5451475"/>
          <p14:tracePt t="45370" x="9250363" y="5468938"/>
          <p14:tracePt t="45379" x="9250363" y="5486400"/>
          <p14:tracePt t="45386" x="9250363" y="5503863"/>
          <p14:tracePt t="45394" x="9250363" y="5521325"/>
          <p14:tracePt t="45402" x="9250363" y="5557838"/>
          <p14:tracePt t="45410" x="9250363" y="5575300"/>
          <p14:tracePt t="45418" x="9250363" y="5592763"/>
          <p14:tracePt t="45426" x="9250363" y="5611813"/>
          <p14:tracePt t="45443" x="9250363" y="5629275"/>
          <p14:tracePt t="45450" x="9250363" y="5646738"/>
          <p14:tracePt t="45459" x="9250363" y="5664200"/>
          <p14:tracePt t="45466" x="9250363" y="5681663"/>
          <p14:tracePt t="45482" x="9250363" y="5700713"/>
          <p14:tracePt t="45494" x="9269413" y="5700713"/>
          <p14:tracePt t="45499" x="9269413" y="5718175"/>
          <p14:tracePt t="45514" x="9286875" y="5735638"/>
          <p14:tracePt t="45523" x="9304338" y="5753100"/>
          <p14:tracePt t="45538" x="9321800" y="5772150"/>
          <p14:tracePt t="45546" x="9340850" y="5789613"/>
          <p14:tracePt t="45563" x="9358313" y="5807075"/>
          <p14:tracePt t="45570" x="9375775" y="5824538"/>
          <p14:tracePt t="45579" x="9410700" y="5842000"/>
          <p14:tracePt t="45586" x="9429750" y="5861050"/>
          <p14:tracePt t="45596" x="9464675" y="5878513"/>
          <p14:tracePt t="45602" x="9501188" y="5913438"/>
          <p14:tracePt t="45613" x="9553575" y="5932488"/>
          <p14:tracePt t="45618" x="9571038" y="5932488"/>
          <p14:tracePt t="45627" x="9607550" y="5967413"/>
          <p14:tracePt t="45634" x="9642475" y="5984875"/>
          <p14:tracePt t="45643" x="9678988" y="6002338"/>
          <p14:tracePt t="45650" x="9696450" y="6038850"/>
          <p14:tracePt t="45659" x="9713913" y="6038850"/>
          <p14:tracePt t="45667" x="9732963" y="6038850"/>
          <p14:tracePt t="45674" x="9767888" y="6056313"/>
          <p14:tracePt t="45682" x="9785350" y="6056313"/>
          <p14:tracePt t="45690" x="9785350" y="6073775"/>
          <p14:tracePt t="45715" x="9802813" y="6073775"/>
          <p14:tracePt t="45738" x="9821863" y="6073775"/>
          <p14:tracePt t="45756" x="9839325" y="6073775"/>
          <p14:tracePt t="45767" x="9856788" y="6073775"/>
          <p14:tracePt t="45777" x="9874250" y="6073775"/>
          <p14:tracePt t="45784" x="9893300" y="6073775"/>
          <p14:tracePt t="45791" x="9910763" y="6073775"/>
          <p14:tracePt t="45799" x="9928225" y="6073775"/>
          <p14:tracePt t="45808" x="9963150" y="6073775"/>
          <p14:tracePt t="45817" x="9999663" y="6073775"/>
          <p14:tracePt t="45829" x="10034588" y="6073775"/>
          <p14:tracePt t="45841" x="10071100" y="6073775"/>
          <p14:tracePt t="45850" x="10088563" y="6073775"/>
          <p14:tracePt t="45862" x="10160000" y="6073775"/>
          <p14:tracePt t="45879" x="10213975" y="6073775"/>
          <p14:tracePt t="45889" x="10266363" y="6073775"/>
          <p14:tracePt t="45893" x="10302875" y="6073775"/>
          <p14:tracePt t="45899" x="10337800" y="6056313"/>
          <p14:tracePt t="45907" x="10374313" y="6038850"/>
          <p14:tracePt t="45914" x="10391775" y="6021388"/>
          <p14:tracePt t="45922" x="10426700" y="6002338"/>
          <p14:tracePt t="45952" x="10480675" y="5984875"/>
          <p14:tracePt t="45968" x="10498138" y="5967413"/>
          <p14:tracePt t="45978" x="10517188" y="5967413"/>
          <p14:tracePt t="45991" x="10517188" y="5949950"/>
          <p14:tracePt t="46000" x="10534650" y="5949950"/>
          <p14:tracePt t="46015" x="10552113" y="5913438"/>
          <p14:tracePt t="46023" x="10569575" y="5913438"/>
          <p14:tracePt t="46028" x="10587038" y="5895975"/>
          <p14:tracePt t="46034" x="10606088" y="5878513"/>
          <p14:tracePt t="46050" x="10606088" y="5861050"/>
          <p14:tracePt t="46066" x="10623550" y="5842000"/>
          <p14:tracePt t="46074" x="10623550" y="5824538"/>
          <p14:tracePt t="46101" x="10623550" y="5807075"/>
          <p14:tracePt t="46111" x="10641013" y="5772150"/>
          <p14:tracePt t="46122" x="10641013" y="5735638"/>
          <p14:tracePt t="46131" x="10658475" y="5718175"/>
          <p14:tracePt t="46139" x="10658475" y="5700713"/>
          <p14:tracePt t="46146" x="10658475" y="5681663"/>
          <p14:tracePt t="46155" x="10658475" y="5664200"/>
          <p14:tracePt t="46169" x="10658475" y="5629275"/>
          <p14:tracePt t="46182" x="10658475" y="5611813"/>
          <p14:tracePt t="46187" x="10658475" y="5592763"/>
          <p14:tracePt t="46215" x="10658475" y="5575300"/>
          <p14:tracePt t="46235" x="10658475" y="5557838"/>
          <p14:tracePt t="46242" x="10658475" y="5540375"/>
          <p14:tracePt t="46258" x="10658475" y="5521325"/>
          <p14:tracePt t="46269" x="10658475" y="5503863"/>
          <p14:tracePt t="46286" x="10641013" y="5468938"/>
          <p14:tracePt t="46303" x="10641013" y="5432425"/>
          <p14:tracePt t="46310" x="10606088" y="5397500"/>
          <p14:tracePt t="46314" x="10587038" y="5380038"/>
          <p14:tracePt t="46324" x="10587038" y="5343525"/>
          <p14:tracePt t="46334" x="10552113" y="5308600"/>
          <p14:tracePt t="46340" x="10552113" y="5291138"/>
          <p14:tracePt t="46351" x="10534650" y="5272088"/>
          <p14:tracePt t="46356" x="10517188" y="5254625"/>
          <p14:tracePt t="46368" x="10498138" y="5219700"/>
          <p14:tracePt t="46384" x="10480675" y="5200650"/>
          <p14:tracePt t="46389" x="10463213" y="5200650"/>
          <p14:tracePt t="46397" x="10463213" y="5183188"/>
          <p14:tracePt t="46406" x="10445750" y="5165725"/>
          <p14:tracePt t="46412" x="10409238" y="5130800"/>
          <p14:tracePt t="46421" x="10409238" y="5111750"/>
          <p14:tracePt t="46436" x="10374313" y="5094288"/>
          <p14:tracePt t="46454" x="10356850" y="5094288"/>
          <p14:tracePt t="46460" x="10337800" y="5076825"/>
          <p14:tracePt t="46470" x="10320338" y="5059363"/>
          <p14:tracePt t="46488" x="10320338" y="5040313"/>
          <p14:tracePt t="46493" x="10302875" y="5040313"/>
          <p14:tracePt t="46517" x="10266363" y="5022850"/>
          <p14:tracePt t="46540" x="10248900" y="5005388"/>
          <p14:tracePt t="46549" x="10231438" y="5005388"/>
          <p14:tracePt t="46556" x="10213975" y="5005388"/>
          <p14:tracePt t="46572" x="10194925" y="5005388"/>
          <p14:tracePt t="46580" x="10177463" y="5005388"/>
          <p14:tracePt t="46589" x="10160000" y="4987925"/>
          <p14:tracePt t="46596" x="10142538" y="4987925"/>
          <p14:tracePt t="46607" x="10125075" y="4987925"/>
          <p14:tracePt t="46612" x="10106025" y="4987925"/>
          <p14:tracePt t="46625" x="10088563" y="4987925"/>
          <p14:tracePt t="46629" x="10071100" y="4987925"/>
          <p14:tracePt t="46642" x="10053638" y="4987925"/>
          <p14:tracePt t="46647" x="10034588" y="4987925"/>
          <p14:tracePt t="46660" x="10017125" y="4987925"/>
          <p14:tracePt t="46669" x="9999663" y="4987925"/>
          <p14:tracePt t="46678" x="9982200" y="4987925"/>
          <p14:tracePt t="46685" x="9963150" y="4987925"/>
          <p14:tracePt t="46693" x="9945688" y="4987925"/>
          <p14:tracePt t="46701" x="9928225" y="4987925"/>
          <p14:tracePt t="46710" x="9910763" y="4987925"/>
          <p14:tracePt t="46715" x="9893300" y="4987925"/>
          <p14:tracePt t="46724" x="9874250" y="5005388"/>
          <p14:tracePt t="46731" x="9856788" y="5005388"/>
          <p14:tracePt t="46741" x="9839325" y="5022850"/>
          <p14:tracePt t="46747" x="9821863" y="5040313"/>
          <p14:tracePt t="46758" x="9802813" y="5059363"/>
          <p14:tracePt t="46763" x="9785350" y="5059363"/>
          <p14:tracePt t="46779" x="9767888" y="5076825"/>
          <p14:tracePt t="46788" x="9750425" y="5076825"/>
          <p14:tracePt t="46796" x="9732963" y="5094288"/>
          <p14:tracePt t="46811" x="9713913" y="5111750"/>
          <p14:tracePt t="46818" x="9678988" y="5148263"/>
          <p14:tracePt t="46835" x="9661525" y="5148263"/>
          <p14:tracePt t="46843" x="9642475" y="5165725"/>
          <p14:tracePt t="46851" x="9642475" y="5183188"/>
          <p14:tracePt t="46860" x="9625013" y="5183188"/>
          <p14:tracePt t="46867" x="9625013" y="5200650"/>
          <p14:tracePt t="46878" x="9607550" y="5219700"/>
          <p14:tracePt t="46894" x="9590088" y="5237163"/>
          <p14:tracePt t="46906" x="9590088" y="5254625"/>
          <p14:tracePt t="46912" x="9571038" y="5272088"/>
          <p14:tracePt t="46946" x="9553575" y="5308600"/>
          <p14:tracePt t="46951" x="9553575" y="5326063"/>
          <p14:tracePt t="46974" x="9553575" y="5343525"/>
          <p14:tracePt t="47000" x="9553575" y="5360988"/>
          <p14:tracePt t="47018" x="9553575" y="5380038"/>
          <p14:tracePt t="47024" x="9553575" y="5397500"/>
          <p14:tracePt t="47033" x="9553575" y="5432425"/>
          <p14:tracePt t="47041" x="9553575" y="5451475"/>
          <p14:tracePt t="47047" x="9553575" y="5468938"/>
          <p14:tracePt t="47052" x="9553575" y="5486400"/>
          <p14:tracePt t="47063" x="9553575" y="5521325"/>
          <p14:tracePt t="47078" x="9553575" y="5557838"/>
          <p14:tracePt t="47090" x="9553575" y="5592763"/>
          <p14:tracePt t="47107" x="9553575" y="5629275"/>
          <p14:tracePt t="47114" x="9553575" y="5646738"/>
          <p14:tracePt t="47122" x="9553575" y="5664200"/>
          <p14:tracePt t="47129" x="9553575" y="5700713"/>
          <p14:tracePt t="47139" x="9553575" y="5735638"/>
          <p14:tracePt t="47143" x="9553575" y="5753100"/>
          <p14:tracePt t="47148" x="9553575" y="5772150"/>
          <p14:tracePt t="47155" x="9553575" y="5789613"/>
          <p14:tracePt t="47162" x="9553575" y="5807075"/>
          <p14:tracePt t="47178" x="9553575" y="5824538"/>
          <p14:tracePt t="49861" x="9590088" y="5842000"/>
          <p14:tracePt t="49879" x="9607550" y="5842000"/>
          <p14:tracePt t="49887" x="9625013" y="5842000"/>
          <p14:tracePt t="49897" x="9661525" y="5878513"/>
          <p14:tracePt t="49903" x="9713913" y="5878513"/>
          <p14:tracePt t="49909" x="9802813" y="5895975"/>
          <p14:tracePt t="49923" x="9874250" y="5895975"/>
          <p14:tracePt t="49928" x="9963150" y="5895975"/>
          <p14:tracePt t="49944" x="10177463" y="5842000"/>
          <p14:tracePt t="49959" x="10391775" y="5753100"/>
          <p14:tracePt t="49968" x="10480675" y="5700713"/>
          <p14:tracePt t="49975" x="10569575" y="5646738"/>
          <p14:tracePt t="49980" x="10658475" y="5592763"/>
          <p14:tracePt t="49987" x="10712450" y="5557838"/>
          <p14:tracePt t="49995" x="10783888" y="5503863"/>
          <p14:tracePt t="50002" x="10837863" y="5486400"/>
          <p14:tracePt t="50010" x="10837863" y="5468938"/>
          <p14:tracePt t="50019" x="10855325" y="5468938"/>
          <p14:tracePt t="50070" x="10855325" y="5451475"/>
          <p14:tracePt t="50080" x="10855325" y="5432425"/>
          <p14:tracePt t="50089" x="10855325" y="5414963"/>
          <p14:tracePt t="50106" x="10855325" y="5397500"/>
          <p14:tracePt t="50119" x="10855325" y="5380038"/>
          <p14:tracePt t="50134" x="10855325" y="5360988"/>
          <p14:tracePt t="50151" x="10855325" y="5343525"/>
          <p14:tracePt t="50160" x="10855325" y="5326063"/>
          <p14:tracePt t="50169" x="10855325" y="5308600"/>
          <p14:tracePt t="50179" x="10855325" y="5291138"/>
          <p14:tracePt t="50187" x="10855325" y="5272088"/>
          <p14:tracePt t="50192" x="10855325" y="5237163"/>
          <p14:tracePt t="50210" x="10855325" y="5219700"/>
          <p14:tracePt t="50226" x="10855325" y="5200650"/>
          <p14:tracePt t="50246" x="10855325" y="5183188"/>
          <p14:tracePt t="50255" x="10855325" y="5165725"/>
          <p14:tracePt t="50264" x="10818813" y="5148263"/>
          <p14:tracePt t="50272" x="10801350" y="5130800"/>
          <p14:tracePt t="50282" x="10766425" y="5111750"/>
          <p14:tracePt t="50288" x="10729913" y="5094288"/>
          <p14:tracePt t="50299" x="10694988" y="5076825"/>
          <p14:tracePt t="50308" x="10641013" y="5076825"/>
          <p14:tracePt t="50314" x="10587038" y="5076825"/>
          <p14:tracePt t="50319" x="10534650" y="5059363"/>
          <p14:tracePt t="50331" x="10463213" y="5059363"/>
          <p14:tracePt t="50338" x="10391775" y="5059363"/>
          <p14:tracePt t="50346" x="10320338" y="5059363"/>
          <p14:tracePt t="50352" x="10248900" y="5059363"/>
          <p14:tracePt t="50359" x="10177463" y="5059363"/>
          <p14:tracePt t="50362" x="10088563" y="5059363"/>
          <p14:tracePt t="50371" x="10017125" y="5059363"/>
          <p14:tracePt t="50379" x="9945688" y="5059363"/>
          <p14:tracePt t="50390" x="9893300" y="5059363"/>
          <p14:tracePt t="50402" x="9839325" y="5059363"/>
          <p14:tracePt t="50407" x="9802813" y="5059363"/>
          <p14:tracePt t="50416" x="9750425" y="5059363"/>
          <p14:tracePt t="50422" x="9713913" y="5059363"/>
          <p14:tracePt t="50432" x="9678988" y="5059363"/>
          <p14:tracePt t="50442" x="9642475" y="5059363"/>
          <p14:tracePt t="50449" x="9625013" y="5059363"/>
          <p14:tracePt t="50454" x="9607550" y="5059363"/>
          <p14:tracePt t="50460" x="9571038" y="5059363"/>
          <p14:tracePt t="50467" x="9553575" y="5059363"/>
          <p14:tracePt t="50474" x="9518650" y="5059363"/>
          <p14:tracePt t="50490" x="9482138" y="5059363"/>
          <p14:tracePt t="50499" x="9447213" y="5059363"/>
          <p14:tracePt t="50510" x="9429750" y="5059363"/>
          <p14:tracePt t="50522" x="9410700" y="5059363"/>
          <p14:tracePt t="50528" x="9375775" y="5059363"/>
          <p14:tracePt t="50538" x="9340850" y="5059363"/>
          <p14:tracePt t="50543" x="9321800" y="5059363"/>
          <p14:tracePt t="50554" x="9304338" y="5059363"/>
          <p14:tracePt t="50562" x="9250363" y="5059363"/>
          <p14:tracePt t="50569" x="9215438" y="5059363"/>
          <p14:tracePt t="50576" x="9161463" y="5059363"/>
          <p14:tracePt t="50587" x="9144000" y="5059363"/>
          <p14:tracePt t="50594" x="9109075" y="5059363"/>
          <p14:tracePt t="50600" x="9055100" y="5076825"/>
          <p14:tracePt t="50606" x="8983663" y="5076825"/>
          <p14:tracePt t="50614" x="8912225" y="5076825"/>
          <p14:tracePt t="50621" x="8840788" y="5076825"/>
          <p14:tracePt t="50630" x="8769350" y="5094288"/>
          <p14:tracePt t="50636" x="8680450" y="5111750"/>
          <p14:tracePt t="50643" x="8609013" y="5130800"/>
          <p14:tracePt t="50651" x="8537575" y="5130800"/>
          <p14:tracePt t="50659" x="8466138" y="5130800"/>
          <p14:tracePt t="50668" x="8394700" y="5148263"/>
          <p14:tracePt t="50676" x="8324850" y="5148263"/>
          <p14:tracePt t="50685" x="8270875" y="5148263"/>
          <p14:tracePt t="50691" x="8216900" y="5165725"/>
          <p14:tracePt t="50705" x="8162925" y="5165725"/>
          <p14:tracePt t="50710" x="8110538" y="5183188"/>
          <p14:tracePt t="50720" x="8074025" y="5183188"/>
          <p14:tracePt t="50723" x="8021638" y="5183188"/>
          <p14:tracePt t="50732" x="7985125" y="5183188"/>
          <p14:tracePt t="50739" x="7950200" y="5200650"/>
          <p14:tracePt t="50748" x="7913688" y="5200650"/>
          <p14:tracePt t="50756" x="7861300" y="5200650"/>
          <p14:tracePt t="50763" x="7824788" y="5219700"/>
          <p14:tracePt t="50772" x="7789863" y="5219700"/>
          <p14:tracePt t="50780" x="7753350" y="5237163"/>
          <p14:tracePt t="50787" x="7700963" y="5237163"/>
          <p14:tracePt t="50795" x="7664450" y="5237163"/>
          <p14:tracePt t="50804" x="7629525" y="5237163"/>
          <p14:tracePt t="50811" x="7593013" y="5254625"/>
          <p14:tracePt t="50822" x="7575550" y="5254625"/>
          <p14:tracePt t="50827" x="7539038" y="5254625"/>
          <p14:tracePt t="50843" x="7521575" y="5254625"/>
          <p14:tracePt t="50868" x="7504113" y="5254625"/>
          <p14:tracePt t="50876" x="7486650" y="5254625"/>
          <p14:tracePt t="50883" x="7469188" y="5254625"/>
          <p14:tracePt t="50899" x="7450138" y="5254625"/>
          <p14:tracePt t="50907" x="7432675" y="5254625"/>
          <p14:tracePt t="50916" x="7415213" y="5254625"/>
          <p14:tracePt t="50927" x="7397750" y="5254625"/>
          <p14:tracePt t="50942" x="7378700" y="5254625"/>
          <p14:tracePt t="50948" x="7361238" y="5254625"/>
          <p14:tracePt t="51678" x="7326313" y="5272088"/>
          <p14:tracePt t="51698" x="7289800" y="5291138"/>
          <p14:tracePt t="51713" x="7254875" y="5291138"/>
          <p14:tracePt t="51721" x="7200900" y="5291138"/>
          <p14:tracePt t="51727" x="7165975" y="5308600"/>
          <p14:tracePt t="51734" x="7112000" y="5308600"/>
          <p14:tracePt t="51743" x="7058025" y="5308600"/>
          <p14:tracePt t="51758" x="7040563" y="5308600"/>
          <p14:tracePt t="51855" x="7023100" y="5308600"/>
          <p14:tracePt t="51862" x="6986588" y="5343525"/>
          <p14:tracePt t="51871" x="6951663" y="5343525"/>
          <p14:tracePt t="51879" x="6934200" y="5343525"/>
          <p14:tracePt t="51886" x="6915150" y="5343525"/>
          <p14:tracePt t="51903" x="6897688" y="5343525"/>
          <p14:tracePt t="51914" x="6897688" y="5360988"/>
          <p14:tracePt t="52019" x="6862763" y="5360988"/>
          <p14:tracePt t="52038" x="6845300" y="5343525"/>
          <p14:tracePt t="52043" x="6826250" y="5326063"/>
          <p14:tracePt t="52058" x="6808788" y="5308600"/>
          <p14:tracePt t="52068" x="6808788" y="5291138"/>
          <p14:tracePt t="52074" x="6791325" y="5291138"/>
          <p14:tracePt t="52081" x="6791325" y="5272088"/>
          <p14:tracePt t="52101" x="6773863" y="5254625"/>
          <p14:tracePt t="52107" x="6773863" y="5237163"/>
          <p14:tracePt t="52114" x="6773863" y="5200650"/>
          <p14:tracePt t="52129" x="6754813" y="5200650"/>
          <p14:tracePt t="52142" x="6754813" y="5183188"/>
          <p14:tracePt t="52150" x="6754813" y="5165725"/>
          <p14:tracePt t="52168" x="6754813" y="5148263"/>
          <p14:tracePt t="52185" x="6754813" y="5111750"/>
          <p14:tracePt t="52198" x="6773863" y="5094288"/>
          <p14:tracePt t="52207" x="6791325" y="5076825"/>
          <p14:tracePt t="52215" x="6808788" y="5076825"/>
          <p14:tracePt t="52223" x="6826250" y="5076825"/>
          <p14:tracePt t="52230" x="6845300" y="5059363"/>
          <p14:tracePt t="52239" x="6862763" y="5059363"/>
          <p14:tracePt t="52247" x="6880225" y="5059363"/>
          <p14:tracePt t="52254" x="6915150" y="5059363"/>
          <p14:tracePt t="52270" x="6951663" y="5059363"/>
          <p14:tracePt t="52278" x="6969125" y="5059363"/>
          <p14:tracePt t="52289" x="6986588" y="5059363"/>
          <p14:tracePt t="52295" x="7005638" y="5059363"/>
          <p14:tracePt t="52305" x="7023100" y="5059363"/>
          <p14:tracePt t="52310" x="7040563" y="5059363"/>
          <p14:tracePt t="52336" x="7077075" y="5059363"/>
          <p14:tracePt t="52344" x="7077075" y="5076825"/>
          <p14:tracePt t="52371" x="7094538" y="5076825"/>
          <p14:tracePt t="52383" x="7112000" y="5094288"/>
          <p14:tracePt t="52390" x="7129463" y="5094288"/>
          <p14:tracePt t="52414" x="7146925" y="5111750"/>
          <p14:tracePt t="52431" x="7165975" y="5111750"/>
          <p14:tracePt t="52437" x="7183438" y="5130800"/>
          <p14:tracePt t="52447" x="7200900" y="5148263"/>
          <p14:tracePt t="52456" x="7218363" y="5148263"/>
          <p14:tracePt t="52462" x="7254875" y="5165725"/>
          <p14:tracePt t="52467" x="7289800" y="5200650"/>
          <p14:tracePt t="52473" x="7343775" y="5200650"/>
          <p14:tracePt t="52480" x="7361238" y="5219700"/>
          <p14:tracePt t="52486" x="7378700" y="5219700"/>
          <p14:tracePt t="52495" x="7397750" y="5237163"/>
          <p14:tracePt t="52502" x="7415213" y="5237163"/>
          <p14:tracePt t="52510" x="7432675" y="5254625"/>
          <p14:tracePt t="52518" x="7450138" y="5254625"/>
          <p14:tracePt t="52527" x="7469188" y="5272088"/>
          <p14:tracePt t="52535" x="7469188" y="5291138"/>
          <p14:tracePt t="52626" x="7469188" y="5308600"/>
          <p14:tracePt t="52634" x="7486650" y="5326063"/>
          <p14:tracePt t="52652" x="7504113" y="5343525"/>
          <p14:tracePt t="52663" x="7504113" y="5360988"/>
          <p14:tracePt t="52674" x="7504113" y="5397500"/>
          <p14:tracePt t="52690" x="7504113" y="5451475"/>
          <p14:tracePt t="52704" x="7504113" y="5486400"/>
          <p14:tracePt t="52718" x="7504113" y="5503863"/>
          <p14:tracePt t="52727" x="7504113" y="5521325"/>
          <p14:tracePt t="52735" x="7504113" y="5540375"/>
          <p14:tracePt t="52742" x="7504113" y="5575300"/>
          <p14:tracePt t="52750" x="7504113" y="5592763"/>
          <p14:tracePt t="52758" x="7504113" y="5611813"/>
          <p14:tracePt t="52766" x="7504113" y="5629275"/>
          <p14:tracePt t="52774" x="7504113" y="5646738"/>
          <p14:tracePt t="52783" x="7504113" y="5664200"/>
          <p14:tracePt t="52799" x="7504113" y="5681663"/>
          <p14:tracePt t="52806" x="7504113" y="5700713"/>
          <p14:tracePt t="52822" x="7504113" y="5718175"/>
          <p14:tracePt t="52847" x="7504113" y="5735638"/>
          <p14:tracePt t="52854" x="7504113" y="5753100"/>
          <p14:tracePt t="52878" x="7504113" y="5772150"/>
          <p14:tracePt t="52887" x="7486650" y="5772150"/>
          <p14:tracePt t="52911" x="7469188" y="5789613"/>
          <p14:tracePt t="52920" x="7450138" y="5789613"/>
          <p14:tracePt t="52937" x="7432675" y="5789613"/>
          <p14:tracePt t="52942" x="7415213" y="5807075"/>
          <p14:tracePt t="52955" x="7378700" y="5807075"/>
          <p14:tracePt t="52960" x="7361238" y="5807075"/>
          <p14:tracePt t="52971" x="7343775" y="5807075"/>
          <p14:tracePt t="52985" x="7272338" y="5807075"/>
          <p14:tracePt t="52994" x="7254875" y="5807075"/>
          <p14:tracePt t="53001" x="7218363" y="5807075"/>
          <p14:tracePt t="53013" x="7200900" y="5807075"/>
          <p14:tracePt t="53023" x="7183438" y="5807075"/>
          <p14:tracePt t="53030" x="7165975" y="5807075"/>
          <p14:tracePt t="53037" x="7146925" y="5807075"/>
          <p14:tracePt t="53048" x="7129463" y="5807075"/>
          <p14:tracePt t="53058" x="7094538" y="5807075"/>
          <p14:tracePt t="53065" x="7058025" y="5807075"/>
          <p14:tracePt t="53080" x="7023100" y="5807075"/>
          <p14:tracePt t="53087" x="7005638" y="5807075"/>
          <p14:tracePt t="53095" x="6986588" y="5807075"/>
          <p14:tracePt t="53102" x="6969125" y="5807075"/>
          <p14:tracePt t="53111" x="6951663" y="5807075"/>
          <p14:tracePt t="53118" x="6934200" y="5807075"/>
          <p14:tracePt t="53127" x="6915150" y="5807075"/>
          <p14:tracePt t="53134" x="6897688" y="5807075"/>
          <p14:tracePt t="53142" x="6862763" y="5789613"/>
          <p14:tracePt t="53153" x="6845300" y="5789613"/>
          <p14:tracePt t="53171" x="6808788" y="5772150"/>
          <p14:tracePt t="53183" x="6773863" y="5772150"/>
          <p14:tracePt t="53190" x="6754813" y="5753100"/>
          <p14:tracePt t="53203" x="6737350" y="5753100"/>
          <p14:tracePt t="53209" x="6719888" y="5735638"/>
          <p14:tracePt t="53223" x="6684963" y="5718175"/>
          <p14:tracePt t="53243" x="6665913" y="5700713"/>
          <p14:tracePt t="53264" x="6648450" y="5681663"/>
          <p14:tracePt t="53272" x="6630988" y="5646738"/>
          <p14:tracePt t="53279" x="6630988" y="5629275"/>
          <p14:tracePt t="53286" x="6613525" y="5629275"/>
          <p14:tracePt t="53295" x="6613525" y="5592763"/>
          <p14:tracePt t="53302" x="6594475" y="5557838"/>
          <p14:tracePt t="53312" x="6577013" y="5521325"/>
          <p14:tracePt t="53318" x="6577013" y="5503863"/>
          <p14:tracePt t="53329" x="6577013" y="5486400"/>
          <p14:tracePt t="53334" x="6577013" y="5468938"/>
          <p14:tracePt t="53350" x="6577013" y="5451475"/>
          <p14:tracePt t="53358" x="6577013" y="5432425"/>
          <p14:tracePt t="53367" x="6577013" y="5414963"/>
          <p14:tracePt t="53374" x="6577013" y="5397500"/>
          <p14:tracePt t="53382" x="6577013" y="5380038"/>
          <p14:tracePt t="53407" x="6577013" y="5360988"/>
          <p14:tracePt t="53414" x="6577013" y="5343525"/>
          <p14:tracePt t="53423" x="6577013" y="5326063"/>
          <p14:tracePt t="53432" x="6577013" y="5308600"/>
          <p14:tracePt t="53438" x="6577013" y="5291138"/>
          <p14:tracePt t="53449" x="6594475" y="5291138"/>
          <p14:tracePt t="53454" x="6594475" y="5272088"/>
          <p14:tracePt t="53466" x="6594475" y="5254625"/>
          <p14:tracePt t="53470" x="6630988" y="5237163"/>
          <p14:tracePt t="53479" x="6630988" y="5219700"/>
          <p14:tracePt t="53487" x="6648450" y="5200650"/>
          <p14:tracePt t="53495" x="6665913" y="5183188"/>
          <p14:tracePt t="53502" x="6684963" y="5183188"/>
          <p14:tracePt t="53510" x="6719888" y="5165725"/>
          <p14:tracePt t="53518" x="6754813" y="5148263"/>
          <p14:tracePt t="53527" x="6773863" y="5130800"/>
          <p14:tracePt t="53535" x="6826250" y="5111750"/>
          <p14:tracePt t="53542" x="6862763" y="5111750"/>
          <p14:tracePt t="53551" x="6897688" y="5076825"/>
          <p14:tracePt t="53559" x="6934200" y="5076825"/>
          <p14:tracePt t="53571" x="6969125" y="5059363"/>
          <p14:tracePt t="53578" x="6986588" y="5040313"/>
          <p14:tracePt t="53598" x="7005638" y="5040313"/>
          <p14:tracePt t="53606" x="7040563" y="5040313"/>
          <p14:tracePt t="53624" x="7058025" y="5005388"/>
          <p14:tracePt t="53637" x="7077075" y="5005388"/>
          <p14:tracePt t="53669" x="7094538" y="5005388"/>
          <p14:tracePt t="53690" x="7112000" y="5005388"/>
          <p14:tracePt t="53711" x="7129463" y="5005388"/>
          <p14:tracePt t="53721" x="7165975" y="5005388"/>
          <p14:tracePt t="53737" x="7200900" y="5005388"/>
          <p14:tracePt t="53744" x="7237413" y="5005388"/>
          <p14:tracePt t="53752" x="7254875" y="5005388"/>
          <p14:tracePt t="53761" x="7272338" y="5005388"/>
          <p14:tracePt t="53766" x="7308850" y="5005388"/>
          <p14:tracePt t="53774" x="7343775" y="5005388"/>
          <p14:tracePt t="53787" x="7378700" y="5005388"/>
          <p14:tracePt t="53802" x="7432675" y="5005388"/>
          <p14:tracePt t="53815" x="7469188" y="5005388"/>
          <p14:tracePt t="53823" x="7486650" y="5005388"/>
          <p14:tracePt t="53832" x="7539038" y="5005388"/>
          <p14:tracePt t="53854" x="7558088" y="5005388"/>
          <p14:tracePt t="53918" x="7575550" y="5022850"/>
          <p14:tracePt t="53943" x="7575550" y="5040313"/>
          <p14:tracePt t="53959" x="7575550" y="5059363"/>
          <p14:tracePt t="53967" x="7593013" y="5059363"/>
          <p14:tracePt t="53977" x="7593013" y="5076825"/>
          <p14:tracePt t="53991" x="7593013" y="5094288"/>
          <p14:tracePt t="54006" x="7593013" y="5111750"/>
          <p14:tracePt t="54015" x="7593013" y="5130800"/>
          <p14:tracePt t="54030" x="7593013" y="5148263"/>
          <p14:tracePt t="54038" x="7610475" y="5165725"/>
          <p14:tracePt t="54046" x="7610475" y="5200650"/>
          <p14:tracePt t="54063" x="7629525" y="5219700"/>
          <p14:tracePt t="54071" x="7629525" y="5237163"/>
          <p14:tracePt t="54087" x="7629525" y="5254625"/>
          <p14:tracePt t="54095" x="7629525" y="5291138"/>
          <p14:tracePt t="54102" x="7629525" y="5308600"/>
          <p14:tracePt t="54118" x="7646988" y="5326063"/>
          <p14:tracePt t="54127" x="7646988" y="5343525"/>
          <p14:tracePt t="54134" x="7646988" y="5360988"/>
          <p14:tracePt t="54143" x="7664450" y="5380038"/>
          <p14:tracePt t="54150" x="7664450" y="5397500"/>
          <p14:tracePt t="54158" x="7664450" y="5414963"/>
          <p14:tracePt t="54168" x="7664450" y="5432425"/>
          <p14:tracePt t="54190" x="7681913" y="5432425"/>
          <p14:tracePt t="54200" x="7681913" y="5451475"/>
          <p14:tracePt t="54211" x="7681913" y="5468938"/>
          <p14:tracePt t="54222" x="7681913" y="5486400"/>
          <p14:tracePt t="54251" x="7681913" y="5503863"/>
          <p14:tracePt t="54259" x="7681913" y="5521325"/>
          <p14:tracePt t="54288" x="7681913" y="5540375"/>
          <p14:tracePt t="54303" x="7681913" y="5557838"/>
          <p14:tracePt t="54325" x="7681913" y="5575300"/>
          <p14:tracePt t="54331" x="7664450" y="5592763"/>
          <p14:tracePt t="54360" x="7646988" y="5611813"/>
          <p14:tracePt t="54376" x="7629525" y="5629275"/>
          <p14:tracePt t="54385" x="7629525" y="5646738"/>
          <p14:tracePt t="54400" x="7610475" y="5664200"/>
          <p14:tracePt t="54420" x="7593013" y="5664200"/>
          <p14:tracePt t="54440" x="7575550" y="5664200"/>
          <p14:tracePt t="54447" x="7558088" y="5681663"/>
          <p14:tracePt t="54458" x="7539038" y="5681663"/>
          <p14:tracePt t="54464" x="7521575" y="5700713"/>
          <p14:tracePt t="54474" x="7504113" y="5700713"/>
          <p14:tracePt t="54482" x="7486650" y="5718175"/>
          <p14:tracePt t="54488" x="7469188" y="5718175"/>
          <p14:tracePt t="54497" x="7415213" y="5718175"/>
          <p14:tracePt t="54506" x="7397750" y="5718175"/>
          <p14:tracePt t="54521" x="7378700" y="5735638"/>
          <p14:tracePt t="54528" x="7361238" y="5735638"/>
          <p14:tracePt t="54539" x="7326313" y="5753100"/>
          <p14:tracePt t="54546" x="7308850" y="5753100"/>
          <p14:tracePt t="54553" x="7289800" y="5753100"/>
          <p14:tracePt t="54561" x="7272338" y="5753100"/>
          <p14:tracePt t="54568" x="7237413" y="5753100"/>
          <p14:tracePt t="54578" x="7218363" y="5753100"/>
          <p14:tracePt t="54584" x="7200900" y="5753100"/>
          <p14:tracePt t="54600" x="7165975" y="5753100"/>
          <p14:tracePt t="54608" x="7146925" y="5753100"/>
          <p14:tracePt t="54616" x="7129463" y="5753100"/>
          <p14:tracePt t="54624" x="7094538" y="5753100"/>
          <p14:tracePt t="54632" x="7077075" y="5753100"/>
          <p14:tracePt t="54652" x="7058025" y="5753100"/>
          <p14:tracePt t="54660" x="7040563" y="5753100"/>
          <p14:tracePt t="54677" x="7023100" y="5753100"/>
          <p14:tracePt t="54991" x="7005638" y="5753100"/>
          <p14:tracePt t="55009" x="6969125" y="5753100"/>
          <p14:tracePt t="55027" x="6951663" y="5753100"/>
          <p14:tracePt t="73801" x="6969125" y="5753100"/>
          <p14:tracePt t="73819" x="6986588" y="5753100"/>
          <p14:tracePt t="73830" x="7023100" y="5753100"/>
          <p14:tracePt t="73839" x="7077075" y="5772150"/>
          <p14:tracePt t="73843" x="7094538" y="5772150"/>
          <p14:tracePt t="73992" x="7112000" y="5772150"/>
          <p14:tracePt t="74001" x="7146925" y="5753100"/>
          <p14:tracePt t="74009" x="7165975" y="5700713"/>
          <p14:tracePt t="74019" x="7200900" y="5681663"/>
          <p14:tracePt t="74029" x="7237413" y="5592763"/>
          <p14:tracePt t="74034" x="7272338" y="5503863"/>
          <p14:tracePt t="74041" x="7308850" y="5343525"/>
          <p14:tracePt t="74050" x="7343775" y="5111750"/>
          <p14:tracePt t="74062" x="7343775" y="4810125"/>
          <p14:tracePt t="74070" x="7343775" y="4435475"/>
          <p14:tracePt t="74081" x="7378700" y="3598863"/>
          <p14:tracePt t="74093" x="7415213" y="3063875"/>
          <p14:tracePt t="74098" x="7469188" y="2511425"/>
          <p14:tracePt t="74111" x="7539038" y="1906588"/>
          <p14:tracePt t="74117" x="7610475" y="1300163"/>
          <p14:tracePt t="74128" x="7700963" y="695325"/>
          <p14:tracePt t="74132" x="7770813" y="142875"/>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77010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Types/Forms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0624" y="1311461"/>
            <a:ext cx="10429687" cy="3994170"/>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3.	Medio communication: </a:t>
            </a:r>
          </a:p>
          <a:p>
            <a:pPr marL="860425"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It is the area of communication which comes between interpersonal communication and mass communication. It is an intermediate level of communication. Medio is derived from Latin, meaning middle.</a:t>
            </a:r>
          </a:p>
          <a:p>
            <a:pPr marL="860425"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It can occur when two people physically separated but connected, like on cell phones. </a:t>
            </a:r>
          </a:p>
        </p:txBody>
      </p:sp>
    </p:spTree>
    <p:extLst>
      <p:ext uri="{BB962C8B-B14F-4D97-AF65-F5344CB8AC3E}">
        <p14:creationId xmlns:p14="http://schemas.microsoft.com/office/powerpoint/2010/main" val="4057057932"/>
      </p:ext>
    </p:extLst>
  </p:cSld>
  <p:clrMapOvr>
    <a:masterClrMapping/>
  </p:clrMapOvr>
  <mc:AlternateContent xmlns:mc="http://schemas.openxmlformats.org/markup-compatibility/2006" xmlns:p14="http://schemas.microsoft.com/office/powerpoint/2010/main">
    <mc:Choice Requires="p14">
      <p:transition spd="slow" p14:dur="2000" advTm="57400"/>
    </mc:Choice>
    <mc:Fallback xmlns="">
      <p:transition spd="slow" advTm="574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77010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Types/Forms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0624" y="1311461"/>
            <a:ext cx="10429687" cy="3440173"/>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3.	Medio communication: </a:t>
            </a:r>
          </a:p>
          <a:p>
            <a:pPr marL="860425"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It is the area of communication which comes between Medio communication is like mass communication in the following:</a:t>
            </a:r>
          </a:p>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1. Participants in media can be heterogeneous.</a:t>
            </a:r>
          </a:p>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2. Participant also can be in different physical locations.</a:t>
            </a:r>
          </a:p>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3. The presence of a technical channel.</a:t>
            </a:r>
          </a:p>
        </p:txBody>
      </p:sp>
    </p:spTree>
    <p:extLst>
      <p:ext uri="{BB962C8B-B14F-4D97-AF65-F5344CB8AC3E}">
        <p14:creationId xmlns:p14="http://schemas.microsoft.com/office/powerpoint/2010/main" val="1141756236"/>
      </p:ext>
    </p:extLst>
  </p:cSld>
  <p:clrMapOvr>
    <a:masterClrMapping/>
  </p:clrMapOvr>
  <mc:AlternateContent xmlns:mc="http://schemas.openxmlformats.org/markup-compatibility/2006" xmlns:p14="http://schemas.microsoft.com/office/powerpoint/2010/main">
    <mc:Choice Requires="p14">
      <p:transition spd="slow" p14:dur="2000" advTm="26670"/>
    </mc:Choice>
    <mc:Fallback xmlns="">
      <p:transition spd="slow" advTm="2667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77010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Types/Forms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0624" y="1311461"/>
            <a:ext cx="10429687" cy="2886175"/>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3.	Medio communication: </a:t>
            </a:r>
          </a:p>
          <a:p>
            <a:pPr marL="860425"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Medio communication is like interpersonal communication in:</a:t>
            </a:r>
          </a:p>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1. Source and receiver are known to each other.</a:t>
            </a:r>
          </a:p>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2. The message is private more than public.</a:t>
            </a:r>
          </a:p>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3. Message receivers are small in number.</a:t>
            </a:r>
          </a:p>
        </p:txBody>
      </p:sp>
    </p:spTree>
    <p:extLst>
      <p:ext uri="{BB962C8B-B14F-4D97-AF65-F5344CB8AC3E}">
        <p14:creationId xmlns:p14="http://schemas.microsoft.com/office/powerpoint/2010/main" val="4008768329"/>
      </p:ext>
    </p:extLst>
  </p:cSld>
  <p:clrMapOvr>
    <a:masterClrMapping/>
  </p:clrMapOvr>
  <mc:AlternateContent xmlns:mc="http://schemas.openxmlformats.org/markup-compatibility/2006" xmlns:p14="http://schemas.microsoft.com/office/powerpoint/2010/main">
    <mc:Choice Requires="p14">
      <p:transition spd="slow" p14:dur="2000" advTm="56850"/>
    </mc:Choice>
    <mc:Fallback xmlns="">
      <p:transition spd="slow" advTm="5685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77010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Types/Forms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0625" y="1311461"/>
            <a:ext cx="7782078" cy="3722879"/>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4. Group Communication:</a:t>
            </a: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More than two members involved in communication process will become a group communication. </a:t>
            </a:r>
          </a:p>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If least number of persons is involved in the group communication is called as small group communication. </a:t>
            </a:r>
          </a:p>
        </p:txBody>
      </p:sp>
      <p:pic>
        <p:nvPicPr>
          <p:cNvPr id="10" name="Picture 9">
            <a:hlinkClick r:id="rId7"/>
            <a:extLst>
              <a:ext uri="{FF2B5EF4-FFF2-40B4-BE49-F238E27FC236}">
                <a16:creationId xmlns:a16="http://schemas.microsoft.com/office/drawing/2014/main" id="{75FF3DD9-B974-4A06-DD49-2D0BFCCF7EEF}"/>
              </a:ext>
            </a:extLst>
          </p:cNvPr>
          <p:cNvPicPr/>
          <p:nvPr/>
        </p:nvPicPr>
        <p:blipFill rotWithShape="1">
          <a:blip r:embed="rId8">
            <a:extLst>
              <a:ext uri="{28A0092B-C50C-407E-A947-70E740481C1C}">
                <a14:useLocalDpi xmlns:a14="http://schemas.microsoft.com/office/drawing/2010/main" val="0"/>
              </a:ext>
            </a:extLst>
          </a:blip>
          <a:srcRect l="11419" r="8581" b="9961"/>
          <a:stretch/>
        </p:blipFill>
        <p:spPr bwMode="auto">
          <a:xfrm>
            <a:off x="8933234" y="1507926"/>
            <a:ext cx="3139441" cy="3842147"/>
          </a:xfrm>
          <a:prstGeom prst="rect">
            <a:avLst/>
          </a:prstGeom>
          <a:noFill/>
          <a:ln>
            <a:noFill/>
          </a:ln>
        </p:spPr>
      </p:pic>
    </p:spTree>
    <p:extLst>
      <p:ext uri="{BB962C8B-B14F-4D97-AF65-F5344CB8AC3E}">
        <p14:creationId xmlns:p14="http://schemas.microsoft.com/office/powerpoint/2010/main" val="2820893174"/>
      </p:ext>
    </p:extLst>
  </p:cSld>
  <p:clrMapOvr>
    <a:masterClrMapping/>
  </p:clrMapOvr>
  <mc:AlternateContent xmlns:mc="http://schemas.openxmlformats.org/markup-compatibility/2006" xmlns:p14="http://schemas.microsoft.com/office/powerpoint/2010/main">
    <mc:Choice Requires="p14">
      <p:transition spd="slow" p14:dur="2000" advTm="68500"/>
    </mc:Choice>
    <mc:Fallback xmlns="">
      <p:transition spd="slow" advTm="68500"/>
    </mc:Fallback>
  </mc:AlternateContent>
  <p:extLst>
    <p:ext uri="{3A86A75C-4F4B-4683-9AE1-C65F6400EC91}">
      <p14:laserTraceLst xmlns:p14="http://schemas.microsoft.com/office/powerpoint/2010/main">
        <p14:tracePtLst>
          <p14:tracePt t="16924" x="4286250" y="6216650"/>
          <p14:tracePt t="17702" x="6577013" y="6662738"/>
          <p14:tracePt t="17708" x="6880225" y="6519863"/>
          <p14:tracePt t="17716" x="7200900" y="6376988"/>
          <p14:tracePt t="17724" x="7469188" y="6251575"/>
          <p14:tracePt t="17735" x="7718425" y="6110288"/>
          <p14:tracePt t="17742" x="7950200" y="5967413"/>
          <p14:tracePt t="17754" x="8162925" y="5861050"/>
          <p14:tracePt t="17761" x="8359775" y="5718175"/>
          <p14:tracePt t="17768" x="8555038" y="5592763"/>
          <p14:tracePt t="17777" x="8734425" y="5468938"/>
          <p14:tracePt t="17784" x="8858250" y="5343525"/>
          <p14:tracePt t="17795" x="8983663" y="5254625"/>
          <p14:tracePt t="17801" x="9090025" y="5165725"/>
          <p14:tracePt t="17809" x="9161463" y="5094288"/>
          <p14:tracePt t="17812" x="9232900" y="5005388"/>
          <p14:tracePt t="17822" x="9304338" y="4933950"/>
          <p14:tracePt t="17827" x="9340850" y="4879975"/>
          <p14:tracePt t="17834" x="9375775" y="4810125"/>
          <p14:tracePt t="17843" x="9410700" y="4773613"/>
          <p14:tracePt t="17850" x="9447213" y="4702175"/>
          <p14:tracePt t="17858" x="9464675" y="4649788"/>
          <p14:tracePt t="17866" x="9482138" y="4578350"/>
          <p14:tracePt t="17874" x="9518650" y="4524375"/>
          <p14:tracePt t="17882" x="9536113" y="4470400"/>
          <p14:tracePt t="17892" x="9553575" y="4400550"/>
          <p14:tracePt t="17898" x="9590088" y="4329113"/>
          <p14:tracePt t="17909" x="9625013" y="4275138"/>
          <p14:tracePt t="17914" x="9661525" y="4203700"/>
          <p14:tracePt t="17926" x="9696450" y="4114800"/>
          <p14:tracePt t="17931" x="9732963" y="4043363"/>
          <p14:tracePt t="17939" x="9785350" y="3971925"/>
          <p14:tracePt t="17945" x="9821863" y="3900488"/>
          <p14:tracePt t="17954" x="9856788" y="3829050"/>
          <p14:tracePt t="17962" x="9893300" y="3794125"/>
          <p14:tracePt t="17970" x="9910763" y="3740150"/>
          <p14:tracePt t="17979" x="9928225" y="3687763"/>
          <p14:tracePt t="17986" x="9945688" y="3668713"/>
          <p14:tracePt t="17995" x="9963150" y="3633788"/>
          <p14:tracePt t="18002" x="9982200" y="3616325"/>
          <p14:tracePt t="18069" x="9982200" y="3598863"/>
          <p14:tracePt t="18083" x="9999663" y="3579813"/>
          <p14:tracePt t="18100" x="10034588" y="3544888"/>
          <p14:tracePt t="18112" x="10053638" y="3508375"/>
          <p14:tracePt t="18121" x="10053638" y="3490913"/>
          <p14:tracePt t="18128" x="10071100" y="3473450"/>
          <p14:tracePt t="18138" x="10088563" y="3419475"/>
          <p14:tracePt t="18144" x="10125075" y="3367088"/>
          <p14:tracePt t="18151" x="10160000" y="3295650"/>
          <p14:tracePt t="18161" x="10177463" y="3224213"/>
          <p14:tracePt t="18170" x="10213975" y="3152775"/>
          <p14:tracePt t="18179" x="10248900" y="3081338"/>
          <p14:tracePt t="18186" x="10266363" y="3009900"/>
          <p14:tracePt t="18192" x="10285413" y="2938463"/>
          <p14:tracePt t="18197" x="10302875" y="2868613"/>
          <p14:tracePt t="18202" x="10320338" y="2797175"/>
          <p14:tracePt t="18210" x="10320338" y="2743200"/>
          <p14:tracePt t="18217" x="10337800" y="2671763"/>
          <p14:tracePt t="18225" x="10337800" y="2654300"/>
          <p14:tracePt t="18233" x="10337800" y="2636838"/>
          <p14:tracePt t="18241" x="10337800" y="2617788"/>
          <p14:tracePt t="18249" x="10337800" y="2600325"/>
          <p14:tracePt t="18341" x="10337800" y="2582863"/>
          <p14:tracePt t="18373" x="10337800" y="2565400"/>
          <p14:tracePt t="18444" x="10337800" y="2547938"/>
          <p14:tracePt t="18693" x="10337800" y="2528888"/>
          <p14:tracePt t="18701" x="10337800" y="2511425"/>
          <p14:tracePt t="18710" x="10337800" y="2493963"/>
          <p14:tracePt t="18716" x="10337800" y="2457450"/>
          <p14:tracePt t="18729" x="10320338" y="2457450"/>
          <p14:tracePt t="18740" x="10320338" y="2422525"/>
          <p14:tracePt t="18748" x="10302875" y="2405063"/>
          <p14:tracePt t="18754" x="10285413" y="2368550"/>
          <p14:tracePt t="18762" x="10285413" y="2333625"/>
          <p14:tracePt t="18770" x="10266363" y="2297113"/>
          <p14:tracePt t="18775" x="10266363" y="2262188"/>
          <p14:tracePt t="18783" x="10248900" y="2244725"/>
          <p14:tracePt t="18793" x="10248900" y="2227263"/>
          <p14:tracePt t="18805" x="10248900" y="2190750"/>
          <p14:tracePt t="18821" x="10231438" y="2155825"/>
          <p14:tracePt t="18839" x="10231438" y="2119313"/>
          <p14:tracePt t="18847" x="10231438" y="2101850"/>
          <p14:tracePt t="18853" x="10231438" y="2084388"/>
          <p14:tracePt t="18862" x="10231438" y="2066925"/>
          <p14:tracePt t="18864" x="10231438" y="2047875"/>
          <p14:tracePt t="18873" x="10231438" y="2030413"/>
          <p14:tracePt t="18893" x="10231438" y="2012950"/>
          <p14:tracePt t="18904" x="10231438" y="1995488"/>
          <p14:tracePt t="18920" x="10248900" y="1978025"/>
          <p14:tracePt t="18932" x="10266363" y="1958975"/>
          <p14:tracePt t="18939" x="10285413" y="1941513"/>
          <p14:tracePt t="18954" x="10302875" y="1924050"/>
          <p14:tracePt t="18962" x="10320338" y="1906588"/>
          <p14:tracePt t="18971" x="10337800" y="1870075"/>
          <p14:tracePt t="18979" x="10356850" y="1852613"/>
          <p14:tracePt t="18988" x="10391775" y="1835150"/>
          <p14:tracePt t="19004" x="10409238" y="1817688"/>
          <p14:tracePt t="19011" x="10445750" y="1798638"/>
          <p14:tracePt t="19027" x="10463213" y="1763713"/>
          <p14:tracePt t="19037" x="10480675" y="1763713"/>
          <p14:tracePt t="19043" x="10480675" y="1746250"/>
          <p14:tracePt t="19061" x="10498138" y="1746250"/>
          <p14:tracePt t="19071" x="10517188" y="1727200"/>
          <p14:tracePt t="19087" x="10534650" y="1727200"/>
          <p14:tracePt t="19098" x="10534650" y="1709738"/>
          <p14:tracePt t="19105" x="10552113" y="1709738"/>
          <p14:tracePt t="19122" x="10569575" y="1709738"/>
          <p14:tracePt t="19137" x="10587038" y="1709738"/>
          <p14:tracePt t="19145" x="10606088" y="1709738"/>
          <p14:tracePt t="19161" x="10623550" y="1709738"/>
          <p14:tracePt t="19196" x="10641013" y="1709738"/>
          <p14:tracePt t="19213" x="10658475" y="1709738"/>
          <p14:tracePt t="19229" x="10677525" y="1709738"/>
          <p14:tracePt t="19241" x="10694988" y="1709738"/>
          <p14:tracePt t="19275" x="10712450" y="1709738"/>
          <p14:tracePt t="19306" x="10712450" y="1727200"/>
          <p14:tracePt t="19316" x="10729913" y="1727200"/>
          <p14:tracePt t="19327" x="10729913" y="1746250"/>
          <p14:tracePt t="19340" x="10748963" y="1763713"/>
          <p14:tracePt t="19351" x="10766425" y="1763713"/>
          <p14:tracePt t="19354" x="10766425" y="1781175"/>
          <p14:tracePt t="19381" x="10783888" y="1798638"/>
          <p14:tracePt t="19390" x="10783888" y="1817688"/>
          <p14:tracePt t="19405" x="10801350" y="1817688"/>
          <p14:tracePt t="19419" x="10801350" y="1835150"/>
          <p14:tracePt t="19433" x="10801350" y="1852613"/>
          <p14:tracePt t="19470" x="10818813" y="1852613"/>
          <p14:tracePt t="19479" x="10818813" y="1870075"/>
          <p14:tracePt t="19486" x="10818813" y="1887538"/>
          <p14:tracePt t="19497" x="10837863" y="1887538"/>
          <p14:tracePt t="19502" x="10837863" y="1906588"/>
          <p14:tracePt t="19519" x="10855325" y="1941513"/>
          <p14:tracePt t="19535" x="10855325" y="1958975"/>
          <p14:tracePt t="19542" x="10872788" y="1978025"/>
          <p14:tracePt t="19559" x="10872788" y="1995488"/>
          <p14:tracePt t="19566" x="10872788" y="2030413"/>
          <p14:tracePt t="19575" x="10890250" y="2030413"/>
          <p14:tracePt t="19583" x="10890250" y="2047875"/>
          <p14:tracePt t="19591" x="10909300" y="2066925"/>
          <p14:tracePt t="19600" x="10909300" y="2084388"/>
          <p14:tracePt t="19608" x="10909300" y="2101850"/>
          <p14:tracePt t="19616" x="10909300" y="2136775"/>
          <p14:tracePt t="19623" x="10926763" y="2155825"/>
          <p14:tracePt t="19634" x="10926763" y="2190750"/>
          <p14:tracePt t="19639" x="10926763" y="2208213"/>
          <p14:tracePt t="19655" x="10926763" y="2227263"/>
          <p14:tracePt t="19663" x="10926763" y="2244725"/>
          <p14:tracePt t="19670" x="10926763" y="2262188"/>
          <p14:tracePt t="19679" x="10926763" y="2279650"/>
          <p14:tracePt t="19702" x="10926763" y="2297113"/>
          <p14:tracePt t="19710" x="10926763" y="2316163"/>
          <p14:tracePt t="19719" x="10926763" y="2333625"/>
          <p14:tracePt t="19726" x="10926763" y="2351088"/>
          <p14:tracePt t="19758" x="10926763" y="2368550"/>
          <p14:tracePt t="19811" x="10926763" y="2387600"/>
          <p14:tracePt t="19832" x="10926763" y="2405063"/>
          <p14:tracePt t="19842" x="10926763" y="2422525"/>
          <p14:tracePt t="19850" x="10926763" y="2439988"/>
          <p14:tracePt t="19878" x="10926763" y="2457450"/>
          <p14:tracePt t="19883" x="10909300" y="2476500"/>
          <p14:tracePt t="19897" x="10890250" y="2493963"/>
          <p14:tracePt t="19915" x="10872788" y="2511425"/>
          <p14:tracePt t="19924" x="10855325" y="2528888"/>
          <p14:tracePt t="19928" x="10837863" y="2528888"/>
          <p14:tracePt t="19941" x="10818813" y="2547938"/>
          <p14:tracePt t="19958" x="10801350" y="2547938"/>
          <p14:tracePt t="19965" x="10801350" y="2565400"/>
          <p14:tracePt t="19973" x="10783888" y="2565400"/>
          <p14:tracePt t="19990" x="10766425" y="2565400"/>
          <p14:tracePt t="19998" x="10766425" y="2582863"/>
          <p14:tracePt t="20007" x="10748963" y="2582863"/>
          <p14:tracePt t="20013" x="10729913" y="2582863"/>
          <p14:tracePt t="20025" x="10712450" y="2600325"/>
          <p14:tracePt t="20030" x="10694988" y="2600325"/>
          <p14:tracePt t="20041" x="10677525" y="2617788"/>
          <p14:tracePt t="20046" x="10658475" y="2636838"/>
          <p14:tracePt t="20064" x="10641013" y="2636838"/>
          <p14:tracePt t="20080" x="10623550" y="2636838"/>
          <p14:tracePt t="20088" x="10606088" y="2636838"/>
          <p14:tracePt t="20113" x="10587038" y="2636838"/>
          <p14:tracePt t="20130" x="10569575" y="2654300"/>
          <p14:tracePt t="20135" x="10552113" y="2654300"/>
          <p14:tracePt t="20151" x="10534650" y="2654300"/>
          <p14:tracePt t="20161" x="10517188" y="2654300"/>
          <p14:tracePt t="20169" x="10498138" y="2654300"/>
          <p14:tracePt t="20175" x="10480675" y="2654300"/>
          <p14:tracePt t="20184" x="10463213" y="2654300"/>
          <p14:tracePt t="20191" x="10445750" y="2654300"/>
          <p14:tracePt t="20199" x="10426700" y="2654300"/>
          <p14:tracePt t="20215" x="10409238" y="2654300"/>
          <p14:tracePt t="20264" x="10391775" y="2654300"/>
          <p14:tracePt t="20271" x="10374313" y="2654300"/>
          <p14:tracePt t="20283" x="10356850" y="2654300"/>
          <p14:tracePt t="20290" x="10356850" y="2636838"/>
          <p14:tracePt t="20295" x="10337800" y="2617788"/>
          <p14:tracePt t="20304" x="10320338" y="2600325"/>
          <p14:tracePt t="20311" x="10302875" y="2582863"/>
          <p14:tracePt t="20319" x="10302875" y="2565400"/>
          <p14:tracePt t="20328" x="10266363" y="2547938"/>
          <p14:tracePt t="20337" x="10266363" y="2528888"/>
          <p14:tracePt t="20352" x="10248900" y="2511425"/>
          <p14:tracePt t="20359" x="10248900" y="2493963"/>
          <p14:tracePt t="20369" x="10231438" y="2476500"/>
          <p14:tracePt t="20387" x="10231438" y="2457450"/>
          <p14:tracePt t="20391" x="10231438" y="2439988"/>
          <p14:tracePt t="20404" x="10231438" y="2422525"/>
          <p14:tracePt t="20409" x="10213975" y="2405063"/>
          <p14:tracePt t="20420" x="10213975" y="2387600"/>
          <p14:tracePt t="20424" x="10213975" y="2368550"/>
          <p14:tracePt t="20431" x="10213975" y="2351088"/>
          <p14:tracePt t="20439" x="10213975" y="2333625"/>
          <p14:tracePt t="20448" x="10213975" y="2316163"/>
          <p14:tracePt t="20456" x="10213975" y="2297113"/>
          <p14:tracePt t="20463" x="10213975" y="2279650"/>
          <p14:tracePt t="20489" x="10213975" y="2262188"/>
          <p14:tracePt t="20738" x="10194925" y="2262188"/>
          <p14:tracePt t="20751" x="10177463" y="2297113"/>
          <p14:tracePt t="20756" x="10177463" y="2316163"/>
          <p14:tracePt t="20759" x="10177463" y="2333625"/>
          <p14:tracePt t="20765" x="10177463" y="2351088"/>
          <p14:tracePt t="20774" x="10160000" y="2368550"/>
          <p14:tracePt t="20781" x="10160000" y="2387600"/>
          <p14:tracePt t="20791" x="10160000" y="2405063"/>
          <p14:tracePt t="20797" x="10160000" y="2422525"/>
          <p14:tracePt t="20821" x="10160000" y="2439988"/>
          <p14:tracePt t="20843" x="10160000" y="2457450"/>
          <p14:tracePt t="20846" x="10177463" y="2457450"/>
          <p14:tracePt t="20853" x="10194925" y="2476500"/>
          <p14:tracePt t="20861" x="10213975" y="2476500"/>
          <p14:tracePt t="20869" x="10248900" y="2493963"/>
          <p14:tracePt t="20878" x="10266363" y="2511425"/>
          <p14:tracePt t="20885" x="10302875" y="2511425"/>
          <p14:tracePt t="20894" x="10356850" y="2511425"/>
          <p14:tracePt t="20901" x="10409238" y="2528888"/>
          <p14:tracePt t="20911" x="10480675" y="2528888"/>
          <p14:tracePt t="20918" x="10552113" y="2528888"/>
          <p14:tracePt t="20929" x="10623550" y="2528888"/>
          <p14:tracePt t="20933" x="10694988" y="2528888"/>
          <p14:tracePt t="20942" x="10783888" y="2528888"/>
          <p14:tracePt t="20949" x="10855325" y="2528888"/>
          <p14:tracePt t="20958" x="10926763" y="2528888"/>
          <p14:tracePt t="20965" x="10979150" y="2528888"/>
          <p14:tracePt t="20973" x="11033125" y="2511425"/>
          <p14:tracePt t="20981" x="11050588" y="2511425"/>
          <p14:tracePt t="20998" x="11069638" y="2493963"/>
          <p14:tracePt t="21015" x="11087100" y="2493963"/>
          <p14:tracePt t="21039" x="11087100" y="2476500"/>
          <p14:tracePt t="21048" x="11104563" y="2476500"/>
          <p14:tracePt t="21055" x="11104563" y="2457450"/>
          <p14:tracePt t="21068" x="11158538" y="2422525"/>
          <p14:tracePt t="21082" x="11158538" y="2405063"/>
          <p14:tracePt t="21099" x="11176000" y="2368550"/>
          <p14:tracePt t="21109" x="11193463" y="2351088"/>
          <p14:tracePt t="21118" x="11193463" y="2316163"/>
          <p14:tracePt t="21125" x="11210925" y="2279650"/>
          <p14:tracePt t="21133" x="11229975" y="2262188"/>
          <p14:tracePt t="21141" x="11229975" y="2244725"/>
          <p14:tracePt t="21150" x="11229975" y="2227263"/>
          <p14:tracePt t="21157" x="11247438" y="2190750"/>
          <p14:tracePt t="21167" x="11247438" y="2155825"/>
          <p14:tracePt t="21173" x="11247438" y="2119313"/>
          <p14:tracePt t="21184" x="11247438" y="2084388"/>
          <p14:tracePt t="21189" x="11247438" y="2030413"/>
          <p14:tracePt t="21198" x="11247438" y="1995488"/>
          <p14:tracePt t="21205" x="11247438" y="1958975"/>
          <p14:tracePt t="21214" x="11247438" y="1906588"/>
          <p14:tracePt t="21221" x="11247438" y="1852613"/>
          <p14:tracePt t="21229" x="11247438" y="1817688"/>
          <p14:tracePt t="21238" x="11247438" y="1798638"/>
          <p14:tracePt t="21245" x="11247438" y="1763713"/>
          <p14:tracePt t="21253" x="11247438" y="1746250"/>
          <p14:tracePt t="21261" x="11229975" y="1709738"/>
          <p14:tracePt t="21270" x="11210925" y="1692275"/>
          <p14:tracePt t="21278" x="11193463" y="1674813"/>
          <p14:tracePt t="21287" x="11193463" y="1657350"/>
          <p14:tracePt t="21293" x="11176000" y="1638300"/>
          <p14:tracePt t="21304" x="11158538" y="1620838"/>
          <p14:tracePt t="21309" x="11141075" y="1603375"/>
          <p14:tracePt t="21318" x="11122025" y="1585913"/>
          <p14:tracePt t="21334" x="11104563" y="1585913"/>
          <p14:tracePt t="21341" x="11087100" y="1585913"/>
          <p14:tracePt t="21349" x="11050588" y="1566863"/>
          <p14:tracePt t="21357" x="11033125" y="1549400"/>
          <p14:tracePt t="21373" x="11015663" y="1549400"/>
          <p14:tracePt t="21381" x="10979150" y="1549400"/>
          <p14:tracePt t="21390" x="10961688" y="1549400"/>
          <p14:tracePt t="21397" x="10944225" y="1549400"/>
          <p14:tracePt t="21408" x="10909300" y="1549400"/>
          <p14:tracePt t="21414" x="10890250" y="1549400"/>
          <p14:tracePt t="21431" x="10855325" y="1549400"/>
          <p14:tracePt t="21437" x="10818813" y="1549400"/>
          <p14:tracePt t="21446" x="10766425" y="1549400"/>
          <p14:tracePt t="21452" x="10748963" y="1549400"/>
          <p14:tracePt t="21458" x="10729913" y="1549400"/>
          <p14:tracePt t="21466" x="10694988" y="1549400"/>
          <p14:tracePt t="21475" x="10658475" y="1549400"/>
          <p14:tracePt t="21484" x="10641013" y="1549400"/>
          <p14:tracePt t="21490" x="10623550" y="1549400"/>
          <p14:tracePt t="21502" x="10587038" y="1566863"/>
          <p14:tracePt t="21515" x="10552113" y="1566863"/>
          <p14:tracePt t="21523" x="10534650" y="1585913"/>
          <p14:tracePt t="21530" x="10517188" y="1585913"/>
          <p14:tracePt t="21543" x="10498138" y="1603375"/>
          <p14:tracePt t="21551" x="10480675" y="1620838"/>
          <p14:tracePt t="21561" x="10463213" y="1638300"/>
          <p14:tracePt t="21567" x="10426700" y="1657350"/>
          <p14:tracePt t="21574" x="10409238" y="1692275"/>
          <p14:tracePt t="21583" x="10391775" y="1692275"/>
          <p14:tracePt t="21590" x="10337800" y="1709738"/>
          <p14:tracePt t="21599" x="10337800" y="1746250"/>
          <p14:tracePt t="21607" x="10320338" y="1781175"/>
          <p14:tracePt t="21614" x="10302875" y="1798638"/>
          <p14:tracePt t="21621" x="10266363" y="1852613"/>
          <p14:tracePt t="21629" x="10231438" y="1887538"/>
          <p14:tracePt t="21641" x="10213975" y="1906588"/>
          <p14:tracePt t="21655" x="10194925" y="1924050"/>
          <p14:tracePt t="21668" x="10177463" y="1941513"/>
          <p14:tracePt t="21684" x="10160000" y="1978025"/>
          <p14:tracePt t="21702" x="10160000" y="1995488"/>
          <p14:tracePt t="21714" x="10160000" y="2012950"/>
          <p14:tracePt t="21720" x="10160000" y="2030413"/>
          <p14:tracePt t="21725" x="10160000" y="2047875"/>
          <p14:tracePt t="21741" x="10160000" y="2066925"/>
          <p14:tracePt t="21758" x="10160000" y="2084388"/>
          <p14:tracePt t="21765" x="10160000" y="2101850"/>
          <p14:tracePt t="21781" x="10160000" y="2119313"/>
          <p14:tracePt t="21802" x="10160000" y="2136775"/>
          <p14:tracePt t="22098" x="10160000" y="2155825"/>
          <p14:tracePt t="22116" x="10160000" y="2190750"/>
          <p14:tracePt t="22127" x="10194925" y="2227263"/>
          <p14:tracePt t="22139" x="10285413" y="2297113"/>
          <p14:tracePt t="22151" x="10302875" y="2316163"/>
          <p14:tracePt t="22160" x="10320338" y="2333625"/>
          <p14:tracePt t="22171" x="10409238" y="2422525"/>
          <p14:tracePt t="22181" x="10463213" y="2457450"/>
          <p14:tracePt t="22184" x="10517188" y="2493963"/>
          <p14:tracePt t="22191" x="10569575" y="2528888"/>
          <p14:tracePt t="22197" x="10641013" y="2565400"/>
          <p14:tracePt t="22205" x="10694988" y="2582863"/>
          <p14:tracePt t="22213" x="10748963" y="2617788"/>
          <p14:tracePt t="22221" x="10766425" y="2617788"/>
          <p14:tracePt t="22229" x="10801350" y="2636838"/>
          <p14:tracePt t="22274" x="10818813" y="2636838"/>
          <p14:tracePt t="22281" x="10818813" y="2654300"/>
          <p14:tracePt t="22289" x="10837863" y="2654300"/>
          <p14:tracePt t="22478" x="10818813" y="2636838"/>
          <p14:tracePt t="22488" x="10801350" y="2582863"/>
          <p14:tracePt t="22498" x="10766425" y="2528888"/>
          <p14:tracePt t="22510" x="10729913" y="2476500"/>
          <p14:tracePt t="22519" x="10694988" y="2405063"/>
          <p14:tracePt t="22530" x="10658475" y="2333625"/>
          <p14:tracePt t="22538" x="10641013" y="2262188"/>
          <p14:tracePt t="22545" x="10606088" y="2208213"/>
          <p14:tracePt t="22552" x="10587038" y="2155825"/>
          <p14:tracePt t="22560" x="10569575" y="2101850"/>
          <p14:tracePt t="22677" x="10587038" y="2101850"/>
          <p14:tracePt t="22689" x="10641013" y="2136775"/>
          <p14:tracePt t="22697" x="10677525" y="2136775"/>
          <p14:tracePt t="22705" x="10694988" y="2155825"/>
          <p14:tracePt t="22715" x="10783888" y="2190750"/>
          <p14:tracePt t="22730" x="10837863" y="2208213"/>
          <p14:tracePt t="22739" x="10909300" y="2244725"/>
          <p14:tracePt t="22744" x="10998200" y="2262188"/>
          <p14:tracePt t="22746" x="11069638" y="2297113"/>
          <p14:tracePt t="22754" x="11141075" y="2333625"/>
          <p14:tracePt t="22761" x="11229975" y="2351088"/>
          <p14:tracePt t="22772" x="11282363" y="2368550"/>
          <p14:tracePt t="22777" x="11372850" y="2368550"/>
          <p14:tracePt t="22786" x="11442700" y="2387600"/>
          <p14:tracePt t="22793" x="11496675" y="2405063"/>
          <p14:tracePt t="22801" x="11550650" y="2405063"/>
          <p14:tracePt t="22809" x="11585575" y="2422525"/>
          <p14:tracePt t="22818" x="11622088" y="2422525"/>
          <p14:tracePt t="22825" x="11657013" y="2439988"/>
          <p14:tracePt t="22842" x="11674475" y="2457450"/>
          <p14:tracePt t="22850" x="11693525" y="2457450"/>
          <p14:tracePt t="22858" x="11728450" y="2476500"/>
          <p14:tracePt t="22875" x="11745913" y="2493963"/>
          <p14:tracePt t="22881" x="11764963" y="2511425"/>
          <p14:tracePt t="22891" x="11782425" y="2511425"/>
          <p14:tracePt t="22913" x="11799888" y="2511425"/>
          <p14:tracePt t="23045" x="11782425" y="2511425"/>
          <p14:tracePt t="23062" x="11764963" y="2511425"/>
          <p14:tracePt t="23073" x="11728450" y="2493963"/>
          <p14:tracePt t="23085" x="11674475" y="2476500"/>
          <p14:tracePt t="23093" x="11533188" y="2405063"/>
          <p14:tracePt t="23101" x="11407775" y="2351088"/>
          <p14:tracePt t="23110" x="11282363" y="2279650"/>
          <p14:tracePt t="23123" x="11141075" y="2208213"/>
          <p14:tracePt t="23132" x="10998200" y="2119313"/>
          <p14:tracePt t="23144" x="10783888" y="2030413"/>
          <p14:tracePt t="23158" x="10658475" y="1958975"/>
          <p14:tracePt t="23165" x="10623550" y="1941513"/>
          <p14:tracePt t="23175" x="10606088" y="1924050"/>
          <p14:tracePt t="23188" x="10587038" y="1906588"/>
          <p14:tracePt t="23277" x="10569575" y="1906588"/>
          <p14:tracePt t="23293" x="10498138" y="1906588"/>
          <p14:tracePt t="23305" x="10463213" y="1906588"/>
          <p14:tracePt t="23311" x="10445750" y="1906588"/>
          <p14:tracePt t="23323" x="10391775" y="1906588"/>
          <p14:tracePt t="23333" x="10302875" y="1906588"/>
          <p14:tracePt t="23343" x="10248900" y="1924050"/>
          <p14:tracePt t="23354" x="10177463" y="1941513"/>
          <p14:tracePt t="23361" x="10125075" y="1958975"/>
          <p14:tracePt t="23369" x="10053638" y="1978025"/>
          <p14:tracePt t="23381" x="9963150" y="2012950"/>
          <p14:tracePt t="23395" x="9928225" y="2012950"/>
          <p14:tracePt t="23453" x="9910763" y="2047875"/>
          <p14:tracePt t="23465" x="9910763" y="2066925"/>
          <p14:tracePt t="23476" x="9893300" y="2084388"/>
          <p14:tracePt t="23483" x="9893300" y="2101850"/>
          <p14:tracePt t="23491" x="9874250" y="2136775"/>
          <p14:tracePt t="23501" x="9839325" y="2208213"/>
          <p14:tracePt t="23517" x="9802813" y="2244725"/>
          <p14:tracePt t="23529" x="9785350" y="2297113"/>
          <p14:tracePt t="23533" x="9785350" y="2316163"/>
          <p14:tracePt t="23541" x="9767888" y="2333625"/>
          <p14:tracePt t="23545" x="9750425" y="2351088"/>
          <p14:tracePt t="23553" x="9713913" y="2387600"/>
          <p14:tracePt t="23562" x="9678988" y="2422525"/>
          <p14:tracePt t="23574" x="9661525" y="2457450"/>
          <p14:tracePt t="23594" x="9571038" y="2528888"/>
          <p14:tracePt t="23606" x="9501188" y="2600325"/>
          <p14:tracePt t="23615" x="9464675" y="2654300"/>
          <p14:tracePt t="23628" x="9393238" y="2708275"/>
          <p14:tracePt t="23634" x="9393238" y="2725738"/>
          <p14:tracePt t="23642" x="9375775" y="2743200"/>
          <p14:tracePt t="23649" x="9358313" y="2760663"/>
          <p14:tracePt t="23659" x="9358313" y="2778125"/>
          <p14:tracePt t="23670" x="9340850" y="2814638"/>
          <p14:tracePt t="23678" x="9321800" y="2832100"/>
          <p14:tracePt t="23691" x="9304338" y="2903538"/>
          <p14:tracePt t="23701" x="9286875" y="2938463"/>
          <p14:tracePt t="23705" x="9286875" y="2974975"/>
          <p14:tracePt t="23713" x="9286875" y="3009900"/>
          <p14:tracePt t="23721" x="9269413" y="3028950"/>
          <p14:tracePt t="23729" x="9269413" y="3063875"/>
          <p14:tracePt t="23741" x="9269413" y="3098800"/>
          <p14:tracePt t="23757" x="9250363" y="3152775"/>
          <p14:tracePt t="23772" x="9250363" y="3170238"/>
          <p14:tracePt t="23779" x="9250363" y="3206750"/>
          <p14:tracePt t="23791" x="9232900" y="3259138"/>
          <p14:tracePt t="23802" x="9232900" y="3295650"/>
          <p14:tracePt t="23808" x="9215438" y="3313113"/>
          <p14:tracePt t="23812" x="9215438" y="3349625"/>
          <p14:tracePt t="23818" x="9215438" y="3402013"/>
          <p14:tracePt t="23825" x="9215438" y="3438525"/>
          <p14:tracePt t="23833" x="9215438" y="3473450"/>
          <p14:tracePt t="23841" x="9215438" y="3527425"/>
          <p14:tracePt t="23857" x="9215438" y="3579813"/>
          <p14:tracePt t="23865" x="9215438" y="3616325"/>
          <p14:tracePt t="23876" x="9215438" y="3705225"/>
          <p14:tracePt t="23902" x="9215438" y="3865563"/>
          <p14:tracePt t="23907" x="9215438" y="3937000"/>
          <p14:tracePt t="23917" x="9215438" y="3989388"/>
          <p14:tracePt t="23924" x="9215438" y="4043363"/>
          <p14:tracePt t="23931" x="9215438" y="4079875"/>
          <p14:tracePt t="23939" x="9215438" y="4132263"/>
          <p14:tracePt t="23950" x="9215438" y="4168775"/>
          <p14:tracePt t="23963" x="9215438" y="4203700"/>
          <p14:tracePt t="23971" x="9215438" y="4240213"/>
          <p14:tracePt t="23980" x="9215438" y="4346575"/>
          <p14:tracePt t="23988" x="9232900" y="4381500"/>
          <p14:tracePt t="23994" x="9232900" y="4418013"/>
          <p14:tracePt t="24001" x="9250363" y="4452938"/>
          <p14:tracePt t="24013" x="9269413" y="4489450"/>
          <p14:tracePt t="24030" x="9304338" y="4560888"/>
          <p14:tracePt t="24042" x="9358313" y="4613275"/>
          <p14:tracePt t="24050" x="9375775" y="4630738"/>
          <p14:tracePt t="24058" x="9393238" y="4684713"/>
          <p14:tracePt t="24065" x="9410700" y="4721225"/>
          <p14:tracePt t="24073" x="9447213" y="4756150"/>
          <p14:tracePt t="24081" x="9482138" y="4791075"/>
          <p14:tracePt t="24090" x="9501188" y="4827588"/>
          <p14:tracePt t="24102" x="9536113" y="4862513"/>
          <p14:tracePt t="24117" x="9571038" y="4899025"/>
          <p14:tracePt t="24125" x="9625013" y="4951413"/>
          <p14:tracePt t="24137" x="9678988" y="5022850"/>
          <p14:tracePt t="24142" x="9713913" y="5076825"/>
          <p14:tracePt t="24144" x="9750425" y="5111750"/>
          <p14:tracePt t="24154" x="9785350" y="5130800"/>
          <p14:tracePt t="24161" x="9821863" y="5148263"/>
          <p14:tracePt t="24172" x="9856788" y="5183188"/>
          <p14:tracePt t="24186" x="9893300" y="5200650"/>
          <p14:tracePt t="24193" x="9945688" y="5200650"/>
          <p14:tracePt t="24201" x="9982200" y="5219700"/>
          <p14:tracePt t="24209" x="9999663" y="5219700"/>
          <p14:tracePt t="24217" x="10034588" y="5219700"/>
          <p14:tracePt t="24225" x="10053638" y="5219700"/>
          <p14:tracePt t="24233" x="10071100" y="5219700"/>
          <p14:tracePt t="24241" x="10125075" y="5219700"/>
          <p14:tracePt t="24249" x="10177463" y="5237163"/>
          <p14:tracePt t="24257" x="10231438" y="5237163"/>
          <p14:tracePt t="24265" x="10285413" y="5237163"/>
          <p14:tracePt t="24274" x="10337800" y="5237163"/>
          <p14:tracePt t="24281" x="10426700" y="5237163"/>
          <p14:tracePt t="24291" x="10498138" y="5237163"/>
          <p14:tracePt t="24297" x="10587038" y="5237163"/>
          <p14:tracePt t="24309" x="10658475" y="5237163"/>
          <p14:tracePt t="24313" x="10748963" y="5219700"/>
          <p14:tracePt t="24321" x="10801350" y="5200650"/>
          <p14:tracePt t="24329" x="10872788" y="5183188"/>
          <p14:tracePt t="24338" x="10944225" y="5165725"/>
          <p14:tracePt t="24345" x="10979150" y="5148263"/>
          <p14:tracePt t="24353" x="11050588" y="5111750"/>
          <p14:tracePt t="24362" x="11087100" y="5076825"/>
          <p14:tracePt t="24369" x="11141075" y="5059363"/>
          <p14:tracePt t="24377" x="11176000" y="5040313"/>
          <p14:tracePt t="24385" x="11210925" y="5005388"/>
          <p14:tracePt t="24394" x="11247438" y="4970463"/>
          <p14:tracePt t="24401" x="11264900" y="4933950"/>
          <p14:tracePt t="24412" x="11301413" y="4899025"/>
          <p14:tracePt t="24418" x="11336338" y="4845050"/>
          <p14:tracePt t="24431" x="11390313" y="4810125"/>
          <p14:tracePt t="24435" x="11425238" y="4773613"/>
          <p14:tracePt t="24443" x="11461750" y="4721225"/>
          <p14:tracePt t="24452" x="11479213" y="4684713"/>
          <p14:tracePt t="24459" x="11514138" y="4649788"/>
          <p14:tracePt t="24467" x="11550650" y="4613275"/>
          <p14:tracePt t="24474" x="11585575" y="4578350"/>
          <p14:tracePt t="24482" x="11603038" y="4560888"/>
          <p14:tracePt t="24490" x="11639550" y="4506913"/>
          <p14:tracePt t="24499" x="11674475" y="4470400"/>
          <p14:tracePt t="24507" x="11710988" y="4418013"/>
          <p14:tracePt t="24516" x="11764963" y="4364038"/>
          <p14:tracePt t="24522" x="11799888" y="4310063"/>
          <p14:tracePt t="24533" x="11853863" y="4257675"/>
          <p14:tracePt t="24539" x="11906250" y="4186238"/>
          <p14:tracePt t="24551" x="11960225" y="4132263"/>
          <p14:tracePt t="24556" x="11995150" y="4079875"/>
          <p14:tracePt t="24566" x="12031663" y="4025900"/>
          <p14:tracePt t="24572" x="12049125" y="3971925"/>
          <p14:tracePt t="24580" x="12085638" y="3919538"/>
          <p14:tracePt t="24588" x="12103100" y="3865563"/>
          <p14:tracePt t="24596" x="12120563" y="3811588"/>
          <p14:tracePt t="24606" x="12138025" y="3740150"/>
          <p14:tracePt t="24612" x="12138025" y="3668713"/>
          <p14:tracePt t="24620" x="12138025" y="3616325"/>
          <p14:tracePt t="24629" x="12138025" y="3544888"/>
          <p14:tracePt t="24636" x="12138025" y="3473450"/>
          <p14:tracePt t="24643" x="12138025" y="3419475"/>
          <p14:tracePt t="24653" x="12138025" y="3367088"/>
          <p14:tracePt t="24659" x="12138025" y="3295650"/>
          <p14:tracePt t="24671" x="12138025" y="3241675"/>
          <p14:tracePt t="24675" x="12138025" y="3189288"/>
          <p14:tracePt t="24686" x="12138025" y="3117850"/>
          <p14:tracePt t="24691" x="12138025" y="3063875"/>
          <p14:tracePt t="24699" x="12138025" y="3009900"/>
          <p14:tracePt t="24707" x="12138025" y="2938463"/>
          <p14:tracePt t="24714" x="12103100" y="2868613"/>
          <p14:tracePt t="24724" x="12085638" y="2797175"/>
          <p14:tracePt t="24731" x="12066588" y="2743200"/>
          <p14:tracePt t="24739" x="12049125" y="2689225"/>
          <p14:tracePt t="24747" x="12031663" y="2636838"/>
          <p14:tracePt t="24755" x="12014200" y="2582863"/>
          <p14:tracePt t="24762" x="11977688" y="2547938"/>
          <p14:tracePt t="24772" x="11960225" y="2476500"/>
          <p14:tracePt t="24779" x="11942763" y="2439988"/>
          <p14:tracePt t="24789" x="11906250" y="2405063"/>
          <p14:tracePt t="24795" x="11871325" y="2333625"/>
          <p14:tracePt t="24807" x="11834813" y="2297113"/>
          <p14:tracePt t="24812" x="11799888" y="2244725"/>
          <p14:tracePt t="24819" x="11782425" y="2227263"/>
          <p14:tracePt t="24827" x="11728450" y="2190750"/>
          <p14:tracePt t="24835" x="11710988" y="2173288"/>
          <p14:tracePt t="24842" x="11674475" y="2155825"/>
          <p14:tracePt t="24850" x="11639550" y="2136775"/>
          <p14:tracePt t="24859" x="11622088" y="2136775"/>
          <p14:tracePt t="24866" x="11585575" y="2119313"/>
          <p14:tracePt t="24874" x="11568113" y="2101850"/>
          <p14:tracePt t="24882" x="11550650" y="2101850"/>
          <p14:tracePt t="24892" x="11533188" y="2101850"/>
          <p14:tracePt t="24899" x="11514138" y="2101850"/>
          <p14:tracePt t="24909" x="11496675" y="2101850"/>
          <p14:tracePt t="24963" x="11479213" y="2101850"/>
          <p14:tracePt t="24972" x="11479213" y="2119313"/>
          <p14:tracePt t="24979" x="11479213" y="2155825"/>
          <p14:tracePt t="24987" x="11496675" y="2208213"/>
          <p14:tracePt t="24995" x="11514138" y="2244725"/>
          <p14:tracePt t="25002" x="11514138" y="2297113"/>
          <p14:tracePt t="25012" x="11533188" y="2333625"/>
          <p14:tracePt t="25019" x="11533188" y="2368550"/>
          <p14:tracePt t="25029" x="11533188" y="2422525"/>
          <p14:tracePt t="25035" x="11533188" y="2439988"/>
          <p14:tracePt t="25045" x="11533188" y="2476500"/>
          <p14:tracePt t="25067" x="11533188" y="2493963"/>
          <p14:tracePt t="25082" x="11533188" y="2511425"/>
          <p14:tracePt t="25091" x="11514138" y="2511425"/>
          <p14:tracePt t="25098" x="11496675" y="2511425"/>
          <p14:tracePt t="25107" x="11479213" y="2528888"/>
          <p14:tracePt t="25114" x="11461750" y="2528888"/>
          <p14:tracePt t="25122" x="11425238" y="2528888"/>
          <p14:tracePt t="25130" x="11390313" y="2528888"/>
          <p14:tracePt t="25139" x="11353800" y="2528888"/>
          <p14:tracePt t="25148" x="11336338" y="2528888"/>
          <p14:tracePt t="25155" x="11318875" y="2528888"/>
          <p14:tracePt t="25164" x="11301413" y="2528888"/>
          <p14:tracePt t="25171" x="11282363" y="2528888"/>
          <p14:tracePt t="25182" x="11247438" y="2528888"/>
          <p14:tracePt t="25187" x="11210925" y="2528888"/>
          <p14:tracePt t="25199" x="11158538" y="2528888"/>
          <p14:tracePt t="25203" x="11141075" y="2528888"/>
          <p14:tracePt t="25211" x="11069638" y="2547938"/>
          <p14:tracePt t="25218" x="11033125" y="2565400"/>
          <p14:tracePt t="25228" x="10979150" y="2565400"/>
          <p14:tracePt t="25235" x="10944225" y="2565400"/>
          <p14:tracePt t="25243" x="10909300" y="2565400"/>
          <p14:tracePt t="25250" x="10855325" y="2582863"/>
          <p14:tracePt t="25258" x="10818813" y="2582863"/>
          <p14:tracePt t="25268" x="10783888" y="2582863"/>
          <p14:tracePt t="25274" x="10748963" y="2582863"/>
          <p14:tracePt t="25287" x="10694988" y="2600325"/>
          <p14:tracePt t="25295" x="10658475" y="2600325"/>
          <p14:tracePt t="25302" x="10606088" y="2617788"/>
          <p14:tracePt t="25310" x="10552113" y="2617788"/>
          <p14:tracePt t="25319" x="10498138" y="2636838"/>
          <p14:tracePt t="25326" x="10445750" y="2654300"/>
          <p14:tracePt t="25336" x="10391775" y="2654300"/>
          <p14:tracePt t="25342" x="10356850" y="2671763"/>
          <p14:tracePt t="25353" x="10302875" y="2689225"/>
          <p14:tracePt t="25359" x="10266363" y="2689225"/>
          <p14:tracePt t="25370" x="10213975" y="2689225"/>
          <p14:tracePt t="25375" x="10160000" y="2708275"/>
          <p14:tracePt t="25387" x="10125075" y="2725738"/>
          <p14:tracePt t="25391" x="10088563" y="2743200"/>
          <p14:tracePt t="25403" x="10034588" y="2743200"/>
          <p14:tracePt t="25408" x="9999663" y="2760663"/>
          <p14:tracePt t="25414" x="9945688" y="2778125"/>
          <p14:tracePt t="25422" x="9910763" y="2797175"/>
          <p14:tracePt t="25430" x="9874250" y="2797175"/>
          <p14:tracePt t="25439" x="9821863" y="2814638"/>
          <p14:tracePt t="25447" x="9785350" y="2832100"/>
          <p14:tracePt t="25455" x="9750425" y="2832100"/>
          <p14:tracePt t="25462" x="9696450" y="2849563"/>
          <p14:tracePt t="25472" x="9661525" y="2868613"/>
          <p14:tracePt t="25479" x="9625013" y="2886075"/>
          <p14:tracePt t="25490" x="9590088" y="2886075"/>
          <p14:tracePt t="25494" x="9553575" y="2903538"/>
          <p14:tracePt t="25506" x="9518650" y="2903538"/>
          <p14:tracePt t="25511" x="9501188" y="2903538"/>
          <p14:tracePt t="25520" x="9482138" y="2903538"/>
          <p14:tracePt t="25527" x="9464675" y="2921000"/>
          <p14:tracePt t="25535" x="9447213" y="2921000"/>
          <p14:tracePt t="25543" x="9429750" y="2921000"/>
          <p14:tracePt t="25649" x="9464675" y="2886075"/>
          <p14:tracePt t="25660" x="9482138" y="2849563"/>
          <p14:tracePt t="25669" x="9518650" y="2832100"/>
          <p14:tracePt t="25675" x="9536113" y="2797175"/>
          <p14:tracePt t="25680" x="9590088" y="2778125"/>
          <p14:tracePt t="25691" x="9661525" y="2743200"/>
          <p14:tracePt t="25698" x="9732963" y="2708275"/>
          <p14:tracePt t="25708" x="9821863" y="2654300"/>
          <p14:tracePt t="25715" x="9910763" y="2617788"/>
          <p14:tracePt t="25722" x="9999663" y="2565400"/>
          <p14:tracePt t="25734" x="10088563" y="2511425"/>
          <p14:tracePt t="25739" x="10160000" y="2476500"/>
          <p14:tracePt t="25745" x="10213975" y="2439988"/>
          <p14:tracePt t="25749" x="10266363" y="2387600"/>
          <p14:tracePt t="25760" x="10285413" y="2368550"/>
          <p14:tracePt t="25765" x="10302875" y="2333625"/>
          <p14:tracePt t="25773" x="10302875" y="2316163"/>
          <p14:tracePt t="25782" x="10320338" y="2297113"/>
          <p14:tracePt t="25789" x="10320338" y="2279650"/>
          <p14:tracePt t="25806" x="10320338" y="2262188"/>
          <p14:tracePt t="25992" x="10320338" y="2244725"/>
          <p14:tracePt t="26008" x="10337800" y="2208213"/>
          <p14:tracePt t="26042" x="10356850" y="2208213"/>
          <p14:tracePt t="26097" x="10356850" y="2227263"/>
          <p14:tracePt t="26109" x="10356850" y="2262188"/>
          <p14:tracePt t="26119" x="10356850" y="2316163"/>
          <p14:tracePt t="26126" x="10356850" y="2387600"/>
          <p14:tracePt t="26133" x="10356850" y="2476500"/>
          <p14:tracePt t="26163" x="10231438" y="2868613"/>
          <p14:tracePt t="26172" x="10177463" y="3009900"/>
          <p14:tracePt t="26183" x="10125075" y="3170238"/>
          <p14:tracePt t="26194" x="9999663" y="3402013"/>
          <p14:tracePt t="26199" x="9963150" y="3490913"/>
          <p14:tracePt t="26208" x="9928225" y="3544888"/>
          <p14:tracePt t="26213" x="9910763" y="3598863"/>
          <p14:tracePt t="26221" x="9874250" y="3651250"/>
          <p14:tracePt t="26229" x="9856788" y="3687763"/>
          <p14:tracePt t="26238" x="9839325" y="3722688"/>
          <p14:tracePt t="26245" x="9821863" y="3759200"/>
          <p14:tracePt t="26255" x="9821863" y="3776663"/>
          <p14:tracePt t="26272" x="9802813" y="3794125"/>
          <p14:tracePt t="26278" x="9802813" y="3811588"/>
          <p14:tracePt t="26286" x="9785350" y="3848100"/>
          <p14:tracePt t="26293" x="9785350" y="3865563"/>
          <p14:tracePt t="26301" x="9767888" y="3883025"/>
          <p14:tracePt t="26310" x="9767888" y="3919538"/>
          <p14:tracePt t="26318" x="9767888" y="3937000"/>
          <p14:tracePt t="26325" x="9750425" y="3954463"/>
          <p14:tracePt t="26334" x="9750425" y="3989388"/>
          <p14:tracePt t="26341" x="9732963" y="4025900"/>
          <p14:tracePt t="26350" x="9732963" y="4079875"/>
          <p14:tracePt t="26358" x="9732963" y="4114800"/>
          <p14:tracePt t="26365" x="9713913" y="4132263"/>
          <p14:tracePt t="26376" x="9713913" y="4168775"/>
          <p14:tracePt t="26397" x="9713913" y="4186238"/>
          <p14:tracePt t="26419" x="9713913" y="4203700"/>
          <p14:tracePt t="26481" x="9713913" y="4186238"/>
          <p14:tracePt t="26490" x="9750425" y="4132263"/>
          <p14:tracePt t="26501" x="9802813" y="4008438"/>
          <p14:tracePt t="26511" x="9893300" y="3759200"/>
          <p14:tracePt t="26517" x="10017125" y="3402013"/>
          <p14:tracePt t="26524" x="10142538" y="3028950"/>
          <p14:tracePt t="26535" x="10445750" y="2173288"/>
          <p14:tracePt t="26547" x="10587038" y="1887538"/>
          <p14:tracePt t="26553" x="10694988" y="1674813"/>
          <p14:tracePt t="26562" x="10766425" y="1514475"/>
          <p14:tracePt t="26570" x="10818813" y="1425575"/>
          <p14:tracePt t="26581" x="10855325" y="1371600"/>
          <p14:tracePt t="26590" x="10855325" y="1354138"/>
          <p14:tracePt t="26600" x="10872788" y="1354138"/>
          <p14:tracePt t="26661" x="10890250" y="1354138"/>
          <p14:tracePt t="26669" x="10890250" y="1371600"/>
          <p14:tracePt t="26680" x="10909300" y="1406525"/>
          <p14:tracePt t="26688" x="10944225" y="1460500"/>
          <p14:tracePt t="26700" x="10961688" y="1531938"/>
          <p14:tracePt t="26709" x="10979150" y="1585913"/>
          <p14:tracePt t="26714" x="10998200" y="1657350"/>
          <p14:tracePt t="26725" x="11015663" y="1727200"/>
          <p14:tracePt t="26732" x="11033125" y="1798638"/>
          <p14:tracePt t="26741" x="11069638" y="1852613"/>
          <p14:tracePt t="26746" x="11087100" y="1924050"/>
          <p14:tracePt t="26755" x="11104563" y="1995488"/>
          <p14:tracePt t="26761" x="11122025" y="2047875"/>
          <p14:tracePt t="26776" x="11141075" y="2119313"/>
          <p14:tracePt t="26789" x="11158538" y="2173288"/>
          <p14:tracePt t="26792" x="11176000" y="2190750"/>
          <p14:tracePt t="26798" x="11176000" y="2227263"/>
          <p14:tracePt t="26805" x="11193463" y="2279650"/>
          <p14:tracePt t="26813" x="11210925" y="2316163"/>
          <p14:tracePt t="26821" x="11229975" y="2351088"/>
          <p14:tracePt t="26829" x="11247438" y="2387600"/>
          <p14:tracePt t="26838" x="11264900" y="2457450"/>
          <p14:tracePt t="26845" x="11282363" y="2493963"/>
          <p14:tracePt t="26853" x="11301413" y="2528888"/>
          <p14:tracePt t="26861" x="11318875" y="2582863"/>
          <p14:tracePt t="26869" x="11353800" y="2636838"/>
          <p14:tracePt t="26877" x="11372850" y="2689225"/>
          <p14:tracePt t="26887" x="11390313" y="2760663"/>
          <p14:tracePt t="26893" x="11425238" y="2832100"/>
          <p14:tracePt t="26903" x="11461750" y="2903538"/>
          <p14:tracePt t="26909" x="11479213" y="2957513"/>
          <p14:tracePt t="26921" x="11496675" y="3009900"/>
          <p14:tracePt t="26926" x="11514138" y="3063875"/>
          <p14:tracePt t="26934" x="11533188" y="3135313"/>
          <p14:tracePt t="26941" x="11550650" y="3189288"/>
          <p14:tracePt t="26950" x="11568113" y="3241675"/>
          <p14:tracePt t="26959" x="11585575" y="3295650"/>
          <p14:tracePt t="26967" x="11603038" y="3349625"/>
          <p14:tracePt t="26974" x="11603038" y="3402013"/>
          <p14:tracePt t="26982" x="11622088" y="3473450"/>
          <p14:tracePt t="26990" x="11622088" y="3527425"/>
          <p14:tracePt t="26998" x="11622088" y="3579813"/>
          <p14:tracePt t="27008" x="11622088" y="3616325"/>
          <p14:tracePt t="27014" x="11622088" y="3668713"/>
          <p14:tracePt t="27024" x="11622088" y="3705225"/>
          <p14:tracePt t="27029" x="11622088" y="3759200"/>
          <p14:tracePt t="27042" x="11622088" y="3794125"/>
          <p14:tracePt t="27046" x="11622088" y="3811588"/>
          <p14:tracePt t="27055" x="11622088" y="3829050"/>
          <p14:tracePt t="27062" x="11622088" y="3848100"/>
          <p14:tracePt t="27070" x="11603038" y="3848100"/>
          <p14:tracePt t="27078" x="11585575" y="3865563"/>
          <p14:tracePt t="27087" x="11568113" y="3883025"/>
          <p14:tracePt t="27094" x="11550650" y="3900488"/>
          <p14:tracePt t="27102" x="11496675" y="3937000"/>
          <p14:tracePt t="27110" x="11461750" y="3954463"/>
          <p14:tracePt t="27118" x="11425238" y="3989388"/>
          <p14:tracePt t="27127" x="11407775" y="3989388"/>
          <p14:tracePt t="27133" x="11372850" y="4008438"/>
          <p14:tracePt t="27143" x="11336338" y="4043363"/>
          <p14:tracePt t="27150" x="11301413" y="4060825"/>
          <p14:tracePt t="27161" x="11247438" y="4079875"/>
          <p14:tracePt t="27166" x="11210925" y="4114800"/>
          <p14:tracePt t="27178" x="11158538" y="4132263"/>
          <p14:tracePt t="27182" x="11122025" y="4186238"/>
          <p14:tracePt t="27190" x="11087100" y="4203700"/>
          <p14:tracePt t="27198" x="11033125" y="4240213"/>
          <p14:tracePt t="27207" x="10998200" y="4257675"/>
          <p14:tracePt t="27214" x="10979150" y="4257675"/>
          <p14:tracePt t="27222" x="10926763" y="4275138"/>
          <p14:tracePt t="27230" x="10890250" y="4292600"/>
          <p14:tracePt t="27238" x="10872788" y="4292600"/>
          <p14:tracePt t="27246" x="10837863" y="4292600"/>
          <p14:tracePt t="27254" x="10801350" y="4292600"/>
          <p14:tracePt t="27263" x="10766425" y="4292600"/>
          <p14:tracePt t="27270" x="10748963" y="4292600"/>
          <p14:tracePt t="27281" x="10712450" y="4292600"/>
          <p14:tracePt t="27286" x="10677525" y="4292600"/>
          <p14:tracePt t="27297" x="10623550" y="4275138"/>
          <p14:tracePt t="27301" x="10569575" y="4257675"/>
          <p14:tracePt t="27310" x="10534650" y="4257675"/>
          <p14:tracePt t="27318" x="10480675" y="4221163"/>
          <p14:tracePt t="27327" x="10426700" y="4203700"/>
          <p14:tracePt t="27333" x="10374313" y="4186238"/>
          <p14:tracePt t="27342" x="10320338" y="4186238"/>
          <p14:tracePt t="27351" x="10266363" y="4186238"/>
          <p14:tracePt t="27358" x="10213975" y="4186238"/>
          <p14:tracePt t="27367" x="10160000" y="4186238"/>
          <p14:tracePt t="27373" x="10106025" y="4186238"/>
          <p14:tracePt t="27383" x="10034588" y="4186238"/>
          <p14:tracePt t="27389" x="9963150" y="4186238"/>
          <p14:tracePt t="27400" x="9893300" y="4186238"/>
          <p14:tracePt t="27406" x="9839325" y="4186238"/>
          <p14:tracePt t="27417" x="9785350" y="4186238"/>
          <p14:tracePt t="27422" x="9750425" y="4203700"/>
          <p14:tracePt t="27430" x="9713913" y="4203700"/>
          <p14:tracePt t="27438" x="9678988" y="4203700"/>
          <p14:tracePt t="27447" x="9661525" y="4203700"/>
          <p14:tracePt t="27454" x="9642475" y="4203700"/>
          <p14:tracePt t="27537" x="9642475" y="4186238"/>
          <p14:tracePt t="27549" x="9661525" y="4149725"/>
          <p14:tracePt t="27559" x="9678988" y="4132263"/>
          <p14:tracePt t="27567" x="9696450" y="4079875"/>
          <p14:tracePt t="27573" x="9732963" y="4025900"/>
          <p14:tracePt t="27580" x="9750425" y="4008438"/>
          <p14:tracePt t="27592" x="9802813" y="3954463"/>
          <p14:tracePt t="27601" x="9856788" y="3900488"/>
          <p14:tracePt t="27610" x="9893300" y="3848100"/>
          <p14:tracePt t="27618" x="10017125" y="3705225"/>
          <p14:tracePt t="27626" x="10071100" y="3651250"/>
          <p14:tracePt t="27636" x="10125075" y="3579813"/>
          <p14:tracePt t="27644" x="10177463" y="3490913"/>
          <p14:tracePt t="27651" x="10213975" y="3419475"/>
          <p14:tracePt t="27656" x="10248900" y="3330575"/>
          <p14:tracePt t="27661" x="10285413" y="3224213"/>
          <p14:tracePt t="27671" x="10302875" y="3135313"/>
          <p14:tracePt t="27678" x="10320338" y="3063875"/>
          <p14:tracePt t="27685" x="10337800" y="2974975"/>
          <p14:tracePt t="27693" x="10356850" y="2886075"/>
          <p14:tracePt t="27701" x="10356850" y="2778125"/>
          <p14:tracePt t="27709" x="10356850" y="2636838"/>
          <p14:tracePt t="27717" x="10356850" y="2528888"/>
          <p14:tracePt t="27725" x="10356850" y="2405063"/>
          <p14:tracePt t="27733" x="10356850" y="2333625"/>
          <p14:tracePt t="27741" x="10356850" y="2244725"/>
          <p14:tracePt t="27749" x="10356850" y="2190750"/>
          <p14:tracePt t="27958" x="10374313" y="2190750"/>
          <p14:tracePt t="27974" x="10391775" y="2190750"/>
          <p14:tracePt t="27989" x="10409238" y="2190750"/>
          <p14:tracePt t="28005" x="10426700" y="2190750"/>
          <p14:tracePt t="28013" x="10426700" y="2208213"/>
          <p14:tracePt t="28021" x="10463213" y="2279650"/>
          <p14:tracePt t="28030" x="10498138" y="2387600"/>
          <p14:tracePt t="28037" x="10552113" y="2528888"/>
          <p14:tracePt t="28047" x="10569575" y="2654300"/>
          <p14:tracePt t="28054" x="10606088" y="2778125"/>
          <p14:tracePt t="28064" x="10623550" y="2903538"/>
          <p14:tracePt t="28070" x="10641013" y="3046413"/>
          <p14:tracePt t="28078" x="10641013" y="3152775"/>
          <p14:tracePt t="28086" x="10658475" y="3241675"/>
          <p14:tracePt t="28093" x="10677525" y="3367088"/>
          <p14:tracePt t="28102" x="10677525" y="3455988"/>
          <p14:tracePt t="28110" x="10677525" y="3544888"/>
          <p14:tracePt t="28117" x="10677525" y="3616325"/>
          <p14:tracePt t="28125" x="10677525" y="3705225"/>
          <p14:tracePt t="28133" x="10677525" y="3759200"/>
          <p14:tracePt t="28141" x="10677525" y="3811588"/>
          <p14:tracePt t="28150" x="10677525" y="3865563"/>
          <p14:tracePt t="28158" x="10658475" y="3900488"/>
          <p14:tracePt t="28166" x="10641013" y="3919538"/>
          <p14:tracePt t="28173" x="10641013" y="3937000"/>
          <p14:tracePt t="28184" x="10623550" y="3954463"/>
          <p14:tracePt t="28190" x="10606088" y="3971925"/>
          <p14:tracePt t="28198" x="10587038" y="3989388"/>
          <p14:tracePt t="28205" x="10587038" y="4008438"/>
          <p14:tracePt t="28213" x="10569575" y="4008438"/>
          <p14:tracePt t="28393" x="10569575" y="4025900"/>
          <p14:tracePt t="28401" x="10569575" y="4043363"/>
          <p14:tracePt t="28410" x="10569575" y="4060825"/>
          <p14:tracePt t="28418" x="10569575" y="4097338"/>
          <p14:tracePt t="28426" x="10569575" y="4114800"/>
          <p14:tracePt t="28433" x="10569575" y="4149725"/>
          <p14:tracePt t="28441" x="10552113" y="4221163"/>
          <p14:tracePt t="28449" x="10552113" y="4310063"/>
          <p14:tracePt t="28457" x="10534650" y="4435475"/>
          <p14:tracePt t="28465" x="10534650" y="4560888"/>
          <p14:tracePt t="28474" x="10498138" y="4721225"/>
          <p14:tracePt t="28481" x="10480675" y="4862513"/>
          <p14:tracePt t="28491" x="10463213" y="4987925"/>
          <p14:tracePt t="28497" x="10463213" y="5094288"/>
          <p14:tracePt t="28509" x="10445750" y="5183188"/>
          <p14:tracePt t="28513" x="10445750" y="5272088"/>
          <p14:tracePt t="28521" x="10426700" y="5343525"/>
          <p14:tracePt t="28530" x="10426700" y="5397500"/>
          <p14:tracePt t="28538" x="10426700" y="5414963"/>
          <p14:tracePt t="28982" x="10409238" y="5414963"/>
          <p14:tracePt t="28993" x="10391775" y="5414963"/>
          <p14:tracePt t="29005" x="10374313" y="5414963"/>
          <p14:tracePt t="29012" x="10337800" y="5397500"/>
          <p14:tracePt t="29022" x="10285413" y="5380038"/>
          <p14:tracePt t="29037" x="10125075" y="5343525"/>
          <p14:tracePt t="29049" x="10034588" y="5326063"/>
          <p14:tracePt t="29057" x="9910763" y="5291138"/>
          <p14:tracePt t="29064" x="9785350" y="5272088"/>
          <p14:tracePt t="29070" x="9625013" y="5237163"/>
          <p14:tracePt t="29080" x="9464675" y="5219700"/>
          <p14:tracePt t="29086" x="9286875" y="5183188"/>
          <p14:tracePt t="29092" x="9090025" y="5148263"/>
          <p14:tracePt t="29100" x="8858250" y="5111750"/>
          <p14:tracePt t="29111" x="8574088" y="5094288"/>
          <p14:tracePt t="29117" x="8270875" y="5040313"/>
          <p14:tracePt t="29129" x="7950200" y="5005388"/>
          <p14:tracePt t="29134" x="7646988" y="4987925"/>
          <p14:tracePt t="29142" x="7343775" y="4951413"/>
          <p14:tracePt t="29145" x="7040563" y="4951413"/>
          <p14:tracePt t="29153" x="6791325" y="4933950"/>
          <p14:tracePt t="29161" x="6542088" y="4916488"/>
          <p14:tracePt t="29169" x="6327775" y="4916488"/>
          <p14:tracePt t="29177" x="6130925" y="4916488"/>
          <p14:tracePt t="29185" x="6007100" y="4916488"/>
          <p14:tracePt t="29193" x="5918200" y="4916488"/>
          <p14:tracePt t="29201" x="5829300" y="4899025"/>
          <p14:tracePt t="29209" x="5775325" y="4879975"/>
          <p14:tracePt t="29317" x="5757863" y="4879975"/>
          <p14:tracePt t="29333" x="5721350" y="4879975"/>
          <p14:tracePt t="29350" x="5703888" y="4879975"/>
          <p14:tracePt t="29362" x="5686425" y="4879975"/>
          <p14:tracePt t="29492" x="5668963" y="4879975"/>
          <p14:tracePt t="29509" x="5632450" y="4916488"/>
          <p14:tracePt t="29523" x="5614988" y="4916488"/>
          <p14:tracePt t="29534" x="5543550" y="4916488"/>
          <p14:tracePt t="29548" x="5472113" y="4916488"/>
          <p14:tracePt t="29559" x="5329238" y="4933950"/>
          <p14:tracePt t="29569" x="5257800" y="4951413"/>
          <p14:tracePt t="29577" x="5168900" y="4970463"/>
          <p14:tracePt t="29589" x="4973638" y="4987925"/>
          <p14:tracePt t="29598" x="4902200" y="4987925"/>
          <p14:tracePt t="29606" x="4813300" y="4987925"/>
          <p14:tracePt t="29609" x="4741863" y="4987925"/>
          <p14:tracePt t="29617" x="4670425" y="4987925"/>
          <p14:tracePt t="29625" x="4598988" y="4987925"/>
          <p14:tracePt t="29634" x="4527550" y="4987925"/>
          <p14:tracePt t="29641" x="4456113" y="4970463"/>
          <p14:tracePt t="29651" x="4384675" y="4933950"/>
          <p14:tracePt t="29657" x="4313238" y="4899025"/>
          <p14:tracePt t="29665" x="4224338" y="4862513"/>
          <p14:tracePt t="29673" x="4152900" y="4810125"/>
          <p14:tracePt t="29681" x="4046538" y="4721225"/>
          <p14:tracePt t="29689" x="3975100" y="4649788"/>
          <p14:tracePt t="29697" x="3886200" y="4560888"/>
          <p14:tracePt t="29705" x="3797300" y="4470400"/>
          <p14:tracePt t="29713" x="3706813" y="4400550"/>
          <p14:tracePt t="29721" x="3600450" y="4310063"/>
          <p14:tracePt t="29729" x="3529013" y="4240213"/>
          <p14:tracePt t="29737" x="3440113" y="4186238"/>
          <p14:tracePt t="29745" x="3368675" y="4132263"/>
          <p14:tracePt t="29754" x="3297238" y="4114800"/>
          <p14:tracePt t="29761" x="3225800" y="4060825"/>
          <p14:tracePt t="29771" x="3154363" y="4025900"/>
          <p14:tracePt t="29777" x="3082925" y="3971925"/>
          <p14:tracePt t="29788" x="3013075" y="3937000"/>
          <p14:tracePt t="29793" x="2959100" y="3883025"/>
          <p14:tracePt t="29802" x="2905125" y="3865563"/>
          <p14:tracePt t="29809" x="2870200" y="3829050"/>
          <p14:tracePt t="29818" x="2833688" y="3794125"/>
          <p14:tracePt t="29825" x="2816225" y="3794125"/>
          <p14:tracePt t="29833" x="2798763" y="3759200"/>
          <p14:tracePt t="29857" x="2709863" y="3651250"/>
          <p14:tracePt t="29866" x="2673350" y="3616325"/>
          <p14:tracePt t="29875" x="2620963" y="3562350"/>
          <p14:tracePt t="29881" x="2601913" y="3544888"/>
          <p14:tracePt t="29890" x="2549525" y="3490913"/>
          <p14:tracePt t="29898" x="2513013" y="3419475"/>
          <p14:tracePt t="29906" x="2459038" y="3367088"/>
          <p14:tracePt t="29913" x="2389188" y="3295650"/>
          <p14:tracePt t="29921" x="2335213" y="3206750"/>
          <p14:tracePt t="29929" x="2281238" y="3135313"/>
          <p14:tracePt t="29938" x="2209800" y="3063875"/>
          <p14:tracePt t="29945" x="2157413" y="2992438"/>
          <p14:tracePt t="29953" x="2120900" y="2957513"/>
          <p14:tracePt t="29961" x="2085975" y="2921000"/>
          <p14:tracePt t="29969" x="2066925" y="2886075"/>
          <p14:tracePt t="29986" x="2049463" y="2868613"/>
          <p14:tracePt t="29993" x="2032000" y="2849563"/>
          <p14:tracePt t="30001" x="2032000" y="2832100"/>
          <p14:tracePt t="30018" x="2032000" y="2814638"/>
          <p14:tracePt t="30029" x="2014538" y="2814638"/>
          <p14:tracePt t="30035" x="2014538" y="2797175"/>
          <p14:tracePt t="30058" x="2014538" y="2778125"/>
          <p14:tracePt t="30075" x="2014538" y="2760663"/>
          <p14:tracePt t="30087" x="1997075" y="2760663"/>
          <p14:tracePt t="30093" x="1997075" y="2743200"/>
          <p14:tracePt t="30103" x="1997075" y="2725738"/>
          <p14:tracePt t="30111" x="1997075" y="2708275"/>
          <p14:tracePt t="30120" x="1997075" y="2689225"/>
          <p14:tracePt t="30141" x="1997075" y="2671763"/>
          <p14:tracePt t="30302" x="2014538" y="2689225"/>
          <p14:tracePt t="30312" x="2049463" y="2689225"/>
          <p14:tracePt t="30322" x="2085975" y="2708275"/>
          <p14:tracePt t="30330" x="2120900" y="2725738"/>
          <p14:tracePt t="30338" x="2157413" y="2725738"/>
          <p14:tracePt t="30344" x="2192338" y="2743200"/>
          <p14:tracePt t="30352" x="2228850" y="2760663"/>
          <p14:tracePt t="30360" x="2263775" y="2760663"/>
          <p14:tracePt t="30367" x="2298700" y="2778125"/>
          <p14:tracePt t="30379" x="2335213" y="2778125"/>
          <p14:tracePt t="30389" x="2370138" y="2797175"/>
          <p14:tracePt t="30400" x="2441575" y="2814638"/>
          <p14:tracePt t="30411" x="2495550" y="2832100"/>
          <p14:tracePt t="30418" x="2530475" y="2832100"/>
          <p14:tracePt t="30425" x="2566988" y="2849563"/>
          <p14:tracePt t="30437" x="2673350" y="2849563"/>
          <p14:tracePt t="30442" x="2709863" y="2849563"/>
          <p14:tracePt t="30449" x="2762250" y="2849563"/>
          <p14:tracePt t="30458" x="2816225" y="2849563"/>
          <p14:tracePt t="30465" x="2870200" y="2849563"/>
          <p14:tracePt t="30473" x="2922588" y="2868613"/>
          <p14:tracePt t="30485" x="2994025" y="2868613"/>
          <p14:tracePt t="30495" x="3065463" y="2886075"/>
          <p14:tracePt t="30502" x="3119438" y="2886075"/>
          <p14:tracePt t="30510" x="3190875" y="2886075"/>
          <p14:tracePt t="30520" x="3262313" y="2903538"/>
          <p14:tracePt t="30533" x="3386138" y="2921000"/>
          <p14:tracePt t="30547" x="3440113" y="2921000"/>
          <p14:tracePt t="30551" x="3457575" y="2921000"/>
          <p14:tracePt t="30558" x="3511550" y="2921000"/>
          <p14:tracePt t="30561" x="3546475" y="2921000"/>
          <p14:tracePt t="30574" x="3582988" y="2921000"/>
          <p14:tracePt t="30592" x="3654425" y="2921000"/>
          <p14:tracePt t="30605" x="3706813" y="2921000"/>
          <p14:tracePt t="30612" x="3725863" y="2921000"/>
          <p14:tracePt t="30618" x="3743325" y="2921000"/>
          <p14:tracePt t="30633" x="3760788" y="2921000"/>
          <p14:tracePt t="30649" x="3778250" y="2921000"/>
          <p14:tracePt t="30929" x="3797300" y="2921000"/>
          <p14:tracePt t="30938" x="3832225" y="2921000"/>
          <p14:tracePt t="30946" x="3849688" y="2921000"/>
          <p14:tracePt t="30953" x="3886200" y="2921000"/>
          <p14:tracePt t="30961" x="3921125" y="2921000"/>
          <p14:tracePt t="30969" x="3938588" y="2921000"/>
          <p14:tracePt t="30978" x="3957638" y="2921000"/>
          <p14:tracePt t="30986" x="3992563" y="2921000"/>
          <p14:tracePt t="30993" x="4046538" y="2921000"/>
          <p14:tracePt t="31002" x="4081463" y="2921000"/>
          <p14:tracePt t="31010" x="4098925" y="2921000"/>
          <p14:tracePt t="31024" x="4152900" y="2921000"/>
          <p14:tracePt t="31032" x="4189413" y="2921000"/>
          <p14:tracePt t="31040" x="4241800" y="2921000"/>
          <p14:tracePt t="31058" x="4349750" y="2921000"/>
          <p14:tracePt t="31068" x="4473575" y="2921000"/>
          <p14:tracePt t="31078" x="4545013" y="2921000"/>
          <p14:tracePt t="31086" x="4633913" y="2903538"/>
          <p14:tracePt t="31094" x="4722813" y="2903538"/>
          <p14:tracePt t="31107" x="4813300" y="2886075"/>
          <p14:tracePt t="31117" x="4973638" y="2886075"/>
          <p14:tracePt t="31131" x="5045075" y="2886075"/>
          <p14:tracePt t="31136" x="5114925" y="2886075"/>
          <p14:tracePt t="31141" x="5168900" y="2886075"/>
          <p14:tracePt t="31145" x="5205413" y="2886075"/>
          <p14:tracePt t="31154" x="5222875" y="2886075"/>
          <p14:tracePt t="31214" x="5240338" y="2886075"/>
          <p14:tracePt t="31231" x="5276850" y="2886075"/>
          <p14:tracePt t="31241" x="5294313" y="2886075"/>
          <p14:tracePt t="31252" x="5383213" y="2886075"/>
          <p14:tracePt t="31266" x="5418138" y="2886075"/>
          <p14:tracePt t="31278" x="5454650" y="2886075"/>
          <p14:tracePt t="31284" x="5543550" y="2868613"/>
          <p14:tracePt t="31295" x="5614988" y="2868613"/>
          <p14:tracePt t="31300" x="5686425" y="2849563"/>
          <p14:tracePt t="31310" x="5775325" y="2849563"/>
          <p14:tracePt t="31314" x="5864225" y="2832100"/>
          <p14:tracePt t="31321" x="5935663" y="2832100"/>
          <p14:tracePt t="31329" x="5989638" y="2832100"/>
          <p14:tracePt t="31342" x="6042025" y="2832100"/>
          <p14:tracePt t="31349" x="6061075" y="2832100"/>
          <p14:tracePt t="31365" x="6078538" y="2832100"/>
          <p14:tracePt t="31433" x="6096000" y="2814638"/>
          <p14:tracePt t="31443" x="6113463" y="2814638"/>
          <p14:tracePt t="31455" x="6130925" y="2814638"/>
          <p14:tracePt t="31462" x="6167438" y="2797175"/>
          <p14:tracePt t="31469" x="6184900" y="2797175"/>
          <p14:tracePt t="31476" x="6221413" y="2778125"/>
          <p14:tracePt t="31491" x="6256338" y="2778125"/>
          <p14:tracePt t="31509" x="6292850" y="2778125"/>
          <p14:tracePt t="31512" x="6310313" y="2778125"/>
          <p14:tracePt t="31525" x="6327775" y="2760663"/>
          <p14:tracePt t="32104" x="6345238" y="2760663"/>
          <p14:tracePt t="32120" x="6362700" y="2760663"/>
          <p14:tracePt t="32133" x="6381750" y="2760663"/>
          <p14:tracePt t="32138" x="6434138" y="2760663"/>
          <p14:tracePt t="32152" x="6594475" y="2760663"/>
          <p14:tracePt t="32161" x="6702425" y="2760663"/>
          <p14:tracePt t="32169" x="6808788" y="2743200"/>
          <p14:tracePt t="32180" x="6915150" y="2743200"/>
          <p14:tracePt t="32189" x="7005638" y="2743200"/>
          <p14:tracePt t="32195" x="7112000" y="2743200"/>
          <p14:tracePt t="32201" x="7200900" y="2743200"/>
          <p14:tracePt t="32213" x="7308850" y="2725738"/>
          <p14:tracePt t="32218" x="7378700" y="2725738"/>
          <p14:tracePt t="32225" x="7469188" y="2708275"/>
          <p14:tracePt t="32237" x="7558088" y="2708275"/>
          <p14:tracePt t="32245" x="7610475" y="2708275"/>
          <p14:tracePt t="32256" x="7700963" y="2689225"/>
          <p14:tracePt t="32265" x="7735888" y="2671763"/>
          <p14:tracePt t="32270" x="7753350" y="2671763"/>
          <p14:tracePt t="32326" x="7770813" y="2671763"/>
          <p14:tracePt t="32343" x="7789863" y="2671763"/>
          <p14:tracePt t="32361" x="7824788" y="2671763"/>
          <p14:tracePt t="32377" x="7861300" y="2671763"/>
          <p14:tracePt t="32392" x="7878763" y="2654300"/>
          <p14:tracePt t="32407" x="7896225" y="2654300"/>
          <p14:tracePt t="32413" x="7913688" y="2654300"/>
          <p14:tracePt t="32419" x="7950200" y="2654300"/>
          <p14:tracePt t="32424" x="8002588" y="2654300"/>
          <p14:tracePt t="32434" x="8056563" y="2654300"/>
          <p14:tracePt t="32443" x="8110538" y="2654300"/>
          <p14:tracePt t="32452" x="8181975" y="2636838"/>
          <p14:tracePt t="32458" x="8253413" y="2617788"/>
          <p14:tracePt t="32467" x="8342313" y="2617788"/>
          <p14:tracePt t="32472" x="8431213" y="2600325"/>
          <p14:tracePt t="32478" x="8502650" y="2600325"/>
          <p14:tracePt t="32488" x="8574088" y="2600325"/>
          <p14:tracePt t="32494" x="8626475" y="2600325"/>
          <p14:tracePt t="32503" x="8662988" y="2600325"/>
          <p14:tracePt t="32510" x="8680450" y="2600325"/>
          <p14:tracePt t="32584" x="8662988" y="2617788"/>
          <p14:tracePt t="32593" x="8645525" y="2617788"/>
          <p14:tracePt t="32601" x="8626475" y="2636838"/>
          <p14:tracePt t="32610" x="8574088" y="2636838"/>
          <p14:tracePt t="32618" x="8537575" y="2654300"/>
          <p14:tracePt t="32628" x="8520113" y="2654300"/>
          <p14:tracePt t="32634" x="8466138" y="2671763"/>
          <p14:tracePt t="32649" x="8288338" y="2743200"/>
          <p14:tracePt t="32660" x="8181975" y="2760663"/>
          <p14:tracePt t="32668" x="8056563" y="2797175"/>
          <p14:tracePt t="32675" x="7913688" y="2832100"/>
          <p14:tracePt t="32684" x="7700963" y="2849563"/>
          <p14:tracePt t="32689" x="7469188" y="2903538"/>
          <p14:tracePt t="32693" x="7218363" y="2938463"/>
          <p14:tracePt t="32702" x="6951663" y="2974975"/>
          <p14:tracePt t="32709" x="6648450" y="3009900"/>
          <p14:tracePt t="32717" x="6381750" y="3046413"/>
          <p14:tracePt t="32732" x="6149975" y="3081338"/>
          <p14:tracePt t="32738" x="5881688" y="3135313"/>
          <p14:tracePt t="32750" x="5597525" y="3170238"/>
          <p14:tracePt t="32757" x="5346700" y="3206750"/>
          <p14:tracePt t="32764" x="5080000" y="3241675"/>
          <p14:tracePt t="32768" x="4848225" y="3259138"/>
          <p14:tracePt t="32778" x="4652963" y="3295650"/>
          <p14:tracePt t="32784" x="4491038" y="3295650"/>
          <p14:tracePt t="32790" x="4349750" y="3313113"/>
          <p14:tracePt t="32798" x="4241800" y="3330575"/>
          <p14:tracePt t="32809" x="4152900" y="3349625"/>
          <p14:tracePt t="32821" x="4064000" y="3349625"/>
          <p14:tracePt t="32829" x="3992563" y="3367088"/>
          <p14:tracePt t="32837" x="3957638" y="3367088"/>
          <p14:tracePt t="32843" x="3921125" y="3384550"/>
          <p14:tracePt t="32850" x="3903663" y="3384550"/>
          <p14:tracePt t="32945" x="3921125" y="3384550"/>
          <p14:tracePt t="32961" x="3938588" y="3384550"/>
          <p14:tracePt t="32970" x="3957638" y="3384550"/>
          <p14:tracePt t="32980" x="3992563" y="3384550"/>
          <p14:tracePt t="32986" x="4029075" y="3384550"/>
          <p14:tracePt t="32994" x="4064000" y="3384550"/>
          <p14:tracePt t="33004" x="4081463" y="3384550"/>
          <p14:tracePt t="33011" x="4098925" y="3384550"/>
          <p14:tracePt t="33020" x="4117975" y="3384550"/>
          <p14:tracePt t="33028" x="4152900" y="3384550"/>
          <p14:tracePt t="33038" x="4170363" y="3384550"/>
          <p14:tracePt t="33047" x="4206875" y="3384550"/>
          <p14:tracePt t="33053" x="4241800" y="3384550"/>
          <p14:tracePt t="33060" x="4278313" y="3384550"/>
          <p14:tracePt t="33066" x="4313238" y="3384550"/>
          <p14:tracePt t="33072" x="4330700" y="3384550"/>
          <p14:tracePt t="33081" x="4367213" y="3384550"/>
          <p14:tracePt t="33090" x="4402138" y="3384550"/>
          <p14:tracePt t="33098" x="4456113" y="3384550"/>
          <p14:tracePt t="33106" x="4510088" y="3384550"/>
          <p14:tracePt t="33115" x="4562475" y="3384550"/>
          <p14:tracePt t="33120" x="4616450" y="3384550"/>
          <p14:tracePt t="33126" x="4652963" y="3367088"/>
          <p14:tracePt t="33134" x="4705350" y="3367088"/>
          <p14:tracePt t="33141" x="4741863" y="3349625"/>
          <p14:tracePt t="33160" x="4759325" y="3349625"/>
          <p14:tracePt t="33166" x="4794250" y="3349625"/>
          <p14:tracePt t="33177" x="4830763" y="3349625"/>
          <p14:tracePt t="33256" x="4848225" y="3349625"/>
          <p14:tracePt t="33278" x="4865688" y="3349625"/>
          <p14:tracePt t="33295" x="4902200" y="3349625"/>
          <p14:tracePt t="33305" x="4919663" y="3349625"/>
          <p14:tracePt t="33314" x="4937125" y="3349625"/>
          <p14:tracePt t="33323" x="4954588" y="3349625"/>
          <p14:tracePt t="33332" x="5008563" y="3349625"/>
          <p14:tracePt t="33338" x="5045075" y="3349625"/>
          <p14:tracePt t="33348" x="5080000" y="3349625"/>
          <p14:tracePt t="33357" x="5114925" y="3349625"/>
          <p14:tracePt t="33363" x="5151438" y="3349625"/>
          <p14:tracePt t="33372" x="5186363" y="3349625"/>
          <p14:tracePt t="33381" x="5222875" y="3349625"/>
          <p14:tracePt t="33385" x="5240338" y="3349625"/>
          <p14:tracePt t="33395" x="5257800" y="3349625"/>
          <p14:tracePt t="33404" x="5276850" y="3349625"/>
          <p14:tracePt t="34717" x="5294313" y="3349625"/>
          <p14:tracePt t="34727" x="5311775" y="3349625"/>
          <p14:tracePt t="34744" x="5346700" y="3349625"/>
          <p14:tracePt t="34749" x="5383213" y="3349625"/>
          <p14:tracePt t="34760" x="5472113" y="3349625"/>
          <p14:tracePt t="34770" x="5561013" y="3349625"/>
          <p14:tracePt t="34776" x="5649913" y="3367088"/>
          <p14:tracePt t="34781" x="5738813" y="3384550"/>
          <p14:tracePt t="34792" x="5864225" y="3384550"/>
          <p14:tracePt t="34800" x="5970588" y="3402013"/>
          <p14:tracePt t="34805" x="6096000" y="3402013"/>
          <p14:tracePt t="34814" x="6202363" y="3419475"/>
          <p14:tracePt t="34822" x="6310313" y="3419475"/>
          <p14:tracePt t="34833" x="6416675" y="3438525"/>
          <p14:tracePt t="34843" x="6523038" y="3438525"/>
          <p14:tracePt t="34847" x="6630988" y="3438525"/>
          <p14:tracePt t="34851" x="6719888" y="3438525"/>
          <p14:tracePt t="34860" x="6808788" y="3438525"/>
          <p14:tracePt t="34866" x="6880225" y="3438525"/>
          <p14:tracePt t="34877" x="6951663" y="3438525"/>
          <p14:tracePt t="34883" x="6986588" y="3438525"/>
          <p14:tracePt t="35044" x="7005638" y="3438525"/>
          <p14:tracePt t="35053" x="7023100" y="3438525"/>
          <p14:tracePt t="35061" x="7058025" y="3438525"/>
          <p14:tracePt t="35070" x="7077075" y="3438525"/>
          <p14:tracePt t="35079" x="7112000" y="3438525"/>
          <p14:tracePt t="35088" x="7183438" y="3438525"/>
          <p14:tracePt t="35098" x="7254875" y="3438525"/>
          <p14:tracePt t="35103" x="7343775" y="3438525"/>
          <p14:tracePt t="35112" x="7450138" y="3438525"/>
          <p14:tracePt t="35121" x="7558088" y="3438525"/>
          <p14:tracePt t="35127" x="7681913" y="3438525"/>
          <p14:tracePt t="35137" x="7789863" y="3438525"/>
          <p14:tracePt t="35145" x="7931150" y="3438525"/>
          <p14:tracePt t="35151" x="8039100" y="3438525"/>
          <p14:tracePt t="35156" x="8128000" y="3438525"/>
          <p14:tracePt t="35169" x="8216900" y="3438525"/>
          <p14:tracePt t="35176" x="8270875" y="3438525"/>
          <p14:tracePt t="35182" x="8324850" y="3438525"/>
          <p14:tracePt t="35191" x="8359775" y="3438525"/>
          <p14:tracePt t="35316" x="8359775" y="3455988"/>
          <p14:tracePt t="35325" x="8324850" y="3455988"/>
          <p14:tracePt t="35332" x="8305800" y="3473450"/>
          <p14:tracePt t="35341" x="8270875" y="3473450"/>
          <p14:tracePt t="35351" x="8253413" y="3473450"/>
          <p14:tracePt t="35361" x="8216900" y="3490913"/>
          <p14:tracePt t="35370" x="8162925" y="3490913"/>
          <p14:tracePt t="35379" x="8110538" y="3508375"/>
          <p14:tracePt t="35388" x="8021638" y="3508375"/>
          <p14:tracePt t="35398" x="7878763" y="3544888"/>
          <p14:tracePt t="35410" x="7789863" y="3544888"/>
          <p14:tracePt t="35418" x="7718425" y="3562350"/>
          <p14:tracePt t="35428" x="7539038" y="3579813"/>
          <p14:tracePt t="35440" x="7450138" y="3579813"/>
          <p14:tracePt t="35446" x="7343775" y="3598863"/>
          <p14:tracePt t="35450" x="7237413" y="3598863"/>
          <p14:tracePt t="35457" x="7112000" y="3616325"/>
          <p14:tracePt t="35465" x="7005638" y="3616325"/>
          <p14:tracePt t="35473" x="6897688" y="3633788"/>
          <p14:tracePt t="35481" x="6808788" y="3633788"/>
          <p14:tracePt t="35497" x="6702425" y="3651250"/>
          <p14:tracePt t="35503" x="6613525" y="3651250"/>
          <p14:tracePt t="35516" x="6470650" y="3668713"/>
          <p14:tracePt t="35532" x="6327775" y="3687763"/>
          <p14:tracePt t="35541" x="6256338" y="3705225"/>
          <p14:tracePt t="35546" x="6221413" y="3705225"/>
          <p14:tracePt t="35553" x="6167438" y="3705225"/>
          <p14:tracePt t="35561" x="6130925" y="3705225"/>
          <p14:tracePt t="35569" x="6113463" y="3705225"/>
          <p14:tracePt t="35593" x="6096000" y="3705225"/>
          <p14:tracePt t="35618" x="6078538" y="3705225"/>
          <p14:tracePt t="35649" x="6042025" y="3705225"/>
          <p14:tracePt t="35658" x="6024563" y="3705225"/>
          <p14:tracePt t="35666" x="6007100" y="3705225"/>
          <p14:tracePt t="35673" x="5989638" y="3705225"/>
          <p14:tracePt t="35681" x="5970588" y="3705225"/>
          <p14:tracePt t="35689" x="5935663" y="3705225"/>
          <p14:tracePt t="35698" x="5899150" y="3705225"/>
          <p14:tracePt t="35706" x="5881688" y="3705225"/>
          <p14:tracePt t="35713" x="5846763" y="3705225"/>
          <p14:tracePt t="35721" x="5829300" y="3705225"/>
          <p14:tracePt t="35729" x="5792788" y="3705225"/>
          <p14:tracePt t="35738" x="5757863" y="3705225"/>
          <p14:tracePt t="35746" x="5738813" y="3705225"/>
          <p14:tracePt t="35753" x="5721350" y="3705225"/>
          <p14:tracePt t="35763" x="5703888" y="3705225"/>
          <p14:tracePt t="35769" x="5686425" y="3705225"/>
          <p14:tracePt t="35780" x="5649913" y="3705225"/>
          <p14:tracePt t="35794" x="5614988" y="3705225"/>
          <p14:tracePt t="35801" x="5597525" y="3705225"/>
          <p14:tracePt t="35819" x="5578475" y="3705225"/>
          <p14:tracePt t="35829" x="5561013" y="3705225"/>
          <p14:tracePt t="35956" x="5543550" y="3705225"/>
          <p14:tracePt t="35965" x="5526088" y="3722688"/>
          <p14:tracePt t="35974" x="5507038" y="3759200"/>
          <p14:tracePt t="35984" x="5472113" y="3776663"/>
          <p14:tracePt t="35992" x="5437188" y="3794125"/>
          <p14:tracePt t="36001" x="5365750" y="3829050"/>
          <p14:tracePt t="36008" x="5294313" y="3865563"/>
          <p14:tracePt t="36014" x="5168900" y="3919538"/>
          <p14:tracePt t="36025" x="5008563" y="3971925"/>
          <p14:tracePt t="36032" x="4830763" y="4043363"/>
          <p14:tracePt t="36041" x="4616450" y="4132263"/>
          <p14:tracePt t="36047" x="4421188" y="4186238"/>
          <p14:tracePt t="36057" x="4224338" y="4257675"/>
          <p14:tracePt t="36062" x="4046538" y="4292600"/>
          <p14:tracePt t="36071" x="3867150" y="4364038"/>
          <p14:tracePt t="36081" x="3760788" y="4400550"/>
          <p14:tracePt t="36089" x="3636963" y="4452938"/>
          <p14:tracePt t="36095" x="3511550" y="4524375"/>
          <p14:tracePt t="36102" x="3422650" y="4578350"/>
          <p14:tracePt t="36108" x="3351213" y="4649788"/>
          <p14:tracePt t="36116" x="3262313" y="4721225"/>
          <p14:tracePt t="36122" x="3154363" y="4845050"/>
          <p14:tracePt t="36132" x="3030538" y="5022850"/>
          <p14:tracePt t="36145" x="2922588" y="5200650"/>
          <p14:tracePt t="36152" x="2798763" y="5414963"/>
          <p14:tracePt t="36166" x="2549525" y="5789613"/>
          <p14:tracePt t="36172" x="2441575" y="5932488"/>
          <p14:tracePt t="36179" x="2317750" y="6092825"/>
          <p14:tracePt t="36185" x="2228850" y="6234113"/>
          <p14:tracePt t="36193" x="2157413" y="6342063"/>
          <p14:tracePt t="36201" x="2103438" y="6430963"/>
          <p14:tracePt t="36209" x="2066925" y="6519863"/>
          <p14:tracePt t="36221" x="2032000" y="6591300"/>
          <p14:tracePt t="36233" x="2014538" y="6662738"/>
          <p14:tracePt t="36241" x="2014538" y="6715125"/>
          <p14:tracePt t="36250" x="2014538" y="6769100"/>
          <p14:tracePt t="36257" x="2014538" y="6804025"/>
          <p14:tracePt t="36267" x="2014538" y="6823075"/>
          <p14:tracePt t="36282" x="2014538" y="6840538"/>
          <p14:tracePt t="36594" x="2638425" y="6786563"/>
          <p14:tracePt t="36602" x="2673350" y="6732588"/>
          <p14:tracePt t="36609" x="2690813" y="6680200"/>
          <p14:tracePt t="36617" x="2727325" y="6608763"/>
          <p14:tracePt t="36625" x="2744788" y="6554788"/>
          <p14:tracePt t="36633" x="2762250" y="6502400"/>
          <p14:tracePt t="36642" x="2781300" y="6430963"/>
          <p14:tracePt t="36651" x="2798763" y="6376988"/>
          <p14:tracePt t="36659" x="2816225" y="6305550"/>
          <p14:tracePt t="36667" x="2833688" y="6234113"/>
          <p14:tracePt t="36675" x="2833688" y="6199188"/>
          <p14:tracePt t="36683" x="2833688" y="6181725"/>
          <p14:tracePt t="37117" x="2833688" y="6216650"/>
          <p14:tracePt t="37121" x="2833688" y="6234113"/>
          <p14:tracePt t="37131" x="2833688" y="6288088"/>
          <p14:tracePt t="37137" x="2816225" y="6305550"/>
          <p14:tracePt t="37147" x="2798763" y="6342063"/>
          <p14:tracePt t="37157" x="2762250" y="6376988"/>
          <p14:tracePt t="37164" x="2727325" y="6448425"/>
          <p14:tracePt t="37172" x="2690813" y="6483350"/>
          <p14:tracePt t="37179" x="2655888" y="6554788"/>
          <p14:tracePt t="37184" x="2601913" y="6608763"/>
          <p14:tracePt t="37194" x="2549525" y="6680200"/>
          <p14:tracePt t="37203" x="2513013" y="6751638"/>
          <p14:tracePt t="37214" x="2459038" y="6823075"/>
          <p14:tracePt t="38111" x="0" y="0"/>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77010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Types/Forms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0625" y="1311461"/>
            <a:ext cx="7782078" cy="4738541"/>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4. Group Communication:</a:t>
            </a: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 this communication process, everyone becomes a Source as well as receiver through sharing information and gives feedback to another.</a:t>
            </a:r>
          </a:p>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When the number of people involved reduces the intimacy of the communication process, that's when the situation becomes group communication. </a:t>
            </a:r>
          </a:p>
        </p:txBody>
      </p:sp>
      <p:pic>
        <p:nvPicPr>
          <p:cNvPr id="10" name="Picture 9">
            <a:hlinkClick r:id="rId7"/>
            <a:extLst>
              <a:ext uri="{FF2B5EF4-FFF2-40B4-BE49-F238E27FC236}">
                <a16:creationId xmlns:a16="http://schemas.microsoft.com/office/drawing/2014/main" id="{75FF3DD9-B974-4A06-DD49-2D0BFCCF7EEF}"/>
              </a:ext>
            </a:extLst>
          </p:cNvPr>
          <p:cNvPicPr/>
          <p:nvPr/>
        </p:nvPicPr>
        <p:blipFill rotWithShape="1">
          <a:blip r:embed="rId8">
            <a:extLst>
              <a:ext uri="{28A0092B-C50C-407E-A947-70E740481C1C}">
                <a14:useLocalDpi xmlns:a14="http://schemas.microsoft.com/office/drawing/2010/main" val="0"/>
              </a:ext>
            </a:extLst>
          </a:blip>
          <a:srcRect l="11419" r="8581" b="9961"/>
          <a:stretch/>
        </p:blipFill>
        <p:spPr bwMode="auto">
          <a:xfrm>
            <a:off x="8933234" y="1507926"/>
            <a:ext cx="3139441" cy="3842147"/>
          </a:xfrm>
          <a:prstGeom prst="rect">
            <a:avLst/>
          </a:prstGeom>
          <a:noFill/>
          <a:ln>
            <a:noFill/>
          </a:ln>
        </p:spPr>
      </p:pic>
    </p:spTree>
    <p:extLst>
      <p:ext uri="{BB962C8B-B14F-4D97-AF65-F5344CB8AC3E}">
        <p14:creationId xmlns:p14="http://schemas.microsoft.com/office/powerpoint/2010/main" val="2002064292"/>
      </p:ext>
    </p:extLst>
  </p:cSld>
  <p:clrMapOvr>
    <a:masterClrMapping/>
  </p:clrMapOvr>
  <mc:AlternateContent xmlns:mc="http://schemas.openxmlformats.org/markup-compatibility/2006" xmlns:p14="http://schemas.microsoft.com/office/powerpoint/2010/main">
    <mc:Choice Requires="p14">
      <p:transition spd="slow" p14:dur="2000" advTm="49680"/>
    </mc:Choice>
    <mc:Fallback xmlns="">
      <p:transition spd="slow" advTm="4968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hlinkClick r:id="rId3"/>
            <a:extLst>
              <a:ext uri="{FF2B5EF4-FFF2-40B4-BE49-F238E27FC236}">
                <a16:creationId xmlns:a16="http://schemas.microsoft.com/office/drawing/2014/main" id="{3A41DBCC-6C8D-9A30-9488-191BBF1317BF}"/>
              </a:ext>
            </a:extLst>
          </p:cNvPr>
          <p:cNvPicPr/>
          <p:nvPr/>
        </p:nvPicPr>
        <p:blipFill rotWithShape="1">
          <a:blip r:embed="rId4">
            <a:extLst>
              <a:ext uri="{28A0092B-C50C-407E-A947-70E740481C1C}">
                <a14:useLocalDpi xmlns:a14="http://schemas.microsoft.com/office/drawing/2010/main" val="0"/>
              </a:ext>
            </a:extLst>
          </a:blip>
          <a:srcRect b="14568"/>
          <a:stretch/>
        </p:blipFill>
        <p:spPr bwMode="auto">
          <a:xfrm>
            <a:off x="8098970" y="1089981"/>
            <a:ext cx="4093029" cy="2092605"/>
          </a:xfrm>
          <a:prstGeom prst="rect">
            <a:avLst/>
          </a:prstGeom>
          <a:noFill/>
          <a:ln>
            <a:noFill/>
          </a:ln>
        </p:spPr>
      </p:pic>
      <p:pic>
        <p:nvPicPr>
          <p:cNvPr id="2" name="Picture 1" descr="A logo for a university&#10;&#10;Description automatically generated"/>
          <p:cNvPicPr>
            <a:picLocks noChangeAspect="1"/>
          </p:cNvPicPr>
          <p:nvPr/>
        </p:nvPicPr>
        <p:blipFill>
          <a:blip r:embed="rId5"/>
          <a:stretch>
            <a:fillRect/>
          </a:stretch>
        </p:blipFill>
        <p:spPr>
          <a:xfrm>
            <a:off x="714849" y="5508979"/>
            <a:ext cx="1096206"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0"/>
            <a:ext cx="9533101" cy="1610200"/>
          </a:xfrm>
          <a:prstGeom prst="rect">
            <a:avLst/>
          </a:prstGeom>
        </p:spPr>
      </p:pic>
      <p:sp>
        <p:nvSpPr>
          <p:cNvPr id="7" name="TextBox 6"/>
          <p:cNvSpPr txBox="1"/>
          <p:nvPr/>
        </p:nvSpPr>
        <p:spPr>
          <a:xfrm>
            <a:off x="2650377" y="543490"/>
            <a:ext cx="577010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Types/Forms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0625" y="1311461"/>
            <a:ext cx="9681541" cy="4230710"/>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5. Public communication:</a:t>
            </a: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 public communication, Source or messages</a:t>
            </a:r>
          </a:p>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 from a single person will reach or received by</a:t>
            </a:r>
          </a:p>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 huge number of audience. But in this communication, there is no mutual feedbacks between source and receiver like small group communication and it’s focused on Speaker.</a:t>
            </a:r>
          </a:p>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A club meeting is an example. So is a speech to an audience in an auditorium </a:t>
            </a:r>
            <a:endParaRPr lang="ar-EG" sz="22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85508151"/>
      </p:ext>
    </p:extLst>
  </p:cSld>
  <p:clrMapOvr>
    <a:masterClrMapping/>
  </p:clrMapOvr>
  <mc:AlternateContent xmlns:mc="http://schemas.openxmlformats.org/markup-compatibility/2006" xmlns:p14="http://schemas.microsoft.com/office/powerpoint/2010/main">
    <mc:Choice Requires="p14">
      <p:transition spd="slow" p14:dur="2000" advTm="124966"/>
    </mc:Choice>
    <mc:Fallback xmlns="">
      <p:transition spd="slow" advTm="124966"/>
    </mc:Fallback>
  </mc:AlternateContent>
  <p:extLst>
    <p:ext uri="{3A86A75C-4F4B-4683-9AE1-C65F6400EC91}">
      <p14:laserTraceLst xmlns:p14="http://schemas.microsoft.com/office/powerpoint/2010/main">
        <p14:tracePtLst>
          <p14:tracePt t="92331" x="4260850" y="6197600"/>
          <p14:tracePt t="92812" x="8253413" y="6537325"/>
          <p14:tracePt t="92817" x="8805863" y="6305550"/>
          <p14:tracePt t="92828" x="9250363" y="6092825"/>
          <p14:tracePt t="92834" x="9713913" y="5895975"/>
          <p14:tracePt t="92847" x="10125075" y="5735638"/>
          <p14:tracePt t="92854" x="10463213" y="5611813"/>
          <p14:tracePt t="92866" x="10783888" y="5503863"/>
          <p14:tracePt t="92872" x="11015663" y="5432425"/>
          <p14:tracePt t="92880" x="11193463" y="5380038"/>
          <p14:tracePt t="92887" x="11301413" y="5343525"/>
          <p14:tracePt t="92893" x="11372850" y="5291138"/>
          <p14:tracePt t="92908" x="11390313" y="5291138"/>
          <p14:tracePt t="92947" x="11390313" y="5272088"/>
          <p14:tracePt t="92956" x="11372850" y="5254625"/>
          <p14:tracePt t="92971" x="11318875" y="5219700"/>
          <p14:tracePt t="92980" x="11301413" y="5200650"/>
          <p14:tracePt t="92989" x="11282363" y="5165725"/>
          <p14:tracePt t="92998" x="11247438" y="5165725"/>
          <p14:tracePt t="93002" x="11210925" y="5148263"/>
          <p14:tracePt t="93008" x="11193463" y="5130800"/>
          <p14:tracePt t="93015" x="11176000" y="5130800"/>
          <p14:tracePt t="93024" x="11141075" y="5130800"/>
          <p14:tracePt t="93031" x="11104563" y="5111750"/>
          <p14:tracePt t="93039" x="11087100" y="5094288"/>
          <p14:tracePt t="93047" x="11050588" y="5076825"/>
          <p14:tracePt t="93055" x="11015663" y="5059363"/>
          <p14:tracePt t="93063" x="10961688" y="5022850"/>
          <p14:tracePt t="93071" x="10926763" y="4970463"/>
          <p14:tracePt t="93080" x="10872788" y="4916488"/>
          <p14:tracePt t="93087" x="10818813" y="4862513"/>
          <p14:tracePt t="93097" x="10729913" y="4773613"/>
          <p14:tracePt t="93104" x="10677525" y="4667250"/>
          <p14:tracePt t="93114" x="10606088" y="4541838"/>
          <p14:tracePt t="93119" x="10517188" y="4364038"/>
          <p14:tracePt t="93127" x="10445750" y="4186238"/>
          <p14:tracePt t="93135" x="10356850" y="3971925"/>
          <p14:tracePt t="93145" x="10248900" y="3740150"/>
          <p14:tracePt t="93152" x="10160000" y="3527425"/>
          <p14:tracePt t="93160" x="10053638" y="3313113"/>
          <p14:tracePt t="93168" x="9945688" y="3170238"/>
          <p14:tracePt t="93175" x="9839325" y="3009900"/>
          <p14:tracePt t="93184" x="9767888" y="2921000"/>
          <p14:tracePt t="93192" x="9696450" y="2849563"/>
          <p14:tracePt t="93201" x="9625013" y="2778125"/>
          <p14:tracePt t="93208" x="9571038" y="2743200"/>
          <p14:tracePt t="93218" x="9482138" y="2708275"/>
          <p14:tracePt t="93224" x="9410700" y="2654300"/>
          <p14:tracePt t="93234" x="9340850" y="2617788"/>
          <p14:tracePt t="93240" x="9269413" y="2582863"/>
          <p14:tracePt t="93248" x="9178925" y="2547938"/>
          <p14:tracePt t="93256" x="9126538" y="2511425"/>
          <p14:tracePt t="93265" x="9055100" y="2493963"/>
          <p14:tracePt t="93271" x="8983663" y="2476500"/>
          <p14:tracePt t="93280" x="8912225" y="2422525"/>
          <p14:tracePt t="93288" x="8840788" y="2387600"/>
          <p14:tracePt t="93296" x="8786813" y="2333625"/>
          <p14:tracePt t="93304" x="8769350" y="2316163"/>
          <p14:tracePt t="93312" x="8769350" y="2297113"/>
          <p14:tracePt t="93320" x="8769350" y="2262188"/>
          <p14:tracePt t="93327" x="8769350" y="2244725"/>
          <p14:tracePt t="93338" x="8769350" y="2227263"/>
          <p14:tracePt t="93355" x="8769350" y="2208213"/>
          <p14:tracePt t="93360" x="8769350" y="2173288"/>
          <p14:tracePt t="93372" x="8769350" y="2155825"/>
          <p14:tracePt t="93385" x="8769350" y="2136775"/>
          <p14:tracePt t="93409" x="8769350" y="2119313"/>
          <p14:tracePt t="93424" x="8769350" y="2101850"/>
          <p14:tracePt t="93432" x="8786813" y="2101850"/>
          <p14:tracePt t="93440" x="8786813" y="2084388"/>
          <p14:tracePt t="93457" x="8805863" y="2066925"/>
          <p14:tracePt t="93474" x="8823325" y="2066925"/>
          <p14:tracePt t="93491" x="8840788" y="2047875"/>
          <p14:tracePt t="93496" x="8858250" y="2047875"/>
          <p14:tracePt t="93508" x="8894763" y="2030413"/>
          <p14:tracePt t="93512" x="8912225" y="2012950"/>
          <p14:tracePt t="93520" x="8947150" y="1978025"/>
          <p14:tracePt t="93531" x="8966200" y="1958975"/>
          <p14:tracePt t="93536" x="9001125" y="1924050"/>
          <p14:tracePt t="93544" x="9001125" y="1906588"/>
          <p14:tracePt t="93552" x="9037638" y="1870075"/>
          <p14:tracePt t="93560" x="9037638" y="1852613"/>
          <p14:tracePt t="93567" x="9055100" y="1817688"/>
          <p14:tracePt t="93577" x="9055100" y="1763713"/>
          <p14:tracePt t="93584" x="9072563" y="1727200"/>
          <p14:tracePt t="93594" x="9090025" y="1692275"/>
          <p14:tracePt t="93600" x="9090025" y="1657350"/>
          <p14:tracePt t="93610" x="9109075" y="1638300"/>
          <p14:tracePt t="93682" x="9055100" y="1638300"/>
          <p14:tracePt t="93691" x="9018588" y="1638300"/>
          <p14:tracePt t="93699" x="8983663" y="1657350"/>
          <p14:tracePt t="93709" x="8929688" y="1657350"/>
          <p14:tracePt t="93720" x="8894763" y="1674813"/>
          <p14:tracePt t="93725" x="8877300" y="1674813"/>
          <p14:tracePt t="93736" x="8840788" y="1692275"/>
          <p14:tracePt t="93741" x="8786813" y="1692275"/>
          <p14:tracePt t="93753" x="8716963" y="1692275"/>
          <p14:tracePt t="93759" x="8645525" y="1709738"/>
          <p14:tracePt t="93767" x="8574088" y="1709738"/>
          <p14:tracePt t="93771" x="8520113" y="1709738"/>
          <p14:tracePt t="93781" x="8431213" y="1709738"/>
          <p14:tracePt t="93787" x="8377238" y="1727200"/>
          <p14:tracePt t="93794" x="8324850" y="1746250"/>
          <p14:tracePt t="93803" x="8270875" y="1763713"/>
          <p14:tracePt t="93813" x="8216900" y="1763713"/>
          <p14:tracePt t="93826" x="8199438" y="1781175"/>
          <p14:tracePt t="93831" x="8181975" y="1781175"/>
          <p14:tracePt t="93836" x="8145463" y="1781175"/>
          <p14:tracePt t="93840" x="8145463" y="1798638"/>
          <p14:tracePt t="93850" x="8128000" y="1798638"/>
          <p14:tracePt t="93856" x="8128000" y="1817688"/>
          <p14:tracePt t="93868" x="8110538" y="1817688"/>
          <p14:tracePt t="93885" x="8074025" y="1835150"/>
          <p14:tracePt t="93888" x="8074025" y="1852613"/>
          <p14:tracePt t="93896" x="8074025" y="1887538"/>
          <p14:tracePt t="93905" x="8056563" y="1906588"/>
          <p14:tracePt t="93912" x="8039100" y="1941513"/>
          <p14:tracePt t="93920" x="8039100" y="1978025"/>
          <p14:tracePt t="93928" x="8039100" y="1995488"/>
          <p14:tracePt t="93936" x="8039100" y="2030413"/>
          <p14:tracePt t="93945" x="8021638" y="2066925"/>
          <p14:tracePt t="93952" x="8021638" y="2101850"/>
          <p14:tracePt t="93960" x="8021638" y="2119313"/>
          <p14:tracePt t="93970" x="8021638" y="2155825"/>
          <p14:tracePt t="93976" x="8021638" y="2190750"/>
          <p14:tracePt t="93987" x="8021638" y="2208213"/>
          <p14:tracePt t="93992" x="8021638" y="2227263"/>
          <p14:tracePt t="94004" x="8021638" y="2262188"/>
          <p14:tracePt t="94008" x="8021638" y="2279650"/>
          <p14:tracePt t="94016" x="8021638" y="2297113"/>
          <p14:tracePt t="94025" x="8021638" y="2316163"/>
          <p14:tracePt t="94033" x="8039100" y="2316163"/>
          <p14:tracePt t="94041" x="8039100" y="2333625"/>
          <p14:tracePt t="94048" x="8056563" y="2351088"/>
          <p14:tracePt t="94057" x="8056563" y="2368550"/>
          <p14:tracePt t="94065" x="8074025" y="2368550"/>
          <p14:tracePt t="94073" x="8093075" y="2387600"/>
          <p14:tracePt t="94080" x="8110538" y="2405063"/>
          <p14:tracePt t="94089" x="8128000" y="2422525"/>
          <p14:tracePt t="94096" x="8145463" y="2422525"/>
          <p14:tracePt t="94106" x="8181975" y="2439988"/>
          <p14:tracePt t="94112" x="8216900" y="2457450"/>
          <p14:tracePt t="94123" x="8253413" y="2457450"/>
          <p14:tracePt t="94129" x="8270875" y="2457450"/>
          <p14:tracePt t="94140" x="8305800" y="2457450"/>
          <p14:tracePt t="94144" x="8359775" y="2476500"/>
          <p14:tracePt t="94153" x="8394700" y="2476500"/>
          <p14:tracePt t="94160" x="8448675" y="2493963"/>
          <p14:tracePt t="94168" x="8502650" y="2493963"/>
          <p14:tracePt t="94176" x="8555038" y="2493963"/>
          <p14:tracePt t="94185" x="8609013" y="2511425"/>
          <p14:tracePt t="94192" x="8662988" y="2511425"/>
          <p14:tracePt t="94200" x="8697913" y="2511425"/>
          <p14:tracePt t="94208" x="8751888" y="2511425"/>
          <p14:tracePt t="94216" x="8786813" y="2511425"/>
          <p14:tracePt t="94226" x="8823325" y="2511425"/>
          <p14:tracePt t="94232" x="8840788" y="2511425"/>
          <p14:tracePt t="94249" x="8858250" y="2511425"/>
          <p14:tracePt t="94259" x="8877300" y="2511425"/>
          <p14:tracePt t="94277" x="8894763" y="2511425"/>
          <p14:tracePt t="94280" x="8894763" y="2493963"/>
          <p14:tracePt t="94288" x="8912225" y="2493963"/>
          <p14:tracePt t="94305" x="8929688" y="2476500"/>
          <p14:tracePt t="94313" x="8929688" y="2457450"/>
          <p14:tracePt t="94320" x="8947150" y="2457450"/>
          <p14:tracePt t="94328" x="8966200" y="2439988"/>
          <p14:tracePt t="94346" x="8983663" y="2422525"/>
          <p14:tracePt t="94362" x="8983663" y="2405063"/>
          <p14:tracePt t="94379" x="8983663" y="2387600"/>
          <p14:tracePt t="94385" x="9001125" y="2387600"/>
          <p14:tracePt t="94401" x="9001125" y="2368550"/>
          <p14:tracePt t="94416" x="9018588" y="2351088"/>
          <p14:tracePt t="94425" x="9018588" y="2333625"/>
          <p14:tracePt t="94433" x="9018588" y="2316163"/>
          <p14:tracePt t="94440" x="9018588" y="2297113"/>
          <p14:tracePt t="94447" x="9018588" y="2262188"/>
          <p14:tracePt t="94456" x="9018588" y="2244725"/>
          <p14:tracePt t="94465" x="9018588" y="2227263"/>
          <p14:tracePt t="94472" x="9018588" y="2190750"/>
          <p14:tracePt t="94482" x="9018588" y="2136775"/>
          <p14:tracePt t="94488" x="9018588" y="2101850"/>
          <p14:tracePt t="94498" x="9018588" y="2047875"/>
          <p14:tracePt t="94504" x="9018588" y="2012950"/>
          <p14:tracePt t="94517" x="9018588" y="1978025"/>
          <p14:tracePt t="94528" x="9018588" y="1958975"/>
          <p14:tracePt t="94545" x="9001125" y="1941513"/>
          <p14:tracePt t="94571" x="9001125" y="1924050"/>
          <p14:tracePt t="94848" x="8983663" y="1924050"/>
          <p14:tracePt t="94858" x="8966200" y="1924050"/>
          <p14:tracePt t="94867" x="8947150" y="1924050"/>
          <p14:tracePt t="94879" x="8929688" y="1924050"/>
          <p14:tracePt t="94888" x="8894763" y="1941513"/>
          <p14:tracePt t="94897" x="8858250" y="1941513"/>
          <p14:tracePt t="94908" x="8840788" y="1941513"/>
          <p14:tracePt t="94914" x="8805863" y="1958975"/>
          <p14:tracePt t="94921" x="8786813" y="1958975"/>
          <p14:tracePt t="94930" x="8751888" y="1958975"/>
          <p14:tracePt t="94938" x="8734425" y="1958975"/>
          <p14:tracePt t="94967" x="8734425" y="1978025"/>
          <p14:tracePt t="95150" x="8716963" y="1978025"/>
          <p14:tracePt t="95167" x="8697913" y="1978025"/>
          <p14:tracePt t="95184" x="8680450" y="1958975"/>
          <p14:tracePt t="95190" x="8662988" y="1941513"/>
          <p14:tracePt t="95205" x="8662988" y="1924050"/>
          <p14:tracePt t="95213" x="8645525" y="1906588"/>
          <p14:tracePt t="95219" x="8645525" y="1887538"/>
          <p14:tracePt t="95226" x="8645525" y="1870075"/>
          <p14:tracePt t="95237" x="8626475" y="1870075"/>
          <p14:tracePt t="95279" x="8626475" y="1852613"/>
          <p14:tracePt t="95288" x="8609013" y="1852613"/>
          <p14:tracePt t="95308" x="8591550" y="1835150"/>
          <p14:tracePt t="95390" x="8574088" y="1817688"/>
          <p14:tracePt t="95416" x="8574088" y="1798638"/>
          <p14:tracePt t="95427" x="8574088" y="1781175"/>
          <p14:tracePt t="95436" x="8574088" y="1763713"/>
          <p14:tracePt t="95444" x="8574088" y="1727200"/>
          <p14:tracePt t="95454" x="8609013" y="1692275"/>
          <p14:tracePt t="95463" x="8680450" y="1638300"/>
          <p14:tracePt t="95475" x="8716963" y="1603375"/>
          <p14:tracePt t="95478" x="8769350" y="1566863"/>
          <p14:tracePt t="95485" x="8786813" y="1514475"/>
          <p14:tracePt t="95494" x="8823325" y="1460500"/>
          <p14:tracePt t="95500" x="8858250" y="1460500"/>
          <p14:tracePt t="95507" x="8894763" y="1425575"/>
          <p14:tracePt t="95519" x="8929688" y="1406525"/>
          <p14:tracePt t="95530" x="8966200" y="1371600"/>
          <p14:tracePt t="95537" x="9018588" y="1336675"/>
          <p14:tracePt t="95544" x="9055100" y="1300163"/>
          <p14:tracePt t="95562" x="9161463" y="1265238"/>
          <p14:tracePt t="95572" x="9197975" y="1228725"/>
          <p14:tracePt t="95577" x="9269413" y="1211263"/>
          <p14:tracePt t="95582" x="9304338" y="1176338"/>
          <p14:tracePt t="95589" x="9340850" y="1157288"/>
          <p14:tracePt t="95595" x="9358313" y="1157288"/>
          <p14:tracePt t="95615" x="9410700" y="1139825"/>
          <p14:tracePt t="95624" x="9447213" y="1139825"/>
          <p14:tracePt t="95636" x="9482138" y="1139825"/>
          <p14:tracePt t="95643" x="9501188" y="1122363"/>
          <p14:tracePt t="95651" x="9518650" y="1122363"/>
          <p14:tracePt t="95657" x="9536113" y="1122363"/>
          <p14:tracePt t="95665" x="9571038" y="1104900"/>
          <p14:tracePt t="95676" x="9607550" y="1104900"/>
          <p14:tracePt t="95684" x="9625013" y="1104900"/>
          <p14:tracePt t="95693" x="9642475" y="1104900"/>
          <p14:tracePt t="95700" x="9661525" y="1104900"/>
          <p14:tracePt t="95710" x="9678988" y="1104900"/>
          <p14:tracePt t="95716" x="9696450" y="1104900"/>
          <p14:tracePt t="95737" x="9732963" y="1122363"/>
          <p14:tracePt t="95745" x="9750425" y="1139825"/>
          <p14:tracePt t="95759" x="9785350" y="1157288"/>
          <p14:tracePt t="95768" x="9802813" y="1176338"/>
          <p14:tracePt t="95787" x="9821863" y="1193800"/>
          <p14:tracePt t="95792" x="9856788" y="1228725"/>
          <p14:tracePt t="95800" x="9874250" y="1228725"/>
          <p14:tracePt t="95805" x="9893300" y="1246188"/>
          <p14:tracePt t="95815" x="9910763" y="1265238"/>
          <p14:tracePt t="95819" x="9928225" y="1282700"/>
          <p14:tracePt t="95828" x="9945688" y="1300163"/>
          <p14:tracePt t="95835" x="9963150" y="1317625"/>
          <p14:tracePt t="95845" x="9982200" y="1317625"/>
          <p14:tracePt t="95851" x="9982200" y="1336675"/>
          <p14:tracePt t="95873" x="9999663" y="1336675"/>
          <p14:tracePt t="95880" x="10017125" y="1354138"/>
          <p14:tracePt t="95896" x="10034588" y="1371600"/>
          <p14:tracePt t="95918" x="10053638" y="1371600"/>
          <p14:tracePt t="95927" x="10071100" y="1389063"/>
          <p14:tracePt t="95936" x="10088563" y="1406525"/>
          <p14:tracePt t="95955" x="10088563" y="1425575"/>
          <p14:tracePt t="95970" x="10106025" y="1425575"/>
          <p14:tracePt t="95976" x="10106025" y="1443038"/>
          <p14:tracePt t="95988" x="10125075" y="1443038"/>
          <p14:tracePt t="95999" x="10142538" y="1460500"/>
          <p14:tracePt t="96013" x="10142538" y="1477963"/>
          <p14:tracePt t="96020" x="10160000" y="1477963"/>
          <p14:tracePt t="96036" x="10177463" y="1477963"/>
          <p14:tracePt t="96048" x="10177463" y="1497013"/>
          <p14:tracePt t="96062" x="10194925" y="1514475"/>
          <p14:tracePt t="96097" x="10213975" y="1531938"/>
          <p14:tracePt t="96115" x="10213975" y="1549400"/>
          <p14:tracePt t="96123" x="10231438" y="1549400"/>
          <p14:tracePt t="96131" x="10231438" y="1566863"/>
          <p14:tracePt t="96155" x="10248900" y="1603375"/>
          <p14:tracePt t="96171" x="10266363" y="1620838"/>
          <p14:tracePt t="96179" x="10285413" y="1620838"/>
          <p14:tracePt t="96187" x="10285413" y="1638300"/>
          <p14:tracePt t="96204" x="10285413" y="1657350"/>
          <p14:tracePt t="96211" x="10302875" y="1674813"/>
          <p14:tracePt t="96220" x="10302875" y="1692275"/>
          <p14:tracePt t="96238" x="10320338" y="1709738"/>
          <p14:tracePt t="96252" x="10320338" y="1727200"/>
          <p14:tracePt t="96275" x="10320338" y="1746250"/>
          <p14:tracePt t="96284" x="10337800" y="1763713"/>
          <p14:tracePt t="96299" x="10337800" y="1781175"/>
          <p14:tracePt t="96307" x="10356850" y="1798638"/>
          <p14:tracePt t="96315" x="10356850" y="1817688"/>
          <p14:tracePt t="96331" x="10374313" y="1835150"/>
          <p14:tracePt t="96347" x="10374313" y="1852613"/>
          <p14:tracePt t="96360" x="10391775" y="1887538"/>
          <p14:tracePt t="96367" x="10391775" y="1906588"/>
          <p14:tracePt t="96384" x="10391775" y="1924050"/>
          <p14:tracePt t="96406" x="10391775" y="1941513"/>
          <p14:tracePt t="96413" x="10409238" y="1958975"/>
          <p14:tracePt t="96424" x="10409238" y="1978025"/>
          <p14:tracePt t="96432" x="10409238" y="1995488"/>
          <p14:tracePt t="96444" x="10409238" y="2030413"/>
          <p14:tracePt t="96452" x="10409238" y="2047875"/>
          <p14:tracePt t="96459" x="10426700" y="2066925"/>
          <p14:tracePt t="96467" x="10445750" y="2084388"/>
          <p14:tracePt t="96483" x="10445750" y="2101850"/>
          <p14:tracePt t="96494" x="10445750" y="2119313"/>
          <p14:tracePt t="96499" x="10445750" y="2136775"/>
          <p14:tracePt t="96507" x="10445750" y="2173288"/>
          <p14:tracePt t="96523" x="10445750" y="2190750"/>
          <p14:tracePt t="96546" x="10463213" y="2208213"/>
          <p14:tracePt t="96563" x="10463213" y="2227263"/>
          <p14:tracePt t="98146" x="10463213" y="2262188"/>
          <p14:tracePt t="98162" x="10463213" y="2279650"/>
          <p14:tracePt t="98179" x="10463213" y="2297113"/>
          <p14:tracePt t="98195" x="10463213" y="2316163"/>
          <p14:tracePt t="98210" x="10463213" y="2333625"/>
          <p14:tracePt t="98219" x="10463213" y="2351088"/>
          <p14:tracePt t="98227" x="10463213" y="2368550"/>
          <p14:tracePt t="98236" x="10463213" y="2405063"/>
          <p14:tracePt t="98244" x="10480675" y="2439988"/>
          <p14:tracePt t="98254" x="10498138" y="2511425"/>
          <p14:tracePt t="98262" x="10552113" y="2600325"/>
          <p14:tracePt t="98267" x="10606088" y="2708275"/>
          <p14:tracePt t="98276" x="10641013" y="2814638"/>
          <p14:tracePt t="98283" x="10694988" y="2903538"/>
          <p14:tracePt t="98291" x="10748963" y="2974975"/>
          <p14:tracePt t="98298" x="10801350" y="3028950"/>
          <p14:tracePt t="98305" x="10837863" y="3098800"/>
          <p14:tracePt t="98311" x="10872788" y="3135313"/>
          <p14:tracePt t="98321" x="10890250" y="3152775"/>
          <p14:tracePt t="98327" x="10926763" y="3189288"/>
          <p14:tracePt t="98347" x="10961688" y="3206750"/>
          <p14:tracePt t="98356" x="10979150" y="3206750"/>
          <p14:tracePt t="98366" x="10998200" y="3206750"/>
          <p14:tracePt t="98379" x="11015663" y="3206750"/>
          <p14:tracePt t="98396" x="11050588" y="3206750"/>
          <p14:tracePt t="98403" x="11069638" y="3206750"/>
          <p14:tracePt t="98415" x="11104563" y="3206750"/>
          <p14:tracePt t="98421" x="11141075" y="3170238"/>
          <p14:tracePt t="98429" x="11176000" y="3170238"/>
          <p14:tracePt t="98433" x="11210925" y="3170238"/>
          <p14:tracePt t="98441" x="11247438" y="3152775"/>
          <p14:tracePt t="98449" x="11264900" y="3135313"/>
          <p14:tracePt t="98460" x="11318875" y="3117850"/>
          <p14:tracePt t="98465" x="11353800" y="3098800"/>
          <p14:tracePt t="98473" x="11390313" y="3098800"/>
          <p14:tracePt t="98481" x="11407775" y="3098800"/>
          <p14:tracePt t="98487" x="11442700" y="3098800"/>
          <p14:tracePt t="98498" x="11479213" y="3081338"/>
          <p14:tracePt t="98507" x="11496675" y="3081338"/>
          <p14:tracePt t="98518" x="11514138" y="3081338"/>
          <p14:tracePt t="98524" x="11550650" y="3063875"/>
          <p14:tracePt t="98553" x="11603038" y="3046413"/>
          <p14:tracePt t="98565" x="11622088" y="3046413"/>
          <p14:tracePt t="98570" x="11639550" y="3009900"/>
          <p14:tracePt t="98577" x="11657013" y="2974975"/>
          <p14:tracePt t="98583" x="11674475" y="2974975"/>
          <p14:tracePt t="98594" x="11710988" y="2921000"/>
          <p14:tracePt t="98599" x="11728450" y="2903538"/>
          <p14:tracePt t="98607" x="11764963" y="2868613"/>
          <p14:tracePt t="98615" x="11782425" y="2849563"/>
          <p14:tracePt t="98627" x="11799888" y="2814638"/>
          <p14:tracePt t="98640" x="11817350" y="2797175"/>
          <p14:tracePt t="98647" x="11834813" y="2778125"/>
          <p14:tracePt t="98655" x="11853863" y="2725738"/>
          <p14:tracePt t="98659" x="11888788" y="2708275"/>
          <p14:tracePt t="98668" x="11888788" y="2689225"/>
          <p14:tracePt t="98677" x="11925300" y="2654300"/>
          <p14:tracePt t="98689" x="11925300" y="2636838"/>
          <p14:tracePt t="98696" x="11960225" y="2617788"/>
          <p14:tracePt t="98704" x="11960225" y="2582863"/>
          <p14:tracePt t="98708" x="11995150" y="2547938"/>
          <p14:tracePt t="98717" x="11995150" y="2511425"/>
          <p14:tracePt t="98724" x="12031663" y="2457450"/>
          <p14:tracePt t="98731" x="12049125" y="2439988"/>
          <p14:tracePt t="98739" x="12066588" y="2405063"/>
          <p14:tracePt t="98745" x="12085638" y="2387600"/>
          <p14:tracePt t="98752" x="12085638" y="2351088"/>
          <p14:tracePt t="98759" x="12103100" y="2333625"/>
          <p14:tracePt t="98767" x="12103100" y="2316163"/>
          <p14:tracePt t="98778" x="12120563" y="2279650"/>
          <p14:tracePt t="98790" x="12120563" y="2262188"/>
          <p14:tracePt t="98796" x="12120563" y="2244725"/>
          <p14:tracePt t="98810" x="12120563" y="2227263"/>
          <p14:tracePt t="98824" x="12120563" y="2208213"/>
          <p14:tracePt t="98828" x="12120563" y="2190750"/>
          <p14:tracePt t="98843" x="12120563" y="2155825"/>
          <p14:tracePt t="98857" x="12120563" y="2136775"/>
          <p14:tracePt t="98862" x="12120563" y="2119313"/>
          <p14:tracePt t="98866" x="12120563" y="2101850"/>
          <p14:tracePt t="98873" x="12120563" y="2084388"/>
          <p14:tracePt t="98879" x="12120563" y="2047875"/>
          <p14:tracePt t="98887" x="12120563" y="2012950"/>
          <p14:tracePt t="98895" x="12103100" y="1995488"/>
          <p14:tracePt t="98903" x="12103100" y="1958975"/>
          <p14:tracePt t="98911" x="12066588" y="1924050"/>
          <p14:tracePt t="98919" x="12066588" y="1906588"/>
          <p14:tracePt t="98927" x="12049125" y="1870075"/>
          <p14:tracePt t="98936" x="12031663" y="1852613"/>
          <p14:tracePt t="98943" x="12014200" y="1835150"/>
          <p14:tracePt t="98953" x="12014200" y="1817688"/>
          <p14:tracePt t="98960" x="11995150" y="1798638"/>
          <p14:tracePt t="98971" x="11960225" y="1781175"/>
          <p14:tracePt t="98990" x="11960225" y="1763713"/>
          <p14:tracePt t="98995" x="11925300" y="1746250"/>
          <p14:tracePt t="99009" x="11906250" y="1709738"/>
          <p14:tracePt t="99017" x="11871325" y="1692275"/>
          <p14:tracePt t="99025" x="11853863" y="1674813"/>
          <p14:tracePt t="99041" x="11834813" y="1674813"/>
          <p14:tracePt t="99048" x="11817350" y="1657350"/>
          <p14:tracePt t="99059" x="11799888" y="1657350"/>
          <p14:tracePt t="99076" x="11782425" y="1638300"/>
          <p14:tracePt t="99091" x="11745913" y="1620838"/>
          <p14:tracePt t="99110" x="11728450" y="1620838"/>
          <p14:tracePt t="99115" x="11710988" y="1620838"/>
          <p14:tracePt t="99122" x="11693525" y="1620838"/>
          <p14:tracePt t="99130" x="11674475" y="1620838"/>
          <p14:tracePt t="99137" x="11657013" y="1603375"/>
          <p14:tracePt t="99145" x="11639550" y="1603375"/>
          <p14:tracePt t="99162" x="11603038" y="1603375"/>
          <p14:tracePt t="99169" x="11585575" y="1603375"/>
          <p14:tracePt t="99179" x="11568113" y="1603375"/>
          <p14:tracePt t="99185" x="11533188" y="1603375"/>
          <p14:tracePt t="99196" x="11514138" y="1603375"/>
          <p14:tracePt t="99200" x="11496675" y="1603375"/>
          <p14:tracePt t="99211" x="11461750" y="1603375"/>
          <p14:tracePt t="99218" x="11407775" y="1620838"/>
          <p14:tracePt t="99230" x="11372850" y="1620838"/>
          <p14:tracePt t="99233" x="11353800" y="1620838"/>
          <p14:tracePt t="99246" x="11336338" y="1638300"/>
          <p14:tracePt t="99250" x="11301413" y="1638300"/>
          <p14:tracePt t="99257" x="11264900" y="1657350"/>
          <p14:tracePt t="99266" x="11229975" y="1657350"/>
          <p14:tracePt t="99273" x="11193463" y="1657350"/>
          <p14:tracePt t="99282" x="11158538" y="1674813"/>
          <p14:tracePt t="99288" x="11122025" y="1692275"/>
          <p14:tracePt t="99298" x="11104563" y="1692275"/>
          <p14:tracePt t="99305" x="11069638" y="1709738"/>
          <p14:tracePt t="99315" x="11033125" y="1727200"/>
          <p14:tracePt t="99321" x="10998200" y="1727200"/>
          <p14:tracePt t="99331" x="10979150" y="1746250"/>
          <p14:tracePt t="99337" x="10961688" y="1746250"/>
          <p14:tracePt t="99353" x="10944225" y="1746250"/>
          <p14:tracePt t="99365" x="10926763" y="1763713"/>
          <p14:tracePt t="99370" x="10909300" y="1781175"/>
          <p14:tracePt t="99378" x="10890250" y="1781175"/>
          <p14:tracePt t="99386" x="10890250" y="1798638"/>
          <p14:tracePt t="99393" x="10872788" y="1835150"/>
          <p14:tracePt t="99409" x="10855325" y="1852613"/>
          <p14:tracePt t="99417" x="10837863" y="1870075"/>
          <p14:tracePt t="99426" x="10818813" y="1870075"/>
          <p14:tracePt t="99436" x="10818813" y="1887538"/>
          <p14:tracePt t="99441" x="10783888" y="1924050"/>
          <p14:tracePt t="99451" x="10766425" y="1941513"/>
          <p14:tracePt t="99458" x="10766425" y="1978025"/>
          <p14:tracePt t="99468" x="10748963" y="1978025"/>
          <p14:tracePt t="99472" x="10729913" y="1995488"/>
          <p14:tracePt t="99482" x="10712450" y="2047875"/>
          <p14:tracePt t="99487" x="10694988" y="2084388"/>
          <p14:tracePt t="99504" x="10658475" y="2119313"/>
          <p14:tracePt t="99512" x="10658475" y="2155825"/>
          <p14:tracePt t="99520" x="10658475" y="2173288"/>
          <p14:tracePt t="99527" x="10658475" y="2190750"/>
          <p14:tracePt t="99536" x="10658475" y="2208213"/>
          <p14:tracePt t="99544" x="10641013" y="2262188"/>
          <p14:tracePt t="99552" x="10641013" y="2279650"/>
          <p14:tracePt t="99560" x="10641013" y="2316163"/>
          <p14:tracePt t="99568" x="10641013" y="2351088"/>
          <p14:tracePt t="99575" x="10641013" y="2405063"/>
          <p14:tracePt t="99585" x="10641013" y="2439988"/>
          <p14:tracePt t="99591" x="10641013" y="2493963"/>
          <p14:tracePt t="99602" x="10641013" y="2528888"/>
          <p14:tracePt t="99608" x="10641013" y="2565400"/>
          <p14:tracePt t="99620" x="10641013" y="2582863"/>
          <p14:tracePt t="99625" x="10641013" y="2617788"/>
          <p14:tracePt t="99634" x="10641013" y="2636838"/>
          <p14:tracePt t="99640" x="10641013" y="2654300"/>
          <p14:tracePt t="99648" x="10641013" y="2689225"/>
          <p14:tracePt t="99657" x="10641013" y="2725738"/>
          <p14:tracePt t="99666" x="10658475" y="2760663"/>
          <p14:tracePt t="99673" x="10658475" y="2797175"/>
          <p14:tracePt t="99680" x="10694988" y="2849563"/>
          <p14:tracePt t="99689" x="10712450" y="2886075"/>
          <p14:tracePt t="99696" x="10729913" y="2938463"/>
          <p14:tracePt t="99707" x="10766425" y="2992438"/>
          <p14:tracePt t="99713" x="10783888" y="3046413"/>
          <p14:tracePt t="99723" x="10818813" y="3081338"/>
          <p14:tracePt t="99729" x="10818813" y="3098800"/>
          <p14:tracePt t="99740" x="10837863" y="3135313"/>
          <p14:tracePt t="99761" x="10909300" y="3206750"/>
          <p14:tracePt t="99768" x="10926763" y="3224213"/>
          <p14:tracePt t="99792" x="10944225" y="3241675"/>
          <p14:tracePt t="99797" x="10961688" y="3241675"/>
          <p14:tracePt t="99809" x="10961688" y="3259138"/>
          <p14:tracePt t="99828" x="10979150" y="3259138"/>
          <p14:tracePt t="99853" x="10998200" y="3259138"/>
          <p14:tracePt t="99885" x="11015663" y="3259138"/>
          <p14:tracePt t="99900" x="11033125" y="3259138"/>
          <p14:tracePt t="99910" x="11050588" y="3241675"/>
          <p14:tracePt t="99916" x="11069638" y="3241675"/>
          <p14:tracePt t="99933" x="11122025" y="3241675"/>
          <p14:tracePt t="99946" x="11158538" y="3206750"/>
          <p14:tracePt t="99949" x="11176000" y="3206750"/>
          <p14:tracePt t="99956" x="11210925" y="3189288"/>
          <p14:tracePt t="99965" x="11229975" y="3189288"/>
          <p14:tracePt t="99974" x="11247438" y="3170238"/>
          <p14:tracePt t="99981" x="11282363" y="3170238"/>
          <p14:tracePt t="99988" x="11282363" y="3152775"/>
          <p14:tracePt t="99997" x="11301413" y="3152775"/>
          <p14:tracePt t="100004" x="11318875" y="3152775"/>
          <p14:tracePt t="100014" x="11336338" y="3152775"/>
          <p14:tracePt t="100020" x="11336338" y="3135313"/>
          <p14:tracePt t="100031" x="11353800" y="3135313"/>
          <p14:tracePt t="100048" x="11372850" y="3135313"/>
          <p14:tracePt t="100053" x="11372850" y="3117850"/>
          <p14:tracePt t="100065" x="11390313" y="3098800"/>
          <p14:tracePt t="100077" x="11407775" y="3081338"/>
          <p14:tracePt t="100085" x="11425238" y="3063875"/>
          <p14:tracePt t="100093" x="11442700" y="3028950"/>
          <p14:tracePt t="100100" x="11461750" y="3028950"/>
          <p14:tracePt t="100108" x="11479213" y="2992438"/>
          <p14:tracePt t="100116" x="11496675" y="2957513"/>
          <p14:tracePt t="100125" x="11514138" y="2938463"/>
          <p14:tracePt t="100133" x="11533188" y="2921000"/>
          <p14:tracePt t="100140" x="11550650" y="2903538"/>
          <p14:tracePt t="100149" x="11568113" y="2886075"/>
          <p14:tracePt t="100157" x="11568113" y="2868613"/>
          <p14:tracePt t="100168" x="11568113" y="2849563"/>
          <p14:tracePt t="100173" x="11568113" y="2832100"/>
          <p14:tracePt t="100185" x="11585575" y="2814638"/>
          <p14:tracePt t="100197" x="11585575" y="2797175"/>
          <p14:tracePt t="100205" x="11585575" y="2778125"/>
          <p14:tracePt t="100213" x="11585575" y="2743200"/>
          <p14:tracePt t="100229" x="11585575" y="2708275"/>
          <p14:tracePt t="100237" x="11585575" y="2689225"/>
          <p14:tracePt t="100245" x="11585575" y="2671763"/>
          <p14:tracePt t="100252" x="11585575" y="2636838"/>
          <p14:tracePt t="100260" x="11585575" y="2600325"/>
          <p14:tracePt t="100269" x="11585575" y="2547938"/>
          <p14:tracePt t="100276" x="11585575" y="2493963"/>
          <p14:tracePt t="100287" x="11585575" y="2439988"/>
          <p14:tracePt t="100292" x="11585575" y="2405063"/>
          <p14:tracePt t="100304" x="11585575" y="2351088"/>
          <p14:tracePt t="100308" x="11585575" y="2316163"/>
          <p14:tracePt t="100320" x="11585575" y="2297113"/>
          <p14:tracePt t="100326" x="11585575" y="2279650"/>
          <p14:tracePt t="100333" x="11585575" y="2244725"/>
          <p14:tracePt t="100340" x="11585575" y="2227263"/>
          <p14:tracePt t="100348" x="11568113" y="2190750"/>
          <p14:tracePt t="100366" x="11533188" y="2155825"/>
          <p14:tracePt t="100372" x="11514138" y="2136775"/>
          <p14:tracePt t="100380" x="11496675" y="2101850"/>
          <p14:tracePt t="100396" x="11479213" y="2084388"/>
          <p14:tracePt t="100407" x="11461750" y="2066925"/>
          <p14:tracePt t="100412" x="11442700" y="2047875"/>
          <p14:tracePt t="100426" x="11425238" y="2030413"/>
          <p14:tracePt t="100430" x="11407775" y="2012950"/>
          <p14:tracePt t="100445" x="11390313" y="2012950"/>
          <p14:tracePt t="100454" x="11372850" y="1995488"/>
          <p14:tracePt t="100462" x="11353800" y="1995488"/>
          <p14:tracePt t="100500" x="11336338" y="1995488"/>
          <p14:tracePt t="100510" x="11318875" y="1995488"/>
          <p14:tracePt t="100532" x="11301413" y="1995488"/>
          <p14:tracePt t="100541" x="11282363" y="1995488"/>
          <p14:tracePt t="100559" x="11264900" y="1995488"/>
          <p14:tracePt t="100565" x="11229975" y="1995488"/>
          <p14:tracePt t="100577" x="11210925" y="1995488"/>
          <p14:tracePt t="100581" x="11193463" y="2012950"/>
          <p14:tracePt t="100589" x="11158538" y="2030413"/>
          <p14:tracePt t="100597" x="11141075" y="2030413"/>
          <p14:tracePt t="100605" x="11087100" y="2030413"/>
          <p14:tracePt t="100613" x="11069638" y="2047875"/>
          <p14:tracePt t="100621" x="11050588" y="2047875"/>
          <p14:tracePt t="100628" x="11033125" y="2047875"/>
          <p14:tracePt t="100636" x="11015663" y="2066925"/>
          <p14:tracePt t="100652" x="10998200" y="2066925"/>
          <p14:tracePt t="100668" x="10979150" y="2066925"/>
          <p14:tracePt t="100697" x="10961688" y="2084388"/>
          <p14:tracePt t="100709" x="10944225" y="2101850"/>
          <p14:tracePt t="100717" x="10926763" y="2101850"/>
          <p14:tracePt t="100725" x="10890250" y="2119313"/>
          <p14:tracePt t="100740" x="10890250" y="2136775"/>
          <p14:tracePt t="100749" x="10872788" y="2136775"/>
          <p14:tracePt t="100756" x="10855325" y="2155825"/>
          <p14:tracePt t="100765" x="10837863" y="2173288"/>
          <p14:tracePt t="100781" x="10818813" y="2190750"/>
          <p14:tracePt t="100788" x="10801350" y="2208213"/>
          <p14:tracePt t="100805" x="10783888" y="2227263"/>
          <p14:tracePt t="100816" x="10766425" y="2227263"/>
          <p14:tracePt t="100821" x="10748963" y="2244725"/>
          <p14:tracePt t="100845" x="10729913" y="2262188"/>
          <p14:tracePt t="100853" x="10729913" y="2279650"/>
          <p14:tracePt t="100860" x="10712450" y="2297113"/>
          <p14:tracePt t="100868" x="10694988" y="2316163"/>
          <p14:tracePt t="100876" x="10694988" y="2333625"/>
          <p14:tracePt t="100884" x="10677525" y="2351088"/>
          <p14:tracePt t="100892" x="10677525" y="2368550"/>
          <p14:tracePt t="100908" x="10677525" y="2405063"/>
          <p14:tracePt t="100919" x="10677525" y="2422525"/>
          <p14:tracePt t="100925" x="10677525" y="2439988"/>
          <p14:tracePt t="100935" x="10677525" y="2457450"/>
          <p14:tracePt t="100940" x="10677525" y="2476500"/>
          <p14:tracePt t="100952" x="10677525" y="2511425"/>
          <p14:tracePt t="100957" x="10677525" y="2547938"/>
          <p14:tracePt t="100972" x="10677525" y="2565400"/>
          <p14:tracePt t="100981" x="10677525" y="2600325"/>
          <p14:tracePt t="100989" x="10677525" y="2617788"/>
          <p14:tracePt t="100996" x="10677525" y="2654300"/>
          <p14:tracePt t="101005" x="10677525" y="2671763"/>
          <p14:tracePt t="101013" x="10677525" y="2689225"/>
          <p14:tracePt t="101020" x="10677525" y="2725738"/>
          <p14:tracePt t="101028" x="10677525" y="2743200"/>
          <p14:tracePt t="101053" x="10694988" y="2760663"/>
          <p14:tracePt t="101061" x="10694988" y="2778125"/>
          <p14:tracePt t="101072" x="10712450" y="2797175"/>
          <p14:tracePt t="101076" x="10712450" y="2832100"/>
          <p14:tracePt t="101089" x="10729913" y="2849563"/>
          <p14:tracePt t="101092" x="10748963" y="2868613"/>
          <p14:tracePt t="101101" x="10766425" y="2903538"/>
          <p14:tracePt t="101109" x="10783888" y="2938463"/>
          <p14:tracePt t="101117" x="10818813" y="2974975"/>
          <p14:tracePt t="101125" x="10837863" y="3009900"/>
          <p14:tracePt t="101133" x="10872788" y="3028950"/>
          <p14:tracePt t="101140" x="10890250" y="3081338"/>
          <p14:tracePt t="101148" x="10909300" y="3098800"/>
          <p14:tracePt t="101157" x="10926763" y="3117850"/>
          <p14:tracePt t="101165" x="10944225" y="3135313"/>
          <p14:tracePt t="101176" x="10961688" y="3135313"/>
          <p14:tracePt t="101180" x="10998200" y="3170238"/>
          <p14:tracePt t="101191" x="11033125" y="3189288"/>
          <p14:tracePt t="101196" x="11069638" y="3206750"/>
          <p14:tracePt t="101209" x="11104563" y="3224213"/>
          <p14:tracePt t="101226" x="11141075" y="3241675"/>
          <p14:tracePt t="101229" x="11176000" y="3259138"/>
          <p14:tracePt t="101237" x="11193463" y="3259138"/>
          <p14:tracePt t="101244" x="11229975" y="3259138"/>
          <p14:tracePt t="101253" x="11264900" y="3259138"/>
          <p14:tracePt t="101261" x="11282363" y="3259138"/>
          <p14:tracePt t="101268" x="11318875" y="3259138"/>
          <p14:tracePt t="101278" x="11336338" y="3259138"/>
          <p14:tracePt t="101285" x="11372850" y="3259138"/>
          <p14:tracePt t="101294" x="11390313" y="3259138"/>
          <p14:tracePt t="101300" x="11407775" y="3259138"/>
          <p14:tracePt t="101310" x="11425238" y="3259138"/>
          <p14:tracePt t="101316" x="11442700" y="3259138"/>
          <p14:tracePt t="101328" x="11461750" y="3259138"/>
          <p14:tracePt t="101346" x="11479213" y="3259138"/>
          <p14:tracePt t="101357" x="11496675" y="3259138"/>
          <p14:tracePt t="101381" x="11533188" y="3259138"/>
          <p14:tracePt t="101388" x="11550650" y="3241675"/>
          <p14:tracePt t="101396" x="11550650" y="3224213"/>
          <p14:tracePt t="101405" x="11568113" y="3206750"/>
          <p14:tracePt t="101414" x="11585575" y="3170238"/>
          <p14:tracePt t="101421" x="11603038" y="3170238"/>
          <p14:tracePt t="101431" x="11622088" y="3135313"/>
          <p14:tracePt t="101438" x="11622088" y="3117850"/>
          <p14:tracePt t="101448" x="11639550" y="3081338"/>
          <p14:tracePt t="101453" x="11657013" y="3046413"/>
          <p14:tracePt t="101465" x="11674475" y="3009900"/>
          <p14:tracePt t="101468" x="11693525" y="2992438"/>
          <p14:tracePt t="101485" x="11693525" y="2938463"/>
          <p14:tracePt t="101493" x="11710988" y="2921000"/>
          <p14:tracePt t="101500" x="11710988" y="2886075"/>
          <p14:tracePt t="101508" x="11710988" y="2868613"/>
          <p14:tracePt t="101516" x="11710988" y="2832100"/>
          <p14:tracePt t="101524" x="11710988" y="2814638"/>
          <p14:tracePt t="101533" x="11710988" y="2778125"/>
          <p14:tracePt t="101553" x="11728450" y="2743200"/>
          <p14:tracePt t="101568" x="11728450" y="2725738"/>
          <p14:tracePt t="101588" x="11728450" y="2708275"/>
          <p14:tracePt t="101613" x="11728450" y="2689225"/>
          <p14:tracePt t="101621" x="11728450" y="2671763"/>
          <p14:tracePt t="101645" x="11728450" y="2654300"/>
          <p14:tracePt t="101660" x="11728450" y="2636838"/>
          <p14:tracePt t="101676" x="11728450" y="2617788"/>
          <p14:tracePt t="102487" x="11728450" y="2600325"/>
          <p14:tracePt t="102507" x="11728450" y="2582863"/>
          <p14:tracePt t="102524" x="11745913" y="2582863"/>
          <p14:tracePt t="102529" x="11745913" y="2565400"/>
          <p14:tracePt t="102556" x="11764963" y="2547938"/>
          <p14:tracePt t="102642" x="11745913" y="2528888"/>
          <p14:tracePt t="102650" x="11728450" y="2511425"/>
          <p14:tracePt t="102663" x="11674475" y="2493963"/>
          <p14:tracePt t="102668" x="11622088" y="2476500"/>
          <p14:tracePt t="102681" x="11479213" y="2439988"/>
          <p14:tracePt t="102696" x="11407775" y="2422525"/>
          <p14:tracePt t="102702" x="11336338" y="2405063"/>
          <p14:tracePt t="102711" x="11282363" y="2387600"/>
          <p14:tracePt t="102716" x="11229975" y="2368550"/>
          <p14:tracePt t="102727" x="11193463" y="2351088"/>
          <p14:tracePt t="102733" x="11158538" y="2351088"/>
          <p14:tracePt t="102740" x="11141075" y="2333625"/>
          <p14:tracePt t="102875" x="11122025" y="2333625"/>
          <p14:tracePt t="102884" x="11104563" y="2333625"/>
          <p14:tracePt t="102890" x="11087100" y="2316163"/>
          <p14:tracePt t="102906" x="11050588" y="2316163"/>
          <p14:tracePt t="102919" x="11033125" y="2316163"/>
          <p14:tracePt t="102924" x="11015663" y="2316163"/>
          <p14:tracePt t="102935" x="10979150" y="2316163"/>
          <p14:tracePt t="102943" x="10944225" y="2316163"/>
          <p14:tracePt t="102948" x="10890250" y="2297113"/>
          <p14:tracePt t="102957" x="10855325" y="2297113"/>
          <p14:tracePt t="102967" x="10818813" y="2279650"/>
          <p14:tracePt t="102972" x="10783888" y="2279650"/>
          <p14:tracePt t="102980" x="10748963" y="2279650"/>
          <p14:tracePt t="102987" x="10748963" y="2262188"/>
          <p14:tracePt t="103074" x="10748963" y="2244725"/>
          <p14:tracePt t="103098" x="10766425" y="2227263"/>
          <p14:tracePt t="103115" x="10783888" y="2227263"/>
          <p14:tracePt t="103130" x="10801350" y="2227263"/>
          <p14:tracePt t="103147" x="10818813" y="2227263"/>
          <p14:tracePt t="103174" x="10837863" y="2227263"/>
          <p14:tracePt t="103179" x="10855325" y="2227263"/>
          <p14:tracePt t="103193" x="10872788" y="2227263"/>
          <p14:tracePt t="103203" x="10890250" y="2227263"/>
          <p14:tracePt t="103210" x="10909300" y="2227263"/>
          <p14:tracePt t="103220" x="10926763" y="2227263"/>
          <p14:tracePt t="103228" x="10944225" y="2227263"/>
          <p14:tracePt t="103237" x="10961688" y="2227263"/>
          <p14:tracePt t="103245" x="10998200" y="2227263"/>
          <p14:tracePt t="103254" x="11015663" y="2227263"/>
          <p14:tracePt t="103262" x="11033125" y="2227263"/>
          <p14:tracePt t="103270" x="11069638" y="2227263"/>
          <p14:tracePt t="103279" x="11104563" y="2227263"/>
          <p14:tracePt t="103284" x="11122025" y="2244725"/>
          <p14:tracePt t="103293" x="11158538" y="2244725"/>
          <p14:tracePt t="103298" x="11176000" y="2244725"/>
          <p14:tracePt t="103306" x="11210925" y="2262188"/>
          <p14:tracePt t="103311" x="11229975" y="2262188"/>
          <p14:tracePt t="103319" x="11264900" y="2279650"/>
          <p14:tracePt t="103327" x="11301413" y="2279650"/>
          <p14:tracePt t="103335" x="11336338" y="2279650"/>
          <p14:tracePt t="103343" x="11353800" y="2279650"/>
          <p14:tracePt t="103351" x="11372850" y="2279650"/>
          <p14:tracePt t="103359" x="11390313" y="2279650"/>
          <p14:tracePt t="103367" x="11407775" y="2279650"/>
          <p14:tracePt t="103376" x="11425238" y="2279650"/>
          <p14:tracePt t="103391" x="11442700" y="2279650"/>
          <p14:tracePt t="103433" x="11461750" y="2262188"/>
          <p14:tracePt t="103446" x="11479213" y="2244725"/>
          <p14:tracePt t="103457" x="11496675" y="2227263"/>
          <p14:tracePt t="103474" x="11514138" y="2190750"/>
          <p14:tracePt t="103480" x="11533188" y="2173288"/>
          <p14:tracePt t="103497" x="11550650" y="2155825"/>
          <p14:tracePt t="103506" x="11550650" y="2136775"/>
          <p14:tracePt t="103514" x="11568113" y="2119313"/>
          <p14:tracePt t="103531" x="11568113" y="2101850"/>
          <p14:tracePt t="103551" x="11585575" y="2066925"/>
          <p14:tracePt t="103566" x="11585575" y="2047875"/>
          <p14:tracePt t="103577" x="11585575" y="2030413"/>
          <p14:tracePt t="103586" x="11603038" y="1995488"/>
          <p14:tracePt t="103594" x="11603038" y="1978025"/>
          <p14:tracePt t="103609" x="11603038" y="1958975"/>
          <p14:tracePt t="103616" x="11622088" y="1941513"/>
          <p14:tracePt t="103626" x="11622088" y="1924050"/>
          <p14:tracePt t="103641" x="11622088" y="1906588"/>
          <p14:tracePt t="103651" x="11622088" y="1887538"/>
          <p14:tracePt t="103668" x="11622088" y="1870075"/>
          <p14:tracePt t="103673" x="11622088" y="1852613"/>
          <p14:tracePt t="103689" x="11622088" y="1835150"/>
          <p14:tracePt t="103701" x="11622088" y="1817688"/>
          <p14:tracePt t="103706" x="11622088" y="1798638"/>
          <p14:tracePt t="103714" x="11622088" y="1781175"/>
          <p14:tracePt t="103729" x="11622088" y="1763713"/>
          <p14:tracePt t="103737" x="11622088" y="1746250"/>
          <p14:tracePt t="103752" x="11622088" y="1727200"/>
          <p14:tracePt t="103760" x="11622088" y="1709738"/>
          <p14:tracePt t="103785" x="11622088" y="1692275"/>
          <p14:tracePt t="103792" x="11622088" y="1674813"/>
          <p14:tracePt t="103820" x="11622088" y="1657350"/>
          <p14:tracePt t="103827" x="11622088" y="1638300"/>
          <p14:tracePt t="103838" x="11603038" y="1620838"/>
          <p14:tracePt t="103842" x="11603038" y="1603375"/>
          <p14:tracePt t="103867" x="11603038" y="1585913"/>
          <p14:tracePt t="103874" x="11585575" y="1566863"/>
          <p14:tracePt t="103888" x="11568113" y="1549400"/>
          <p14:tracePt t="103906" x="11550650" y="1531938"/>
          <p14:tracePt t="103913" x="11550650" y="1514475"/>
          <p14:tracePt t="103939" x="11550650" y="1497013"/>
          <p14:tracePt t="103946" x="11533188" y="1497013"/>
          <p14:tracePt t="103958" x="11514138" y="1477963"/>
          <p14:tracePt t="103969" x="11496675" y="1477963"/>
          <p14:tracePt t="103977" x="11479213" y="1460500"/>
          <p14:tracePt t="103985" x="11461750" y="1460500"/>
          <p14:tracePt t="104001" x="11442700" y="1443038"/>
          <p14:tracePt t="104010" x="11425238" y="1443038"/>
          <p14:tracePt t="104026" x="11407775" y="1425575"/>
          <p14:tracePt t="104043" x="11390313" y="1425575"/>
          <p14:tracePt t="104049" x="11372850" y="1406525"/>
          <p14:tracePt t="104060" x="11353800" y="1406525"/>
          <p14:tracePt t="104065" x="11336338" y="1406525"/>
          <p14:tracePt t="104078" x="11318875" y="1406525"/>
          <p14:tracePt t="104082" x="11301413" y="1406525"/>
          <p14:tracePt t="104089" x="11282363" y="1406525"/>
          <p14:tracePt t="104098" x="11264900" y="1389063"/>
          <p14:tracePt t="104106" x="11229975" y="1389063"/>
          <p14:tracePt t="104115" x="11210925" y="1371600"/>
          <p14:tracePt t="104121" x="11193463" y="1371600"/>
          <p14:tracePt t="104129" x="11176000" y="1371600"/>
          <p14:tracePt t="104137" x="11141075" y="1371600"/>
          <p14:tracePt t="104146" x="11104563" y="1354138"/>
          <p14:tracePt t="104153" x="11087100" y="1354138"/>
          <p14:tracePt t="104163" x="11069638" y="1354138"/>
          <p14:tracePt t="104169" x="11050588" y="1354138"/>
          <p14:tracePt t="104180" x="11033125" y="1354138"/>
          <p14:tracePt t="104185" x="11015663" y="1354138"/>
          <p14:tracePt t="104197" x="10998200" y="1317625"/>
          <p14:tracePt t="104201" x="10961688" y="1317625"/>
          <p14:tracePt t="104214" x="10944225" y="1317625"/>
          <p14:tracePt t="104219" x="10909300" y="1300163"/>
          <p14:tracePt t="104226" x="10872788" y="1300163"/>
          <p14:tracePt t="104234" x="10855325" y="1300163"/>
          <p14:tracePt t="104241" x="10837863" y="1282700"/>
          <p14:tracePt t="104249" x="10801350" y="1282700"/>
          <p14:tracePt t="104257" x="10766425" y="1282700"/>
          <p14:tracePt t="104265" x="10729913" y="1282700"/>
          <p14:tracePt t="104273" x="10712450" y="1282700"/>
          <p14:tracePt t="104282" x="10694988" y="1265238"/>
          <p14:tracePt t="104289" x="10677525" y="1265238"/>
          <p14:tracePt t="104300" x="10658475" y="1265238"/>
          <p14:tracePt t="104305" x="10641013" y="1265238"/>
          <p14:tracePt t="104317" x="10623550" y="1265238"/>
          <p14:tracePt t="104335" x="10606088" y="1265238"/>
          <p14:tracePt t="104338" x="10587038" y="1265238"/>
          <p14:tracePt t="104346" x="10569575" y="1265238"/>
          <p14:tracePt t="104369" x="10552113" y="1265238"/>
          <p14:tracePt t="104377" x="10534650" y="1265238"/>
          <p14:tracePt t="104387" x="10498138" y="1265238"/>
          <p14:tracePt t="104401" x="10480675" y="1265238"/>
          <p14:tracePt t="104409" x="10463213" y="1265238"/>
          <p14:tracePt t="104419" x="10426700" y="1265238"/>
          <p14:tracePt t="104426" x="10409238" y="1265238"/>
          <p14:tracePt t="104437" x="10391775" y="1265238"/>
          <p14:tracePt t="104441" x="10356850" y="1265238"/>
          <p14:tracePt t="104458" x="10337800" y="1265238"/>
          <p14:tracePt t="104471" x="10302875" y="1265238"/>
          <p14:tracePt t="104475" x="10266363" y="1265238"/>
          <p14:tracePt t="104480" x="10248900" y="1265238"/>
          <p14:tracePt t="104487" x="10231438" y="1265238"/>
          <p14:tracePt t="104495" x="10213975" y="1265238"/>
          <p14:tracePt t="104503" x="10194925" y="1265238"/>
          <p14:tracePt t="104511" x="10177463" y="1265238"/>
          <p14:tracePt t="104519" x="10160000" y="1265238"/>
          <p14:tracePt t="104527" x="10142538" y="1265238"/>
          <p14:tracePt t="104535" x="10125075" y="1265238"/>
          <p14:tracePt t="104544" x="10106025" y="1265238"/>
          <p14:tracePt t="104552" x="10088563" y="1265238"/>
          <p14:tracePt t="104559" x="10053638" y="1265238"/>
          <p14:tracePt t="104568" x="10017125" y="1282700"/>
          <p14:tracePt t="104575" x="9982200" y="1282700"/>
          <p14:tracePt t="104586" x="9945688" y="1300163"/>
          <p14:tracePt t="104592" x="9910763" y="1317625"/>
          <p14:tracePt t="104601" x="9856788" y="1336675"/>
          <p14:tracePt t="104608" x="9821863" y="1336675"/>
          <p14:tracePt t="104617" x="9785350" y="1354138"/>
          <p14:tracePt t="104625" x="9767888" y="1354138"/>
          <p14:tracePt t="104635" x="9732963" y="1371600"/>
          <p14:tracePt t="104642" x="9696450" y="1389063"/>
          <p14:tracePt t="104648" x="9678988" y="1389063"/>
          <p14:tracePt t="104657" x="9661525" y="1406525"/>
          <p14:tracePt t="104665" x="9625013" y="1406525"/>
          <p14:tracePt t="104680" x="9625013" y="1425575"/>
          <p14:tracePt t="104691" x="9607550" y="1425575"/>
          <p14:tracePt t="104698" x="9607550" y="1443038"/>
          <p14:tracePt t="104708" x="9590088" y="1443038"/>
          <p14:tracePt t="104737" x="9571038" y="1460500"/>
          <p14:tracePt t="104761" x="9571038" y="1477963"/>
          <p14:tracePt t="104777" x="9553575" y="1477963"/>
          <p14:tracePt t="104793" x="9553575" y="1497013"/>
          <p14:tracePt t="104938" x="9536113" y="1497013"/>
          <p14:tracePt t="104954" x="9536113" y="1531938"/>
          <p14:tracePt t="104980" x="9536113" y="1549400"/>
          <p14:tracePt t="104989" x="9536113" y="1566863"/>
          <p14:tracePt t="104997" x="9518650" y="1566863"/>
          <p14:tracePt t="105014" x="9518650" y="1585913"/>
          <p14:tracePt t="105019" x="9501188" y="1603375"/>
          <p14:tracePt t="105035" x="9501188" y="1620838"/>
          <p14:tracePt t="105051" x="9501188" y="1638300"/>
          <p14:tracePt t="105061" x="9482138" y="1638300"/>
          <p14:tracePt t="105075" x="9482138" y="1657350"/>
          <p14:tracePt t="105087" x="9464675" y="1674813"/>
          <p14:tracePt t="105115" x="9464675" y="1692275"/>
          <p14:tracePt t="105131" x="9447213" y="1692275"/>
          <p14:tracePt t="105209" x="9447213" y="1709738"/>
          <p14:tracePt t="105222" x="9447213" y="1727200"/>
          <p14:tracePt t="105226" x="9447213" y="1746250"/>
          <p14:tracePt t="105250" x="9447213" y="1763713"/>
          <p14:tracePt t="105289" x="9429750" y="1763713"/>
          <p14:tracePt t="105549" x="9447213" y="1763713"/>
          <p14:tracePt t="105566" x="9464675" y="1763713"/>
          <p14:tracePt t="105575" x="9482138" y="1763713"/>
          <p14:tracePt t="105582" x="9501188" y="1763713"/>
          <p14:tracePt t="105591" x="9536113" y="1746250"/>
          <p14:tracePt t="105600" x="9553575" y="1727200"/>
          <p14:tracePt t="105617" x="9590088" y="1709738"/>
          <p14:tracePt t="105626" x="9625013" y="1692275"/>
          <p14:tracePt t="105636" x="9678988" y="1674813"/>
          <p14:tracePt t="105642" x="9713913" y="1657350"/>
          <p14:tracePt t="105650" x="9732963" y="1657350"/>
          <p14:tracePt t="105655" x="9767888" y="1638300"/>
          <p14:tracePt t="105666" x="9821863" y="1620838"/>
          <p14:tracePt t="105672" x="9839325" y="1620838"/>
          <p14:tracePt t="105680" x="9874250" y="1620838"/>
          <p14:tracePt t="105687" x="9910763" y="1603375"/>
          <p14:tracePt t="105695" x="9945688" y="1603375"/>
          <p14:tracePt t="105699" x="9982200" y="1585913"/>
          <p14:tracePt t="105707" x="9999663" y="1585913"/>
          <p14:tracePt t="105715" x="10034588" y="1566863"/>
          <p14:tracePt t="105726" x="10053638" y="1566863"/>
          <p14:tracePt t="105737" x="10088563" y="1549400"/>
          <p14:tracePt t="105746" x="10106025" y="1549400"/>
          <p14:tracePt t="105754" x="10142538" y="1549400"/>
          <p14:tracePt t="105759" x="10160000" y="1549400"/>
          <p14:tracePt t="105768" x="10177463" y="1549400"/>
          <p14:tracePt t="105775" x="10213975" y="1549400"/>
          <p14:tracePt t="105789" x="10248900" y="1549400"/>
          <p14:tracePt t="105796" x="10266363" y="1549400"/>
          <p14:tracePt t="105800" x="10285413" y="1549400"/>
          <p14:tracePt t="105805" x="10320338" y="1549400"/>
          <p14:tracePt t="105812" x="10356850" y="1549400"/>
          <p14:tracePt t="105820" x="10391775" y="1549400"/>
          <p14:tracePt t="105828" x="10445750" y="1549400"/>
          <p14:tracePt t="105836" x="10480675" y="1549400"/>
          <p14:tracePt t="105847" x="10517188" y="1549400"/>
          <p14:tracePt t="105858" x="10552113" y="1549400"/>
          <p14:tracePt t="105866" x="10606088" y="1549400"/>
          <p14:tracePt t="105874" x="10641013" y="1549400"/>
          <p14:tracePt t="105880" x="10694988" y="1549400"/>
          <p14:tracePt t="105888" x="10729913" y="1549400"/>
          <p14:tracePt t="105899" x="10748963" y="1549400"/>
          <p14:tracePt t="105908" x="10783888" y="1566863"/>
          <p14:tracePt t="105917" x="10818813" y="1566863"/>
          <p14:tracePt t="105921" x="10855325" y="1585913"/>
          <p14:tracePt t="105926" x="10890250" y="1585913"/>
          <p14:tracePt t="105938" x="10944225" y="1603375"/>
          <p14:tracePt t="105942" x="10979150" y="1620838"/>
          <p14:tracePt t="105948" x="11015663" y="1620838"/>
          <p14:tracePt t="105956" x="11050588" y="1638300"/>
          <p14:tracePt t="105964" x="11087100" y="1657350"/>
          <p14:tracePt t="105972" x="11141075" y="1674813"/>
          <p14:tracePt t="105979" x="11176000" y="1692275"/>
          <p14:tracePt t="105987" x="11229975" y="1727200"/>
          <p14:tracePt t="105999" x="11264900" y="1746250"/>
          <p14:tracePt t="106010" x="11301413" y="1746250"/>
          <p14:tracePt t="106017" x="11336338" y="1763713"/>
          <p14:tracePt t="106027" x="11372850" y="1781175"/>
          <p14:tracePt t="106030" x="11407775" y="1798638"/>
          <p14:tracePt t="106038" x="11442700" y="1835150"/>
          <p14:tracePt t="106043" x="11461750" y="1852613"/>
          <p14:tracePt t="106054" x="11496675" y="1887538"/>
          <p14:tracePt t="106059" x="11514138" y="1906588"/>
          <p14:tracePt t="106067" x="11533188" y="1924050"/>
          <p14:tracePt t="106075" x="11550650" y="1941513"/>
          <p14:tracePt t="106084" x="11568113" y="1958975"/>
          <p14:tracePt t="106091" x="11585575" y="1978025"/>
          <p14:tracePt t="106099" x="11603038" y="2012950"/>
          <p14:tracePt t="106107" x="11622088" y="2047875"/>
          <p14:tracePt t="106115" x="11639550" y="2084388"/>
          <p14:tracePt t="106123" x="11657013" y="2119313"/>
          <p14:tracePt t="106132" x="11674475" y="2155825"/>
          <p14:tracePt t="106140" x="11693525" y="2190750"/>
          <p14:tracePt t="106147" x="11710988" y="2227263"/>
          <p14:tracePt t="106160" x="11728450" y="2262188"/>
          <p14:tracePt t="106166" x="11728450" y="2297113"/>
          <p14:tracePt t="106178" x="11728450" y="2333625"/>
          <p14:tracePt t="106182" x="11745913" y="2351088"/>
          <p14:tracePt t="106194" x="11745913" y="2387600"/>
          <p14:tracePt t="106198" x="11745913" y="2422525"/>
          <p14:tracePt t="106206" x="11745913" y="2457450"/>
          <p14:tracePt t="106216" x="11745913" y="2493963"/>
          <p14:tracePt t="106221" x="11745913" y="2511425"/>
          <p14:tracePt t="106229" x="11745913" y="2528888"/>
          <p14:tracePt t="106236" x="11745913" y="2547938"/>
          <p14:tracePt t="106245" x="11745913" y="2565400"/>
          <p14:tracePt t="106254" x="11745913" y="2600325"/>
          <p14:tracePt t="106263" x="11745913" y="2617788"/>
          <p14:tracePt t="106268" x="11745913" y="2636838"/>
          <p14:tracePt t="106280" x="11745913" y="2654300"/>
          <p14:tracePt t="106285" x="11728450" y="2671763"/>
          <p14:tracePt t="106302" x="11693525" y="2708275"/>
          <p14:tracePt t="106317" x="11693525" y="2725738"/>
          <p14:tracePt t="106326" x="11674475" y="2743200"/>
          <p14:tracePt t="106334" x="11657013" y="2760663"/>
          <p14:tracePt t="106341" x="11639550" y="2778125"/>
          <p14:tracePt t="106350" x="11639550" y="2797175"/>
          <p14:tracePt t="106357" x="11622088" y="2797175"/>
          <p14:tracePt t="106365" x="11603038" y="2814638"/>
          <p14:tracePt t="106373" x="11585575" y="2814638"/>
          <p14:tracePt t="106381" x="11585575" y="2832100"/>
          <p14:tracePt t="106388" x="11550650" y="2849563"/>
          <p14:tracePt t="106400" x="11533188" y="2849563"/>
          <p14:tracePt t="106407" x="11514138" y="2868613"/>
          <p14:tracePt t="106416" x="11496675" y="2868613"/>
          <p14:tracePt t="106422" x="11479213" y="2886075"/>
          <p14:tracePt t="106434" x="11461750" y="2903538"/>
          <p14:tracePt t="106440" x="11425238" y="2903538"/>
          <p14:tracePt t="106446" x="11390313" y="2921000"/>
          <p14:tracePt t="106455" x="11372850" y="2921000"/>
          <p14:tracePt t="106461" x="11353800" y="2921000"/>
          <p14:tracePt t="106468" x="11318875" y="2921000"/>
          <p14:tracePt t="106475" x="11282363" y="2921000"/>
          <p14:tracePt t="106483" x="11247438" y="2921000"/>
          <p14:tracePt t="106495" x="11229975" y="2921000"/>
          <p14:tracePt t="106506" x="11193463" y="2921000"/>
          <p14:tracePt t="106512" x="11158538" y="2921000"/>
          <p14:tracePt t="106521" x="11141075" y="2921000"/>
          <p14:tracePt t="106530" x="11087100" y="2903538"/>
          <p14:tracePt t="106538" x="11050588" y="2886075"/>
          <p14:tracePt t="106543" x="11033125" y="2868613"/>
          <p14:tracePt t="106560" x="10979150" y="2868613"/>
          <p14:tracePt t="106573" x="10944225" y="2849563"/>
          <p14:tracePt t="106578" x="10926763" y="2849563"/>
          <p14:tracePt t="106583" x="10909300" y="2832100"/>
          <p14:tracePt t="106587" x="10890250" y="2832100"/>
          <p14:tracePt t="106604" x="10872788" y="2814638"/>
          <p14:tracePt t="106619" x="10837863" y="2797175"/>
          <p14:tracePt t="106627" x="10837863" y="2778125"/>
          <p14:tracePt t="106635" x="10801350" y="2743200"/>
          <p14:tracePt t="106643" x="10801350" y="2725738"/>
          <p14:tracePt t="106652" x="10783888" y="2689225"/>
          <p14:tracePt t="106659" x="10783888" y="2671763"/>
          <p14:tracePt t="106668" x="10748963" y="2617788"/>
          <p14:tracePt t="106675" x="10729913" y="2565400"/>
          <p14:tracePt t="106686" x="10712450" y="2511425"/>
          <p14:tracePt t="106691" x="10694988" y="2439988"/>
          <p14:tracePt t="106700" x="10677525" y="2387600"/>
          <p14:tracePt t="106708" x="10658475" y="2316163"/>
          <p14:tracePt t="106716" x="10641013" y="2244725"/>
          <p14:tracePt t="106724" x="10606088" y="2190750"/>
          <p14:tracePt t="106732" x="10606088" y="2119313"/>
          <p14:tracePt t="106740" x="10587038" y="2084388"/>
          <p14:tracePt t="106748" x="10569575" y="2030413"/>
          <p14:tracePt t="106756" x="10569575" y="1978025"/>
          <p14:tracePt t="106764" x="10569575" y="1924050"/>
          <p14:tracePt t="106773" x="10569575" y="1870075"/>
          <p14:tracePt t="106780" x="10569575" y="1835150"/>
          <p14:tracePt t="106789" x="10569575" y="1781175"/>
          <p14:tracePt t="106796" x="10569575" y="1746250"/>
          <p14:tracePt t="106807" x="10569575" y="1709738"/>
          <p14:tracePt t="106812" x="10569575" y="1692275"/>
          <p14:tracePt t="106823" x="10569575" y="1657350"/>
          <p14:tracePt t="106828" x="10569575" y="1638300"/>
          <p14:tracePt t="106837" x="10569575" y="1620838"/>
          <p14:tracePt t="106845" x="10606088" y="1585913"/>
          <p14:tracePt t="106853" x="10641013" y="1549400"/>
          <p14:tracePt t="106869" x="10658475" y="1514475"/>
          <p14:tracePt t="106877" x="10694988" y="1497013"/>
          <p14:tracePt t="106885" x="10712450" y="1477963"/>
          <p14:tracePt t="106895" x="10748963" y="1477963"/>
          <p14:tracePt t="106900" x="10766425" y="1460500"/>
          <p14:tracePt t="106911" x="10801350" y="1443038"/>
          <p14:tracePt t="106929" x="10837863" y="1425575"/>
          <p14:tracePt t="106933" x="10855325" y="1406525"/>
          <p14:tracePt t="106946" x="10872788" y="1406525"/>
          <p14:tracePt t="106950" x="10890250" y="1406525"/>
          <p14:tracePt t="106965" x="10909300" y="1406525"/>
          <p14:tracePt t="106974" x="10926763" y="1406525"/>
          <p14:tracePt t="106981" x="10944225" y="1406525"/>
          <p14:tracePt t="106997" x="10961688" y="1406525"/>
          <p14:tracePt t="107006" x="10979150" y="1406525"/>
          <p14:tracePt t="107014" x="11015663" y="1425575"/>
          <p14:tracePt t="107021" x="11033125" y="1443038"/>
          <p14:tracePt t="107031" x="11050588" y="1443038"/>
          <p14:tracePt t="107036" x="11087100" y="1477963"/>
          <p14:tracePt t="107048" x="11104563" y="1477963"/>
          <p14:tracePt t="107053" x="11122025" y="1497013"/>
          <p14:tracePt t="107064" x="11141075" y="1531938"/>
          <p14:tracePt t="107069" x="11158538" y="1549400"/>
          <p14:tracePt t="107081" x="11176000" y="1566863"/>
          <p14:tracePt t="107086" x="11176000" y="1585913"/>
          <p14:tracePt t="107093" x="11193463" y="1603375"/>
          <p14:tracePt t="107101" x="11210925" y="1620838"/>
          <p14:tracePt t="107109" x="11210925" y="1638300"/>
          <p14:tracePt t="107117" x="11210925" y="1657350"/>
          <p14:tracePt t="107126" x="11229975" y="1674813"/>
          <p14:tracePt t="107135" x="11229975" y="1692275"/>
          <p14:tracePt t="107140" x="11229975" y="1709738"/>
          <p14:tracePt t="107150" x="11247438" y="1746250"/>
          <p14:tracePt t="107157" x="11247438" y="1763713"/>
          <p14:tracePt t="107167" x="11264900" y="1798638"/>
          <p14:tracePt t="107173" x="11282363" y="1817688"/>
          <p14:tracePt t="107184" x="11282363" y="1852613"/>
          <p14:tracePt t="107190" x="11282363" y="1870075"/>
          <p14:tracePt t="107200" x="11282363" y="1906588"/>
          <p14:tracePt t="107205" x="11301413" y="1924050"/>
          <p14:tracePt t="107218" x="11301413" y="1958975"/>
          <p14:tracePt t="107223" x="11301413" y="1995488"/>
          <p14:tracePt t="107229" x="11301413" y="2030413"/>
          <p14:tracePt t="107237" x="11301413" y="2066925"/>
          <p14:tracePt t="107249" x="11318875" y="2101850"/>
          <p14:tracePt t="107258" x="11318875" y="2136775"/>
          <p14:tracePt t="107261" x="11318875" y="2173288"/>
          <p14:tracePt t="107270" x="11318875" y="2208213"/>
          <p14:tracePt t="107277" x="11318875" y="2227263"/>
          <p14:tracePt t="107287" x="11318875" y="2262188"/>
          <p14:tracePt t="107294" x="11318875" y="2279650"/>
          <p14:tracePt t="107304" x="11318875" y="2297113"/>
          <p14:tracePt t="107309" x="11318875" y="2316163"/>
          <p14:tracePt t="107321" x="11318875" y="2333625"/>
          <p14:tracePt t="107326" x="11318875" y="2351088"/>
          <p14:tracePt t="107341" x="11318875" y="2387600"/>
          <p14:tracePt t="107349" x="11318875" y="2405063"/>
          <p14:tracePt t="107358" x="11318875" y="2422525"/>
          <p14:tracePt t="107366" x="11318875" y="2439988"/>
          <p14:tracePt t="107373" x="11318875" y="2457450"/>
          <p14:tracePt t="107390" x="11301413" y="2511425"/>
          <p14:tracePt t="107410" x="11282363" y="2528888"/>
          <p14:tracePt t="107415" x="11282363" y="2565400"/>
          <p14:tracePt t="107424" x="11247438" y="2582863"/>
          <p14:tracePt t="107431" x="11247438" y="2600325"/>
          <p14:tracePt t="107441" x="11210925" y="2617788"/>
          <p14:tracePt t="107446" x="11210925" y="2636838"/>
          <p14:tracePt t="107462" x="11193463" y="2654300"/>
          <p14:tracePt t="107469" x="11176000" y="2671763"/>
          <p14:tracePt t="107477" x="11158538" y="2689225"/>
          <p14:tracePt t="107485" x="11158538" y="2708275"/>
          <p14:tracePt t="107493" x="11141075" y="2708275"/>
          <p14:tracePt t="107501" x="11141075" y="2725738"/>
          <p14:tracePt t="107509" x="11122025" y="2725738"/>
          <p14:tracePt t="107517" x="11104563" y="2725738"/>
          <p14:tracePt t="107533" x="11087100" y="2725738"/>
          <p14:tracePt t="107545" x="11087100" y="2743200"/>
          <p14:tracePt t="107565" x="11069638" y="2743200"/>
          <p14:tracePt t="107589" x="11050588" y="2743200"/>
          <p14:tracePt t="107613" x="11033125" y="2743200"/>
          <p14:tracePt t="107621" x="11015663" y="2743200"/>
          <p14:tracePt t="107630" x="10979150" y="2708275"/>
          <p14:tracePt t="107638" x="10961688" y="2671763"/>
          <p14:tracePt t="107646" x="10944225" y="2636838"/>
          <p14:tracePt t="107653" x="10926763" y="2617788"/>
          <p14:tracePt t="107662" x="10909300" y="2600325"/>
          <p14:tracePt t="107669" x="10872788" y="2565400"/>
          <p14:tracePt t="107680" x="10855325" y="2511425"/>
          <p14:tracePt t="107685" x="10837863" y="2457450"/>
          <p14:tracePt t="107697" x="10818813" y="2405063"/>
          <p14:tracePt t="107702" x="10783888" y="2351088"/>
          <p14:tracePt t="107714" x="10766425" y="2279650"/>
          <p14:tracePt t="107718" x="10748963" y="2227263"/>
          <p14:tracePt t="107726" x="10748963" y="2155825"/>
          <p14:tracePt t="107735" x="10748963" y="2084388"/>
          <p14:tracePt t="107741" x="10748963" y="2012950"/>
          <p14:tracePt t="107749" x="10748963" y="1941513"/>
          <p14:tracePt t="107757" x="10748963" y="1870075"/>
          <p14:tracePt t="107766" x="10748963" y="1817688"/>
          <p14:tracePt t="107773" x="10748963" y="1781175"/>
          <p14:tracePt t="107782" x="10748963" y="1746250"/>
          <p14:tracePt t="107789" x="10748963" y="1692275"/>
          <p14:tracePt t="107798" x="10783888" y="1638300"/>
          <p14:tracePt t="107805" x="10801350" y="1603375"/>
          <p14:tracePt t="107816" x="10818813" y="1585913"/>
          <p14:tracePt t="107821" x="10855325" y="1566863"/>
          <p14:tracePt t="107837" x="10855325" y="1549400"/>
          <p14:tracePt t="107854" x="10872788" y="1549400"/>
          <p14:tracePt t="107967" x="10890250" y="1549400"/>
          <p14:tracePt t="107975" x="10926763" y="1549400"/>
          <p14:tracePt t="107986" x="10961688" y="1566863"/>
          <p14:tracePt t="108000" x="10998200" y="1603375"/>
          <p14:tracePt t="108008" x="11015663" y="1603375"/>
          <p14:tracePt t="108017" x="11033125" y="1603375"/>
          <p14:tracePt t="108026" x="11087100" y="1620838"/>
          <p14:tracePt t="108033" x="11104563" y="1638300"/>
          <p14:tracePt t="108043" x="11122025" y="1638300"/>
          <p14:tracePt t="108048" x="11158538" y="1657350"/>
          <p14:tracePt t="108056" x="11193463" y="1674813"/>
          <p14:tracePt t="108062" x="11210925" y="1692275"/>
          <p14:tracePt t="108074" x="11229975" y="1709738"/>
          <p14:tracePt t="108081" x="11247438" y="1709738"/>
          <p14:tracePt t="108092" x="11264900" y="1727200"/>
          <p14:tracePt t="108098" x="11282363" y="1727200"/>
          <p14:tracePt t="108111" x="11282363" y="1746250"/>
          <p14:tracePt t="108124" x="11301413" y="1763713"/>
          <p14:tracePt t="108131" x="11318875" y="1781175"/>
          <p14:tracePt t="108151" x="11336338" y="1798638"/>
          <p14:tracePt t="108159" x="11336338" y="1817688"/>
          <p14:tracePt t="108169" x="11353800" y="1835150"/>
          <p14:tracePt t="108180" x="11353800" y="1852613"/>
          <p14:tracePt t="108185" x="11372850" y="1852613"/>
          <p14:tracePt t="108198" x="11372850" y="1887538"/>
          <p14:tracePt t="108207" x="11390313" y="1924050"/>
          <p14:tracePt t="108212" x="11407775" y="1941513"/>
          <p14:tracePt t="108224" x="11407775" y="1958975"/>
          <p14:tracePt t="108228" x="11407775" y="1978025"/>
          <p14:tracePt t="108236" x="11407775" y="1995488"/>
          <p14:tracePt t="108246" x="11407775" y="2012950"/>
          <p14:tracePt t="108252" x="11407775" y="2047875"/>
          <p14:tracePt t="108260" x="11407775" y="2066925"/>
          <p14:tracePt t="108268" x="11407775" y="2101850"/>
          <p14:tracePt t="108276" x="11407775" y="2136775"/>
          <p14:tracePt t="108284" x="11407775" y="2155825"/>
          <p14:tracePt t="108292" x="11407775" y="2173288"/>
          <p14:tracePt t="108300" x="11407775" y="2208213"/>
          <p14:tracePt t="108309" x="11407775" y="2244725"/>
          <p14:tracePt t="108316" x="11407775" y="2262188"/>
          <p14:tracePt t="108326" x="11407775" y="2279650"/>
          <p14:tracePt t="108332" x="11407775" y="2316163"/>
          <p14:tracePt t="108347" x="11407775" y="2333625"/>
          <p14:tracePt t="108357" x="11407775" y="2351088"/>
          <p14:tracePt t="108365" x="11390313" y="2368550"/>
          <p14:tracePt t="108373" x="11390313" y="2405063"/>
          <p14:tracePt t="108388" x="11372850" y="2422525"/>
        </p14:tracePtLst>
      </p14:laserTrace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hlinkClick r:id="rId3"/>
            <a:extLst>
              <a:ext uri="{FF2B5EF4-FFF2-40B4-BE49-F238E27FC236}">
                <a16:creationId xmlns:a16="http://schemas.microsoft.com/office/drawing/2014/main" id="{47518F9C-EE0B-323B-B2BD-6E501042654B}"/>
              </a:ext>
            </a:extLst>
          </p:cNvPr>
          <p:cNvPicPr/>
          <p:nvPr/>
        </p:nvPicPr>
        <p:blipFill rotWithShape="1">
          <a:blip r:embed="rId4">
            <a:extLst>
              <a:ext uri="{28A0092B-C50C-407E-A947-70E740481C1C}">
                <a14:useLocalDpi xmlns:a14="http://schemas.microsoft.com/office/drawing/2010/main" val="0"/>
              </a:ext>
            </a:extLst>
          </a:blip>
          <a:srcRect b="11354"/>
          <a:stretch/>
        </p:blipFill>
        <p:spPr bwMode="auto">
          <a:xfrm>
            <a:off x="8271878" y="913327"/>
            <a:ext cx="3911600" cy="2072640"/>
          </a:xfrm>
          <a:prstGeom prst="rect">
            <a:avLst/>
          </a:prstGeom>
          <a:noFill/>
          <a:ln>
            <a:noFill/>
          </a:ln>
        </p:spPr>
      </p:pic>
      <p:pic>
        <p:nvPicPr>
          <p:cNvPr id="2" name="Picture 1" descr="A logo for a university&#10;&#10;Description automatically generated"/>
          <p:cNvPicPr>
            <a:picLocks noChangeAspect="1"/>
          </p:cNvPicPr>
          <p:nvPr/>
        </p:nvPicPr>
        <p:blipFill>
          <a:blip r:embed="rId5"/>
          <a:stretch>
            <a:fillRect/>
          </a:stretch>
        </p:blipFill>
        <p:spPr>
          <a:xfrm>
            <a:off x="714849" y="5508979"/>
            <a:ext cx="1096206"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0"/>
            <a:ext cx="9533101" cy="1610200"/>
          </a:xfrm>
          <a:prstGeom prst="rect">
            <a:avLst/>
          </a:prstGeom>
        </p:spPr>
      </p:pic>
      <p:sp>
        <p:nvSpPr>
          <p:cNvPr id="7" name="TextBox 6"/>
          <p:cNvSpPr txBox="1"/>
          <p:nvPr/>
        </p:nvSpPr>
        <p:spPr>
          <a:xfrm>
            <a:off x="2650377" y="543490"/>
            <a:ext cx="577010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Types/Forms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0625" y="1240211"/>
            <a:ext cx="9681541" cy="4738541"/>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6. Mass Communication:</a:t>
            </a: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The process capable of reaching thousands, </a:t>
            </a:r>
          </a:p>
          <a:p>
            <a:pPr marL="974725" lvl="1"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even millions, of people is mass communication,</a:t>
            </a:r>
          </a:p>
          <a:p>
            <a:pPr marL="974725" lvl="1"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which is accomplished  through a mass medium like television or newspapers.</a:t>
            </a:r>
          </a:p>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 mass communication, audience of large number can’t be grouped together in one place, so we need certain tool or technology for communication process. Therefore, the audience feedback is delayed.</a:t>
            </a:r>
          </a:p>
        </p:txBody>
      </p:sp>
    </p:spTree>
    <p:extLst>
      <p:ext uri="{BB962C8B-B14F-4D97-AF65-F5344CB8AC3E}">
        <p14:creationId xmlns:p14="http://schemas.microsoft.com/office/powerpoint/2010/main" val="718348576"/>
      </p:ext>
    </p:extLst>
  </p:cSld>
  <p:clrMapOvr>
    <a:masterClrMapping/>
  </p:clrMapOvr>
  <mc:AlternateContent xmlns:mc="http://schemas.openxmlformats.org/markup-compatibility/2006" xmlns:p14="http://schemas.microsoft.com/office/powerpoint/2010/main">
    <mc:Choice Requires="p14">
      <p:transition spd="slow" p14:dur="2000" advTm="21110"/>
    </mc:Choice>
    <mc:Fallback xmlns="">
      <p:transition spd="slow" advTm="2111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63675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Components of Mass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0625" y="1240211"/>
            <a:ext cx="9681541" cy="3890489"/>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The Five </a:t>
            </a:r>
            <a:r>
              <a:rPr lang="en-US" sz="2800" b="1" dirty="0" err="1">
                <a:solidFill>
                  <a:srgbClr val="0A1F61"/>
                </a:solidFill>
                <a:latin typeface="Tajawal ExtraBold" panose="00000800000000000000" pitchFamily="2" charset="-78"/>
                <a:cs typeface="Tajawal ExtraBold" panose="00000800000000000000" pitchFamily="2" charset="-78"/>
              </a:rPr>
              <a:t>Ms</a:t>
            </a:r>
            <a:r>
              <a:rPr lang="en-US" sz="2800" b="1" dirty="0">
                <a:solidFill>
                  <a:srgbClr val="0A1F61"/>
                </a:solidFill>
                <a:latin typeface="Tajawal ExtraBold" panose="00000800000000000000" pitchFamily="2" charset="-78"/>
                <a:cs typeface="Tajawal ExtraBold" panose="00000800000000000000" pitchFamily="2" charset="-78"/>
              </a:rPr>
              <a:t> :</a:t>
            </a:r>
          </a:p>
          <a:p>
            <a:pPr marL="1889125" lvl="2" indent="-457200" algn="just">
              <a:lnSpc>
                <a:spcPct val="150000"/>
              </a:lnSpc>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Mass communicators, </a:t>
            </a:r>
          </a:p>
          <a:p>
            <a:pPr marL="1889125" lvl="2" indent="-457200" algn="just">
              <a:lnSpc>
                <a:spcPct val="150000"/>
              </a:lnSpc>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Mass messages, </a:t>
            </a:r>
          </a:p>
          <a:p>
            <a:pPr marL="1889125" lvl="2" indent="-457200" algn="just">
              <a:lnSpc>
                <a:spcPct val="150000"/>
              </a:lnSpc>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Mass media, </a:t>
            </a:r>
          </a:p>
          <a:p>
            <a:pPr marL="1889125" lvl="2" indent="-457200" algn="just">
              <a:lnSpc>
                <a:spcPct val="150000"/>
              </a:lnSpc>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Mass communication and </a:t>
            </a:r>
          </a:p>
          <a:p>
            <a:pPr marL="1889125" lvl="2" indent="-457200" algn="just">
              <a:lnSpc>
                <a:spcPct val="150000"/>
              </a:lnSpc>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Mass audience. </a:t>
            </a:r>
          </a:p>
        </p:txBody>
      </p:sp>
    </p:spTree>
    <p:extLst>
      <p:ext uri="{BB962C8B-B14F-4D97-AF65-F5344CB8AC3E}">
        <p14:creationId xmlns:p14="http://schemas.microsoft.com/office/powerpoint/2010/main" val="3163375686"/>
      </p:ext>
    </p:extLst>
  </p:cSld>
  <p:clrMapOvr>
    <a:masterClrMapping/>
  </p:clrMapOvr>
  <mc:AlternateContent xmlns:mc="http://schemas.openxmlformats.org/markup-compatibility/2006" xmlns:p14="http://schemas.microsoft.com/office/powerpoint/2010/main">
    <mc:Choice Requires="p14">
      <p:transition spd="slow" p14:dur="2000" advTm="66706"/>
    </mc:Choice>
    <mc:Fallback xmlns="">
      <p:transition spd="slow" advTm="66706"/>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63675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Components of Mass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0625" y="1240211"/>
            <a:ext cx="10631567" cy="3890489"/>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1.Mass Communicators:</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The heart of mass communication is people.</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People produce messages carried in the mass media. </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People include journalists, scriptwriters, television anchors, public relations practitioners and advertising copy writers…and many others.</a:t>
            </a:r>
          </a:p>
        </p:txBody>
      </p:sp>
    </p:spTree>
    <p:extLst>
      <p:ext uri="{BB962C8B-B14F-4D97-AF65-F5344CB8AC3E}">
        <p14:creationId xmlns:p14="http://schemas.microsoft.com/office/powerpoint/2010/main" val="645793209"/>
      </p:ext>
    </p:extLst>
  </p:cSld>
  <p:clrMapOvr>
    <a:masterClrMapping/>
  </p:clrMapOvr>
  <mc:AlternateContent xmlns:mc="http://schemas.openxmlformats.org/markup-compatibility/2006" xmlns:p14="http://schemas.microsoft.com/office/powerpoint/2010/main">
    <mc:Choice Requires="p14">
      <p:transition spd="slow" p14:dur="2000" advTm="48500"/>
    </mc:Choice>
    <mc:Fallback xmlns="">
      <p:transition spd="slow" advTm="4850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63675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Components of Mass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70625" y="1240211"/>
            <a:ext cx="10631567" cy="4536819"/>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2.	Mass Messages:</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A news item is a mass message, just like a movie, a novel, a recorded song and a billboard advertisement. </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The message is the most visible part of our relationship to the mass media.</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We pay attention to the media for the messages (For it is importance).</a:t>
            </a:r>
          </a:p>
        </p:txBody>
      </p:sp>
    </p:spTree>
    <p:extLst>
      <p:ext uri="{BB962C8B-B14F-4D97-AF65-F5344CB8AC3E}">
        <p14:creationId xmlns:p14="http://schemas.microsoft.com/office/powerpoint/2010/main" val="2624291132"/>
      </p:ext>
    </p:extLst>
  </p:cSld>
  <p:clrMapOvr>
    <a:masterClrMapping/>
  </p:clrMapOvr>
  <mc:AlternateContent xmlns:mc="http://schemas.openxmlformats.org/markup-compatibility/2006" xmlns:p14="http://schemas.microsoft.com/office/powerpoint/2010/main">
    <mc:Choice Requires="p14">
      <p:transition spd="slow" p14:dur="2000" advTm="30000"/>
    </mc:Choice>
    <mc:Fallback xmlns="">
      <p:transition spd="slow" advTm="30000"/>
    </mc:Fallback>
  </mc:AlternateContent>
  <p:extLst>
    <p:ext uri="{3A86A75C-4F4B-4683-9AE1-C65F6400EC91}">
      <p14:laserTraceLst xmlns:p14="http://schemas.microsoft.com/office/powerpoint/2010/main">
        <p14:tracePtLst>
          <p14:tracePt t="24170" x="749300" y="17463"/>
          <p14:tracePt t="24178" x="749300" y="106363"/>
          <p14:tracePt t="24185" x="749300" y="195263"/>
          <p14:tracePt t="24193" x="749300" y="285750"/>
          <p14:tracePt t="24203" x="749300" y="355600"/>
          <p14:tracePt t="24211" x="749300" y="446088"/>
          <p14:tracePt t="24219" x="749300" y="515938"/>
          <p14:tracePt t="24229" x="766763" y="587375"/>
          <p14:tracePt t="24237" x="784225" y="641350"/>
          <p14:tracePt t="24242" x="819150" y="712788"/>
          <p14:tracePt t="24253" x="838200" y="784225"/>
          <p14:tracePt t="24266" x="890588" y="908050"/>
          <p14:tracePt t="24273" x="890588" y="925513"/>
          <p14:tracePt t="24284" x="909638" y="944563"/>
          <p14:tracePt t="24291" x="927100" y="962025"/>
          <p14:tracePt t="24299" x="944563" y="979488"/>
          <p14:tracePt t="24304" x="944563" y="1016000"/>
          <p14:tracePt t="24313" x="962025" y="1033463"/>
          <p14:tracePt t="24318" x="981075" y="1050925"/>
          <p14:tracePt t="24326" x="1016000" y="1085850"/>
          <p14:tracePt t="24334" x="1033463" y="1104900"/>
          <p14:tracePt t="24342" x="1050925" y="1122363"/>
          <p14:tracePt t="24350" x="1069975" y="1139825"/>
          <p14:tracePt t="24359" x="1087438" y="1157288"/>
          <p14:tracePt t="24366" x="1104900" y="1176338"/>
          <p14:tracePt t="24375" x="1122363" y="1176338"/>
          <p14:tracePt t="24381" x="1158875" y="1193800"/>
          <p14:tracePt t="24393" x="1176338" y="1211263"/>
          <p14:tracePt t="24398" x="1193800" y="1228725"/>
          <p14:tracePt t="24406" x="1212850" y="1246188"/>
          <p14:tracePt t="24413" x="1230313" y="1246188"/>
          <p14:tracePt t="24422" x="1265238" y="1282700"/>
          <p14:tracePt t="24433" x="1282700" y="1300163"/>
          <p14:tracePt t="24440" x="1301750" y="1336675"/>
          <p14:tracePt t="24448" x="1336675" y="1389063"/>
          <p14:tracePt t="24455" x="1354138" y="1425575"/>
          <p14:tracePt t="24465" x="1408113" y="1443038"/>
          <p14:tracePt t="24473" x="1425575" y="1477963"/>
          <p14:tracePt t="24479" x="1462088" y="1531938"/>
          <p14:tracePt t="24486" x="1514475" y="1585913"/>
          <p14:tracePt t="24495" x="1533525" y="1603375"/>
          <p14:tracePt t="24501" x="1550988" y="1638300"/>
          <p14:tracePt t="24512" x="1585913" y="1709738"/>
          <p14:tracePt t="24517" x="1639888" y="1763713"/>
          <p14:tracePt t="24526" x="1657350" y="1817688"/>
          <p14:tracePt t="24534" x="1711325" y="1870075"/>
          <p14:tracePt t="24541" x="1746250" y="1941513"/>
          <p14:tracePt t="24551" x="1800225" y="2012950"/>
          <p14:tracePt t="24558" x="1835150" y="2066925"/>
          <p14:tracePt t="24566" x="1889125" y="2119313"/>
          <p14:tracePt t="24574" x="1925638" y="2173288"/>
          <p14:tracePt t="24582" x="1943100" y="2208213"/>
          <p14:tracePt t="24597" x="1960563" y="2227263"/>
          <p14:tracePt t="24621" x="1960563" y="2244725"/>
          <p14:tracePt t="24685" x="1978025" y="2262188"/>
          <p14:tracePt t="24694" x="1978025" y="2279650"/>
          <p14:tracePt t="24702" x="1997075" y="2316163"/>
          <p14:tracePt t="24711" x="1997075" y="2351088"/>
          <p14:tracePt t="24722" x="2014538" y="2368550"/>
          <p14:tracePt t="24729" x="2032000" y="2405063"/>
          <p14:tracePt t="24741" x="2032000" y="2422525"/>
          <p14:tracePt t="24748" x="2032000" y="2439988"/>
          <p14:tracePt t="24761" x="2049463" y="2476500"/>
          <p14:tracePt t="24786" x="2049463" y="2493963"/>
          <p14:tracePt t="24889" x="2049463" y="2528888"/>
          <p14:tracePt t="24897" x="2066925" y="2547938"/>
          <p14:tracePt t="24909" x="2066925" y="2565400"/>
          <p14:tracePt t="24918" x="2066925" y="2582863"/>
          <p14:tracePt t="24924" x="2066925" y="2600325"/>
          <p14:tracePt t="24929" x="2066925" y="2617788"/>
          <p14:tracePt t="24938" x="2085975" y="2636838"/>
          <p14:tracePt t="24953" x="2085975" y="2654300"/>
          <p14:tracePt t="25026" x="2085975" y="2671763"/>
          <p14:tracePt t="25034" x="2103438" y="2689225"/>
          <p14:tracePt t="25042" x="2120900" y="2689225"/>
          <p14:tracePt t="25054" x="2138363" y="2708275"/>
          <p14:tracePt t="25063" x="2174875" y="2725738"/>
          <p14:tracePt t="25070" x="2209800" y="2725738"/>
          <p14:tracePt t="25078" x="2263775" y="2760663"/>
          <p14:tracePt t="25085" x="2298700" y="2778125"/>
          <p14:tracePt t="25094" x="2317750" y="2797175"/>
          <p14:tracePt t="25101" x="2335213" y="2797175"/>
          <p14:tracePt t="25110" x="2389188" y="2814638"/>
          <p14:tracePt t="25117" x="2441575" y="2832100"/>
          <p14:tracePt t="25127" x="2495550" y="2849563"/>
          <p14:tracePt t="25133" x="2566988" y="2868613"/>
          <p14:tracePt t="25144" x="2638425" y="2903538"/>
          <p14:tracePt t="25150" x="2709863" y="2921000"/>
          <p14:tracePt t="25158" x="2762250" y="2938463"/>
          <p14:tracePt t="25166" x="2833688" y="2957513"/>
          <p14:tracePt t="25174" x="2887663" y="2974975"/>
          <p14:tracePt t="25182" x="2959100" y="2992438"/>
          <p14:tracePt t="25190" x="3013075" y="3009900"/>
          <p14:tracePt t="25198" x="3065463" y="3028950"/>
          <p14:tracePt t="25205" x="3136900" y="3046413"/>
          <p14:tracePt t="25214" x="3190875" y="3063875"/>
          <p14:tracePt t="25222" x="3225800" y="3081338"/>
          <p14:tracePt t="25229" x="3279775" y="3098800"/>
          <p14:tracePt t="25237" x="3314700" y="3098800"/>
          <p14:tracePt t="25246" x="3351213" y="3098800"/>
          <p14:tracePt t="25253" x="3405188" y="3117850"/>
          <p14:tracePt t="25263" x="3457575" y="3135313"/>
          <p14:tracePt t="25269" x="3494088" y="3135313"/>
          <p14:tracePt t="25280" x="3546475" y="3152775"/>
          <p14:tracePt t="25286" x="3565525" y="3152775"/>
          <p14:tracePt t="25294" x="3617913" y="3170238"/>
          <p14:tracePt t="25302" x="3654425" y="3189288"/>
          <p14:tracePt t="25310" x="3671888" y="3189288"/>
          <p14:tracePt t="25318" x="3706813" y="3206750"/>
          <p14:tracePt t="25325" x="3743325" y="3206750"/>
          <p14:tracePt t="25334" x="3760788" y="3224213"/>
          <p14:tracePt t="25342" x="3778250" y="3241675"/>
          <p14:tracePt t="25350" x="3814763" y="3241675"/>
          <p14:tracePt t="25358" x="3832225" y="3241675"/>
          <p14:tracePt t="25366" x="3867150" y="3259138"/>
          <p14:tracePt t="25374" x="3886200" y="3259138"/>
          <p14:tracePt t="25383" x="3903663" y="3259138"/>
          <p14:tracePt t="25390" x="3921125" y="3259138"/>
          <p14:tracePt t="25400" x="3938588" y="3259138"/>
          <p14:tracePt t="25406" x="3975100" y="3259138"/>
          <p14:tracePt t="25414" x="3992563" y="3259138"/>
          <p14:tracePt t="25423" x="4029075" y="3259138"/>
          <p14:tracePt t="25430" x="4064000" y="3259138"/>
          <p14:tracePt t="25438" x="4081463" y="3259138"/>
          <p14:tracePt t="25446" x="4117975" y="3259138"/>
          <p14:tracePt t="25454" x="4152900" y="3259138"/>
          <p14:tracePt t="25462" x="4206875" y="3259138"/>
          <p14:tracePt t="25470" x="4224338" y="3259138"/>
          <p14:tracePt t="25478" x="4260850" y="3259138"/>
          <p14:tracePt t="25486" x="4295775" y="3259138"/>
          <p14:tracePt t="25494" x="4330700" y="3259138"/>
          <p14:tracePt t="25502" x="4367213" y="3259138"/>
          <p14:tracePt t="25510" x="4421188" y="3259138"/>
          <p14:tracePt t="25520" x="4456113" y="3259138"/>
          <p14:tracePt t="25525" x="4491038" y="3259138"/>
          <p14:tracePt t="25537" x="4545013" y="3259138"/>
          <p14:tracePt t="25543" x="4581525" y="3259138"/>
          <p14:tracePt t="25550" x="4616450" y="3259138"/>
          <p14:tracePt t="25559" x="4652963" y="3259138"/>
          <p14:tracePt t="25566" x="4687888" y="3259138"/>
          <p14:tracePt t="25574" x="4722813" y="3259138"/>
          <p14:tracePt t="25582" x="4759325" y="3259138"/>
          <p14:tracePt t="25590" x="4776788" y="3259138"/>
          <p14:tracePt t="25598" x="4813300" y="3241675"/>
          <p14:tracePt t="25606" x="4830763" y="3241675"/>
          <p14:tracePt t="25614" x="4865688" y="3241675"/>
          <p14:tracePt t="25622" x="4883150" y="3224213"/>
          <p14:tracePt t="25630" x="4919663" y="3224213"/>
          <p14:tracePt t="25639" x="4937125" y="3224213"/>
          <p14:tracePt t="25646" x="4954588" y="3224213"/>
          <p14:tracePt t="25656" x="4973638" y="3206750"/>
          <p14:tracePt t="25663" x="5008563" y="3189288"/>
          <p14:tracePt t="25670" x="5026025" y="3189288"/>
          <p14:tracePt t="25679" x="5062538" y="3189288"/>
          <p14:tracePt t="25686" x="5080000" y="3189288"/>
          <p14:tracePt t="25695" x="5097463" y="3189288"/>
          <p14:tracePt t="25702" x="5133975" y="3189288"/>
          <p14:tracePt t="25710" x="5151438" y="3189288"/>
          <p14:tracePt t="25726" x="5186363" y="3189288"/>
          <p14:tracePt t="25734" x="5240338" y="3189288"/>
          <p14:tracePt t="25742" x="5276850" y="3189288"/>
          <p14:tracePt t="25750" x="5294313" y="3189288"/>
          <p14:tracePt t="25759" x="5329238" y="3189288"/>
          <p14:tracePt t="25766" x="5346700" y="3189288"/>
          <p14:tracePt t="25776" x="5383213" y="3189288"/>
          <p14:tracePt t="25783" x="5400675" y="3189288"/>
          <p14:tracePt t="25792" x="5437188" y="3206750"/>
          <p14:tracePt t="25799" x="5472113" y="3206750"/>
          <p14:tracePt t="25806" x="5507038" y="3206750"/>
          <p14:tracePt t="25815" x="5543550" y="3224213"/>
          <p14:tracePt t="25822" x="5597525" y="3224213"/>
          <p14:tracePt t="25831" x="5632450" y="3224213"/>
          <p14:tracePt t="25838" x="5668963" y="3224213"/>
          <p14:tracePt t="25846" x="5703888" y="3224213"/>
          <p14:tracePt t="25854" x="5738813" y="3241675"/>
          <p14:tracePt t="25862" x="5775325" y="3241675"/>
          <p14:tracePt t="25870" x="5810250" y="3241675"/>
          <p14:tracePt t="25878" x="5829300" y="3259138"/>
          <p14:tracePt t="25886" x="5846763" y="3259138"/>
          <p14:tracePt t="25895" x="5881688" y="3259138"/>
          <p14:tracePt t="25902" x="5899150" y="3278188"/>
          <p14:tracePt t="25912" x="5935663" y="3278188"/>
          <p14:tracePt t="25918" x="5970588" y="3295650"/>
          <p14:tracePt t="25926" x="6007100" y="3295650"/>
          <p14:tracePt t="25935" x="6024563" y="3295650"/>
          <p14:tracePt t="25942" x="6042025" y="3295650"/>
          <p14:tracePt t="25951" x="6078538" y="3313113"/>
          <p14:tracePt t="25965" x="6113463" y="3313113"/>
          <p14:tracePt t="25968" x="6149975" y="3313113"/>
          <p14:tracePt t="25974" x="6167438" y="3313113"/>
          <p14:tracePt t="25981" x="6184900" y="3313113"/>
          <p14:tracePt t="25998" x="6221413" y="3313113"/>
          <p14:tracePt t="26016" x="6238875" y="3313113"/>
          <p14:tracePt t="26022" x="6256338" y="3313113"/>
          <p14:tracePt t="26031" x="6273800" y="3313113"/>
          <p14:tracePt t="26049" x="6292850" y="3313113"/>
          <p14:tracePt t="26055" x="6310313" y="3313113"/>
          <p14:tracePt t="26071" x="6327775" y="3313113"/>
          <p14:tracePt t="26086" x="6362700" y="3313113"/>
          <p14:tracePt t="26094" x="6381750" y="3313113"/>
          <p14:tracePt t="26102" x="6399213" y="3313113"/>
          <p14:tracePt t="26110" x="6416675" y="3313113"/>
          <p14:tracePt t="26117" x="6453188" y="3313113"/>
          <p14:tracePt t="26126" x="6470650" y="3313113"/>
          <p14:tracePt t="26135" x="6488113" y="3313113"/>
          <p14:tracePt t="26142" x="6505575" y="3313113"/>
          <p14:tracePt t="26151" x="6542088" y="3313113"/>
          <p14:tracePt t="26158" x="6577013" y="3313113"/>
          <p14:tracePt t="26169" x="6630988" y="3313113"/>
          <p14:tracePt t="26175" x="6665913" y="3313113"/>
          <p14:tracePt t="26182" x="6702425" y="3313113"/>
          <p14:tracePt t="26191" x="6737350" y="3313113"/>
          <p14:tracePt t="26198" x="6791325" y="3313113"/>
          <p14:tracePt t="26207" x="6826250" y="3313113"/>
          <p14:tracePt t="26214" x="6880225" y="3313113"/>
          <p14:tracePt t="26222" x="6934200" y="3313113"/>
          <p14:tracePt t="26230" x="6969125" y="3313113"/>
          <p14:tracePt t="26238" x="7023100" y="3313113"/>
          <p14:tracePt t="26246" x="7058025" y="3330575"/>
          <p14:tracePt t="26254" x="7112000" y="3330575"/>
          <p14:tracePt t="26262" x="7129463" y="3330575"/>
          <p14:tracePt t="26271" x="7183438" y="3330575"/>
          <p14:tracePt t="26278" x="7218363" y="3330575"/>
          <p14:tracePt t="26288" x="7254875" y="3330575"/>
          <p14:tracePt t="26295" x="7272338" y="3330575"/>
          <p14:tracePt t="26302" x="7308850" y="3330575"/>
          <p14:tracePt t="26310" x="7343775" y="3330575"/>
          <p14:tracePt t="26318" x="7378700" y="3330575"/>
          <p14:tracePt t="26326" x="7415213" y="3330575"/>
          <p14:tracePt t="26334" x="7432675" y="3330575"/>
          <p14:tracePt t="26342" x="7469188" y="3330575"/>
          <p14:tracePt t="26350" x="7486650" y="3330575"/>
          <p14:tracePt t="26358" x="7521575" y="3330575"/>
          <p14:tracePt t="26366" x="7558088" y="3330575"/>
          <p14:tracePt t="26382" x="7593013" y="3330575"/>
          <p14:tracePt t="26390" x="7610475" y="3330575"/>
          <p14:tracePt t="26398" x="7629525" y="3313113"/>
          <p14:tracePt t="26407" x="7646988" y="3313113"/>
          <p14:tracePt t="26414" x="7664450" y="3295650"/>
          <p14:tracePt t="26424" x="7681913" y="3278188"/>
          <p14:tracePt t="26438" x="7718425" y="3278188"/>
          <p14:tracePt t="26447" x="7735888" y="3259138"/>
          <p14:tracePt t="26454" x="7770813" y="3259138"/>
          <p14:tracePt t="26462" x="7770813" y="3241675"/>
          <p14:tracePt t="26470" x="7807325" y="3241675"/>
          <p14:tracePt t="26486" x="7824788" y="3224213"/>
          <p14:tracePt t="26494" x="7861300" y="3206750"/>
          <p14:tracePt t="26502" x="7878763" y="3206750"/>
          <p14:tracePt t="26510" x="7896225" y="3206750"/>
          <p14:tracePt t="26518" x="7913688" y="3206750"/>
          <p14:tracePt t="26527" x="7913688" y="3189288"/>
          <p14:tracePt t="26534" x="7950200" y="3170238"/>
          <p14:tracePt t="26544" x="7985125" y="3152775"/>
          <p14:tracePt t="26561" x="8002588" y="3152775"/>
          <p14:tracePt t="26567" x="8021638" y="3152775"/>
          <p14:tracePt t="26591" x="8039100" y="3152775"/>
          <p14:tracePt t="26598" x="8039100" y="3135313"/>
          <p14:tracePt t="26630" x="8056563" y="3135313"/>
          <p14:tracePt t="26686" x="8074025" y="3117850"/>
          <p14:tracePt t="27305" x="8074025" y="3098800"/>
          <p14:tracePt t="27314" x="8056563" y="3098800"/>
          <p14:tracePt t="27322" x="7985125" y="3063875"/>
          <p14:tracePt t="27330" x="7913688" y="3009900"/>
          <p14:tracePt t="27337" x="7807325" y="2921000"/>
          <p14:tracePt t="27346" x="7718425" y="2814638"/>
          <p14:tracePt t="27353" x="7539038" y="2671763"/>
          <p14:tracePt t="27363" x="7378700" y="2476500"/>
          <p14:tracePt t="27370" x="7183438" y="2227263"/>
          <p14:tracePt t="27380" x="6969125" y="1870075"/>
          <p14:tracePt t="27386" x="6754813" y="1460500"/>
          <p14:tracePt t="27394" x="6542088" y="962025"/>
          <p14:tracePt t="27401" x="6362700" y="515938"/>
        </p14:tracePtLst>
      </p14:laserTraceLst>
    </p:ext>
  </p:extLs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63675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Components of Mass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6875" y="1431915"/>
            <a:ext cx="10940326" cy="3994170"/>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3.	Mass Media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Mass media are vehicles (medium or channel) carrying messages.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Mass media are books, magazines, newspapers, television, radio, sound recordings, movies and the web.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Media Experts include technicians who keep the presses running, keep the television transmitters on air and come up with technical   improvements, such as compact discs, DVDs, AM stereo radio…</a:t>
            </a:r>
          </a:p>
        </p:txBody>
      </p:sp>
    </p:spTree>
    <p:extLst>
      <p:ext uri="{BB962C8B-B14F-4D97-AF65-F5344CB8AC3E}">
        <p14:creationId xmlns:p14="http://schemas.microsoft.com/office/powerpoint/2010/main" val="4150522914"/>
      </p:ext>
    </p:extLst>
  </p:cSld>
  <p:clrMapOvr>
    <a:masterClrMapping/>
  </p:clrMapOvr>
  <mc:AlternateContent xmlns:mc="http://schemas.openxmlformats.org/markup-compatibility/2006" xmlns:p14="http://schemas.microsoft.com/office/powerpoint/2010/main">
    <mc:Choice Requires="p14">
      <p:transition spd="slow" p14:dur="2000" advTm="180240"/>
    </mc:Choice>
    <mc:Fallback xmlns="">
      <p:transition spd="slow" advTm="18024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63675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Components of Mass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6875" y="1431915"/>
            <a:ext cx="10940326" cy="4369209"/>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4. Mass Communication:</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process through which messages reach the audience via the mass media is called mass communication.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is a complicated process (Why?) Because we should know:</a:t>
            </a:r>
          </a:p>
          <a:p>
            <a:pPr marL="1431925" lvl="1" indent="-457200" algn="just">
              <a:lnSpc>
                <a:spcPct val="150000"/>
              </a:lnSpc>
              <a:buFont typeface="Wingdings" panose="05000000000000000000" pitchFamily="2" charset="2"/>
              <a:buChar char="Ø"/>
            </a:pPr>
            <a:r>
              <a:rPr lang="en-US" sz="2200" b="1" dirty="0">
                <a:solidFill>
                  <a:srgbClr val="0070C0"/>
                </a:solidFill>
                <a:latin typeface="Tajawal ExtraBold" panose="00000800000000000000" pitchFamily="2" charset="-78"/>
                <a:cs typeface="Tajawal ExtraBold" panose="00000800000000000000" pitchFamily="2" charset="-78"/>
              </a:rPr>
              <a:t>Why do people pay more attention to some messages than to others? </a:t>
            </a:r>
          </a:p>
          <a:p>
            <a:pPr marL="1431925" lvl="1" indent="-457200" algn="just">
              <a:lnSpc>
                <a:spcPct val="150000"/>
              </a:lnSpc>
              <a:buFont typeface="Wingdings" panose="05000000000000000000" pitchFamily="2" charset="2"/>
              <a:buChar char="Ø"/>
            </a:pPr>
            <a:r>
              <a:rPr lang="en-US" sz="2200" b="1" dirty="0">
                <a:solidFill>
                  <a:srgbClr val="0070C0"/>
                </a:solidFill>
                <a:latin typeface="Tajawal ExtraBold" panose="00000800000000000000" pitchFamily="2" charset="-78"/>
                <a:cs typeface="Tajawal ExtraBold" panose="00000800000000000000" pitchFamily="2" charset="-78"/>
              </a:rPr>
              <a:t>How does one advertisement generate more sales than another? </a:t>
            </a:r>
          </a:p>
          <a:p>
            <a:pPr marL="1431925" lvl="1" indent="-457200" algn="just">
              <a:lnSpc>
                <a:spcPct val="150000"/>
              </a:lnSpc>
              <a:buFont typeface="Wingdings" panose="05000000000000000000" pitchFamily="2" charset="2"/>
              <a:buChar char="Ø"/>
            </a:pPr>
            <a:r>
              <a:rPr lang="en-US" sz="2200" b="1" dirty="0">
                <a:solidFill>
                  <a:srgbClr val="0070C0"/>
                </a:solidFill>
                <a:latin typeface="Tajawal ExtraBold" panose="00000800000000000000" pitchFamily="2" charset="-78"/>
                <a:cs typeface="Tajawal ExtraBold" panose="00000800000000000000" pitchFamily="2" charset="-78"/>
              </a:rPr>
              <a:t>Is behavior, including violent behavior, triggered</a:t>
            </a:r>
            <a:r>
              <a:rPr lang="ar-EG" sz="2200" b="1" dirty="0">
                <a:solidFill>
                  <a:srgbClr val="0070C0"/>
                </a:solidFill>
                <a:latin typeface="Tajawal ExtraBold" panose="00000800000000000000" pitchFamily="2" charset="-78"/>
                <a:cs typeface="Tajawal ExtraBold" panose="00000800000000000000" pitchFamily="2" charset="-78"/>
              </a:rPr>
              <a:t>  </a:t>
            </a:r>
            <a:r>
              <a:rPr lang="en-US" sz="2200" b="1" dirty="0">
                <a:solidFill>
                  <a:srgbClr val="0070C0"/>
                </a:solidFill>
                <a:latin typeface="Tajawal ExtraBold" panose="00000800000000000000" pitchFamily="2" charset="-78"/>
                <a:cs typeface="Tajawal ExtraBold" panose="00000800000000000000" pitchFamily="2" charset="-78"/>
              </a:rPr>
              <a:t>through the mass communication process? </a:t>
            </a:r>
          </a:p>
        </p:txBody>
      </p:sp>
    </p:spTree>
    <p:extLst>
      <p:ext uri="{BB962C8B-B14F-4D97-AF65-F5344CB8AC3E}">
        <p14:creationId xmlns:p14="http://schemas.microsoft.com/office/powerpoint/2010/main" val="3734394664"/>
      </p:ext>
    </p:extLst>
  </p:cSld>
  <p:clrMapOvr>
    <a:masterClrMapping/>
  </p:clrMapOvr>
  <mc:AlternateContent xmlns:mc="http://schemas.openxmlformats.org/markup-compatibility/2006" xmlns:p14="http://schemas.microsoft.com/office/powerpoint/2010/main">
    <mc:Choice Requires="p14">
      <p:transition spd="slow" p14:dur="2000" advTm="52800"/>
    </mc:Choice>
    <mc:Fallback xmlns="">
      <p:transition spd="slow" advTm="5280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63675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Components of Mass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6875" y="1431915"/>
            <a:ext cx="10940326" cy="3994170"/>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4. Mass Communication:</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Status Conferral: Media focus on people and issues by giving them coverage or neglect them (Agenda setting and Spiral of Silence).</a:t>
            </a:r>
          </a:p>
          <a:p>
            <a:pPr marL="974725" indent="-457200" algn="just">
              <a:lnSpc>
                <a:spcPct val="1500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Which is most correct … are people controlled by mass communication? Or manipulated</a:t>
            </a:r>
            <a:r>
              <a:rPr lang="ar-EG" sz="2400" b="1" dirty="0">
                <a:solidFill>
                  <a:srgbClr val="0A1F61"/>
                </a:solidFill>
                <a:latin typeface="Tajawal ExtraBold" panose="00000800000000000000" pitchFamily="2" charset="-78"/>
                <a:cs typeface="Tajawal ExtraBold" panose="00000800000000000000" pitchFamily="2" charset="-78"/>
              </a:rPr>
              <a:t>?</a:t>
            </a:r>
            <a:r>
              <a:rPr lang="en-US" sz="2400" b="1" dirty="0">
                <a:solidFill>
                  <a:srgbClr val="0A1F61"/>
                </a:solidFill>
                <a:latin typeface="Tajawal ExtraBold" panose="00000800000000000000" pitchFamily="2" charset="-78"/>
                <a:cs typeface="Tajawal ExtraBold" panose="00000800000000000000" pitchFamily="2" charset="-78"/>
              </a:rPr>
              <a:t> Or merely influenced? Nobody has the answer.</a:t>
            </a:r>
          </a:p>
        </p:txBody>
      </p:sp>
    </p:spTree>
    <p:extLst>
      <p:ext uri="{BB962C8B-B14F-4D97-AF65-F5344CB8AC3E}">
        <p14:creationId xmlns:p14="http://schemas.microsoft.com/office/powerpoint/2010/main" val="1097321440"/>
      </p:ext>
    </p:extLst>
  </p:cSld>
  <p:clrMapOvr>
    <a:masterClrMapping/>
  </p:clrMapOvr>
  <mc:AlternateContent xmlns:mc="http://schemas.openxmlformats.org/markup-compatibility/2006" xmlns:p14="http://schemas.microsoft.com/office/powerpoint/2010/main">
    <mc:Choice Requires="p14">
      <p:transition spd="slow" p14:dur="2000" advTm="229200"/>
    </mc:Choice>
    <mc:Fallback xmlns="">
      <p:transition spd="slow" advTm="22920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63675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Components of Mass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6875" y="1431915"/>
            <a:ext cx="10940326" cy="3440173"/>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5. Mass Audiences:</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Mass audiences are fickle (changing frequently)</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attracts great attention one day may not the next.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challenge of trying to communicate to a mass audience is even more complex because people are tuning in and out all the time with varying degrees of attentiveness/ attention .</a:t>
            </a:r>
            <a:endParaRPr lang="ar-EG"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254754642"/>
      </p:ext>
    </p:extLst>
  </p:cSld>
  <p:clrMapOvr>
    <a:masterClrMapping/>
  </p:clrMapOvr>
  <mc:AlternateContent xmlns:mc="http://schemas.openxmlformats.org/markup-compatibility/2006" xmlns:p14="http://schemas.microsoft.com/office/powerpoint/2010/main">
    <mc:Choice Requires="p14">
      <p:transition spd="slow" p14:dur="2000" advTm="144810"/>
    </mc:Choice>
    <mc:Fallback xmlns="">
      <p:transition spd="slow" advTm="14481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5179658" y="1338882"/>
            <a:ext cx="4599502" cy="1964512"/>
          </a:xfrm>
          <a:prstGeom prst="rect">
            <a:avLst/>
          </a:prstGeom>
          <a:noFill/>
        </p:spPr>
        <p:txBody>
          <a:bodyPr wrap="square">
            <a:spAutoFit/>
          </a:bodyPr>
          <a:lstStyle/>
          <a:p>
            <a:pPr marL="517525" algn="just">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What is Mass</a:t>
            </a:r>
            <a:r>
              <a:rPr lang="en-US" sz="7200" b="1"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latin typeface="Tajawal ExtraBold" panose="00000800000000000000" pitchFamily="2" charset="-78"/>
                <a:cs typeface="Tajawal ExtraBold" panose="00000800000000000000" pitchFamily="2" charset="-78"/>
              </a:rPr>
              <a:t>?</a:t>
            </a:r>
            <a:endParaRPr lang="en-US" sz="3600" b="1" dirty="0">
              <a:ln w="12700">
                <a:solidFill>
                  <a:srgbClr val="C00000"/>
                </a:solidFill>
                <a:prstDash val="solid"/>
              </a:ln>
              <a:solidFill>
                <a:srgbClr val="FF0000"/>
              </a:solidFill>
              <a:latin typeface="Tajawal ExtraBold" panose="00000800000000000000" pitchFamily="2" charset="-78"/>
              <a:cs typeface="Tajawal ExtraBold" panose="00000800000000000000" pitchFamily="2" charset="-78"/>
            </a:endParaRP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4"/>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3077425767"/>
      </p:ext>
    </p:extLst>
  </p:cSld>
  <p:clrMapOvr>
    <a:masterClrMapping/>
  </p:clrMapOvr>
  <mc:AlternateContent xmlns:mc="http://schemas.openxmlformats.org/markup-compatibility/2006" xmlns:p14="http://schemas.microsoft.com/office/powerpoint/2010/main">
    <mc:Choice Requires="p14">
      <p:transition spd="slow" p14:dur="2000" advTm="33097"/>
    </mc:Choice>
    <mc:Fallback xmlns="">
      <p:transition spd="slow" advTm="33097"/>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06100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8245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Mass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6875" y="1431915"/>
            <a:ext cx="10940326" cy="4640501"/>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The concept “mass’’ in mass communication is defined as a large, heterogeneous, assorted, anonymous audience.</a:t>
            </a:r>
          </a:p>
          <a:p>
            <a:pPr marL="1031875" indent="-514350" algn="just">
              <a:lnSpc>
                <a:spcPct val="150000"/>
              </a:lnSpc>
              <a:buAutoNum type="arabicPeriod"/>
            </a:pPr>
            <a:r>
              <a:rPr lang="en-US" sz="2400" b="1" dirty="0">
                <a:solidFill>
                  <a:srgbClr val="0A1F61"/>
                </a:solidFill>
                <a:latin typeface="Tajawal ExtraBold" panose="00000800000000000000" pitchFamily="2" charset="-78"/>
                <a:cs typeface="Tajawal ExtraBold" panose="00000800000000000000" pitchFamily="2" charset="-78"/>
              </a:rPr>
              <a:t>‘Large’ means we can’t exactly count the number of the members of audience. It is large but it doesn’t mean that the audience includes all people.</a:t>
            </a:r>
          </a:p>
          <a:p>
            <a:pPr marL="1031875" indent="-514350" algn="just">
              <a:lnSpc>
                <a:spcPct val="150000"/>
              </a:lnSpc>
              <a:buAutoNum type="arabicPeriod"/>
            </a:pPr>
            <a:r>
              <a:rPr lang="en-US" sz="2400" b="1" dirty="0">
                <a:solidFill>
                  <a:srgbClr val="0A1F61"/>
                </a:solidFill>
                <a:latin typeface="Tajawal ExtraBold" panose="00000800000000000000" pitchFamily="2" charset="-78"/>
                <a:cs typeface="Tajawal ExtraBold" panose="00000800000000000000" pitchFamily="2" charset="-78"/>
              </a:rPr>
              <a:t>‘Heterogeneous’ means the audience of mass media includes all types of people with different characteristics –the rich, the poor, farmers, politicians …...</a:t>
            </a:r>
          </a:p>
        </p:txBody>
      </p:sp>
    </p:spTree>
    <p:extLst>
      <p:ext uri="{BB962C8B-B14F-4D97-AF65-F5344CB8AC3E}">
        <p14:creationId xmlns:p14="http://schemas.microsoft.com/office/powerpoint/2010/main" val="3164501971"/>
      </p:ext>
    </p:extLst>
  </p:cSld>
  <p:clrMapOvr>
    <a:masterClrMapping/>
  </p:clrMapOvr>
  <mc:AlternateContent xmlns:mc="http://schemas.openxmlformats.org/markup-compatibility/2006" xmlns:p14="http://schemas.microsoft.com/office/powerpoint/2010/main">
    <mc:Choice Requires="p14">
      <p:transition spd="slow" p14:dur="2000" advTm="137600"/>
    </mc:Choice>
    <mc:Fallback xmlns="">
      <p:transition spd="slow" advTm="13760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8245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Mass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32349" y="1303434"/>
            <a:ext cx="10940326" cy="5737148"/>
          </a:xfrm>
          <a:prstGeom prst="rect">
            <a:avLst/>
          </a:prstGeom>
          <a:noFill/>
        </p:spPr>
        <p:txBody>
          <a:bodyPr wrap="square" rtlCol="0">
            <a:spAutoFit/>
          </a:bodyPr>
          <a:lstStyle/>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3. ‘Assorted’ (diverse) means the audience of mass media is not necessarily limited to a particular geographical sector. They may be scattered everywhere. For example, a newspaper may have a reader in every corner of the world.</a:t>
            </a:r>
          </a:p>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4. ‘Anonymous’ means we can’t specifically identify a reader of a newspaper with his certain characteristics. Today he may be reader of a particular newspaper. Tomorrow, he may change his media habit. Anybody at any time may be a member of mass media audience.</a:t>
            </a:r>
          </a:p>
          <a:p>
            <a:pPr marL="517525" algn="just">
              <a:lnSpc>
                <a:spcPct val="150000"/>
              </a:lnSpc>
            </a:pPr>
            <a:endParaRPr lang="en-US" sz="2800" b="1" dirty="0">
              <a:solidFill>
                <a:srgbClr val="0A1F61"/>
              </a:solidFill>
              <a:latin typeface="Tajawal ExtraBold" panose="00000800000000000000" pitchFamily="2" charset="-78"/>
              <a:cs typeface="Tajawal ExtraBold" panose="00000800000000000000" pitchFamily="2" charset="-78"/>
            </a:endParaRPr>
          </a:p>
          <a:p>
            <a:pPr marL="517525" algn="just">
              <a:lnSpc>
                <a:spcPct val="150000"/>
              </a:lnSpc>
            </a:pPr>
            <a:endParaRPr lang="en-US" sz="28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427091490"/>
      </p:ext>
    </p:extLst>
  </p:cSld>
  <p:clrMapOvr>
    <a:masterClrMapping/>
  </p:clrMapOvr>
  <mc:AlternateContent xmlns:mc="http://schemas.openxmlformats.org/markup-compatibility/2006" xmlns:p14="http://schemas.microsoft.com/office/powerpoint/2010/main">
    <mc:Choice Requires="p14">
      <p:transition spd="slow" p14:dur="2000" advTm="20900"/>
    </mc:Choice>
    <mc:Fallback xmlns="">
      <p:transition spd="slow" advTm="2090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4" name="Picture 3"/>
          <p:cNvPicPr>
            <a:picLocks noChangeAspect="1"/>
          </p:cNvPicPr>
          <p:nvPr/>
        </p:nvPicPr>
        <p:blipFill>
          <a:blip r:embed="rId2"/>
          <a:stretch>
            <a:fillRect/>
          </a:stretch>
        </p:blipFill>
        <p:spPr>
          <a:xfrm>
            <a:off x="4401646" y="1338882"/>
            <a:ext cx="221078" cy="2503561"/>
          </a:xfrm>
          <a:prstGeom prst="rect">
            <a:avLst/>
          </a:prstGeom>
        </p:spPr>
      </p:pic>
      <p:pic>
        <p:nvPicPr>
          <p:cNvPr id="5" name="Picture 4"/>
          <p:cNvPicPr>
            <a:picLocks noChangeAspect="1"/>
          </p:cNvPicPr>
          <p:nvPr/>
        </p:nvPicPr>
        <p:blipFill>
          <a:blip r:embed="rId2"/>
          <a:stretch>
            <a:fillRect/>
          </a:stretch>
        </p:blipFill>
        <p:spPr>
          <a:xfrm>
            <a:off x="11726176" y="1338882"/>
            <a:ext cx="221078" cy="2503561"/>
          </a:xfrm>
          <a:prstGeom prst="rect">
            <a:avLst/>
          </a:prstGeom>
        </p:spPr>
      </p:pic>
      <p:pic>
        <p:nvPicPr>
          <p:cNvPr id="3" name="Picture 2"/>
          <p:cNvPicPr>
            <a:picLocks noChangeAspect="1"/>
          </p:cNvPicPr>
          <p:nvPr/>
        </p:nvPicPr>
        <p:blipFill>
          <a:blip r:embed="rId3"/>
          <a:stretch>
            <a:fillRect/>
          </a:stretch>
        </p:blipFill>
        <p:spPr>
          <a:xfrm>
            <a:off x="6908869" y="3449636"/>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167590" y="2286858"/>
            <a:ext cx="7602583" cy="820417"/>
          </a:xfrm>
          <a:prstGeom prst="rect">
            <a:avLst/>
          </a:prstGeom>
          <a:noFill/>
        </p:spPr>
        <p:txBody>
          <a:bodyPr wrap="square">
            <a:spAutoFit/>
          </a:bodyPr>
          <a:lstStyle/>
          <a:p>
            <a:pPr marL="517525" algn="just">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The Verbal &amp; Nonverbal Communication</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4"/>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2628006939"/>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81676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Verbal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6875" y="1431915"/>
            <a:ext cx="10940326" cy="3901837"/>
          </a:xfrm>
          <a:prstGeom prst="rect">
            <a:avLst/>
          </a:prstGeom>
          <a:noFill/>
        </p:spPr>
        <p:txBody>
          <a:bodyPr wrap="square" rtlCol="0">
            <a:spAutoFit/>
          </a:bodyPr>
          <a:lstStyle/>
          <a:p>
            <a:pPr marL="514350" indent="-51435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An individual’s interpretation of symbols is modified by his or her own thought processes. This is why it is important for the sender of the information to put him or herself into the shoes of the receiver.</a:t>
            </a:r>
          </a:p>
          <a:p>
            <a:pPr marL="514350" indent="-51435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Verbal communication can be subdivided into two, oral communication and written communication.</a:t>
            </a:r>
          </a:p>
          <a:p>
            <a:pPr lvl="3"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1 Oral Communication</a:t>
            </a:r>
          </a:p>
          <a:p>
            <a:pPr lvl="3"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2 Written Communication</a:t>
            </a:r>
          </a:p>
        </p:txBody>
      </p:sp>
    </p:spTree>
    <p:extLst>
      <p:ext uri="{BB962C8B-B14F-4D97-AF65-F5344CB8AC3E}">
        <p14:creationId xmlns:p14="http://schemas.microsoft.com/office/powerpoint/2010/main" val="1745243705"/>
      </p:ext>
    </p:extLst>
  </p:cSld>
  <p:clrMapOvr>
    <a:masterClrMapping/>
  </p:clrMapOvr>
  <mc:AlternateContent xmlns:mc="http://schemas.openxmlformats.org/markup-compatibility/2006" xmlns:p14="http://schemas.microsoft.com/office/powerpoint/2010/main">
    <mc:Choice Requires="p14">
      <p:transition spd="slow" p14:dur="2000" advTm="92800"/>
    </mc:Choice>
    <mc:Fallback xmlns="">
      <p:transition spd="slow" advTm="9280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81676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Verbal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6875" y="1431915"/>
            <a:ext cx="10940326" cy="3347840"/>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1. Oral Communication</a:t>
            </a:r>
          </a:p>
          <a:p>
            <a:pPr marL="514350" indent="-51435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 oral communication, Spoken words are used. It includes face-to-face conversations, speech, telephonic conversation, video, radio, television, voice-over &amp; the Internet. </a:t>
            </a:r>
          </a:p>
          <a:p>
            <a:pPr marL="514350" indent="-51435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 oral communication, communication influence by pitch, volume, speed and clarity of speaking. </a:t>
            </a:r>
          </a:p>
        </p:txBody>
      </p:sp>
    </p:spTree>
    <p:extLst>
      <p:ext uri="{BB962C8B-B14F-4D97-AF65-F5344CB8AC3E}">
        <p14:creationId xmlns:p14="http://schemas.microsoft.com/office/powerpoint/2010/main" val="1079846022"/>
      </p:ext>
    </p:extLst>
  </p:cSld>
  <p:clrMapOvr>
    <a:masterClrMapping/>
  </p:clrMapOvr>
  <mc:AlternateContent xmlns:mc="http://schemas.openxmlformats.org/markup-compatibility/2006" xmlns:p14="http://schemas.microsoft.com/office/powerpoint/2010/main">
    <mc:Choice Requires="p14">
      <p:transition spd="slow" p14:dur="2000" advTm="76900"/>
    </mc:Choice>
    <mc:Fallback xmlns="">
      <p:transition spd="slow" advTm="7690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81676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Verbal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32349" y="1331672"/>
            <a:ext cx="10940326" cy="4455835"/>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2 Written Communication</a:t>
            </a:r>
          </a:p>
          <a:p>
            <a:pPr marL="514350" indent="-51435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 written communication, written signs or symbols are used to communicate. A written message may be printed or handwritten. In written communication message can be transmitted via email, letter, report, …. etc. </a:t>
            </a:r>
          </a:p>
          <a:p>
            <a:pPr marL="514350" indent="-51435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message in written communication, is influenced by the vocabulary and grammar used, writing style, precision and clarity of the language used.</a:t>
            </a:r>
          </a:p>
        </p:txBody>
      </p:sp>
    </p:spTree>
    <p:extLst>
      <p:ext uri="{BB962C8B-B14F-4D97-AF65-F5344CB8AC3E}">
        <p14:creationId xmlns:p14="http://schemas.microsoft.com/office/powerpoint/2010/main" val="3425921824"/>
      </p:ext>
    </p:extLst>
  </p:cSld>
  <p:clrMapOvr>
    <a:masterClrMapping/>
  </p:clrMapOvr>
  <mc:AlternateContent xmlns:mc="http://schemas.openxmlformats.org/markup-compatibility/2006" xmlns:p14="http://schemas.microsoft.com/office/powerpoint/2010/main">
    <mc:Choice Requires="p14">
      <p:transition spd="slow" p14:dur="2000" advTm="57850"/>
    </mc:Choice>
    <mc:Fallback xmlns="">
      <p:transition spd="slow" advTm="5785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63590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Non-Verbal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32349" y="1331672"/>
            <a:ext cx="10940326" cy="3901837"/>
          </a:xfrm>
          <a:prstGeom prst="rect">
            <a:avLst/>
          </a:prstGeom>
          <a:noFill/>
        </p:spPr>
        <p:txBody>
          <a:bodyPr wrap="square" rtlCol="0">
            <a:spAutoFit/>
          </a:bodyPr>
          <a:lstStyle/>
          <a:p>
            <a:pPr marL="514350" indent="-51435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Non-verbal communication occurs without using any oral or written word. Instead of written or oral words, it relies on various non-verbal cues like physical movements, tasks, colors, signs, symbols, signals, charts, etc. to express feelings, attitudes or information.</a:t>
            </a:r>
          </a:p>
          <a:p>
            <a:pPr marL="514350" indent="-51435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Although no word is used in non-verbal communication, it can effectively communicate many human feelings more accurately than verbal methods of communication.</a:t>
            </a:r>
          </a:p>
        </p:txBody>
      </p:sp>
    </p:spTree>
    <p:extLst>
      <p:ext uri="{BB962C8B-B14F-4D97-AF65-F5344CB8AC3E}">
        <p14:creationId xmlns:p14="http://schemas.microsoft.com/office/powerpoint/2010/main" val="4058350273"/>
      </p:ext>
    </p:extLst>
  </p:cSld>
  <p:clrMapOvr>
    <a:masterClrMapping/>
  </p:clrMapOvr>
  <mc:AlternateContent xmlns:mc="http://schemas.openxmlformats.org/markup-compatibility/2006" xmlns:p14="http://schemas.microsoft.com/office/powerpoint/2010/main">
    <mc:Choice Requires="p14">
      <p:transition spd="slow" p14:dur="2000" advTm="47200"/>
    </mc:Choice>
    <mc:Fallback xmlns="">
      <p:transition spd="slow" advTm="47200"/>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61724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Non-Verbal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35492" y="1456817"/>
            <a:ext cx="6747252" cy="4093428"/>
          </a:xfrm>
          <a:prstGeom prst="rect">
            <a:avLst/>
          </a:prstGeom>
          <a:noFill/>
        </p:spPr>
        <p:txBody>
          <a:bodyPr wrap="square" rtlCol="0">
            <a:spAutoFit/>
          </a:bodyPr>
          <a:lstStyle/>
          <a:p>
            <a:pPr algn="just">
              <a:lnSpc>
                <a:spcPct val="150000"/>
              </a:lnSpc>
            </a:pPr>
            <a:r>
              <a:rPr lang="en-US" sz="2500" b="1" dirty="0">
                <a:solidFill>
                  <a:srgbClr val="0A1F61"/>
                </a:solidFill>
                <a:latin typeface="Tajawal ExtraBold" panose="00000800000000000000" pitchFamily="2" charset="-78"/>
                <a:cs typeface="Tajawal ExtraBold" panose="00000800000000000000" pitchFamily="2" charset="-78"/>
              </a:rPr>
              <a:t>Types of nonverbal communication are:  </a:t>
            </a:r>
          </a:p>
          <a:p>
            <a:pPr marL="1257300" lvl="2" indent="-342900" algn="just">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Eye contact, </a:t>
            </a:r>
          </a:p>
          <a:p>
            <a:pPr marL="1257300" lvl="2" indent="-342900" algn="just">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Facial expressions, </a:t>
            </a:r>
          </a:p>
          <a:p>
            <a:pPr marL="1257300" lvl="2" indent="-342900" algn="just">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Gestures, </a:t>
            </a:r>
          </a:p>
          <a:p>
            <a:pPr marL="1257300" lvl="2" indent="-342900" algn="just">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Posture and body orientation</a:t>
            </a:r>
          </a:p>
          <a:p>
            <a:pPr marL="1257300" lvl="2" indent="-342900" algn="just">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Body language, </a:t>
            </a:r>
          </a:p>
          <a:p>
            <a:pPr marL="1257300" lvl="2" indent="-342900" algn="just">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Touch, </a:t>
            </a:r>
          </a:p>
          <a:p>
            <a:pPr marL="1257300" lvl="2" indent="-342900" algn="just">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Para-linguistic, </a:t>
            </a:r>
          </a:p>
          <a:p>
            <a:pPr marL="1257300" lvl="2" indent="-342900" algn="just">
              <a:buFont typeface="Wingdings" panose="05000000000000000000" pitchFamily="2" charset="2"/>
              <a:buChar char="Ø"/>
            </a:pPr>
            <a:r>
              <a:rPr lang="en-US" sz="2800" b="1" dirty="0">
                <a:solidFill>
                  <a:srgbClr val="0A1F61"/>
                </a:solidFill>
                <a:latin typeface="Tajawal ExtraBold" panose="00000800000000000000" pitchFamily="2" charset="-78"/>
                <a:cs typeface="Tajawal ExtraBold" panose="00000800000000000000" pitchFamily="2" charset="-78"/>
              </a:rPr>
              <a:t>Silence.</a:t>
            </a:r>
          </a:p>
        </p:txBody>
      </p:sp>
      <p:pic>
        <p:nvPicPr>
          <p:cNvPr id="10" name="Picture 4">
            <a:extLst>
              <a:ext uri="{FF2B5EF4-FFF2-40B4-BE49-F238E27FC236}">
                <a16:creationId xmlns:a16="http://schemas.microsoft.com/office/drawing/2014/main" id="{33722E43-01FE-3096-F99B-D76DC529B91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25881" y="1610200"/>
            <a:ext cx="2667000" cy="333375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084A9F74-8EDA-CE14-D78F-0A0BC0A10F01}"/>
              </a:ext>
            </a:extLst>
          </p:cNvPr>
          <p:cNvSpPr txBox="1"/>
          <p:nvPr/>
        </p:nvSpPr>
        <p:spPr>
          <a:xfrm>
            <a:off x="7988032" y="4745682"/>
            <a:ext cx="4312399" cy="769441"/>
          </a:xfrm>
          <a:prstGeom prst="rect">
            <a:avLst/>
          </a:prstGeom>
          <a:noFill/>
        </p:spPr>
        <p:txBody>
          <a:bodyPr wrap="none" rtlCol="0">
            <a:spAutoFit/>
          </a:bodyPr>
          <a:lstStyle/>
          <a:p>
            <a:pPr algn="ctr"/>
            <a:r>
              <a:rPr lang="en-US" sz="2400" b="1" dirty="0">
                <a:ln w="0"/>
                <a:solidFill>
                  <a:srgbClr val="0070C0"/>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rPr>
              <a:t>Exercising </a:t>
            </a:r>
          </a:p>
          <a:p>
            <a:r>
              <a:rPr lang="en-US" sz="2000" b="1" dirty="0">
                <a:ln w="0"/>
                <a:solidFill>
                  <a:srgbClr val="0070C0"/>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rPr>
              <a:t>is nonverbal communication skills </a:t>
            </a:r>
            <a:r>
              <a:rPr lang="en-US" sz="2000" b="1" dirty="0">
                <a:ln w="0"/>
                <a:solidFill>
                  <a:srgbClr val="0070C0"/>
                </a:solidFill>
                <a:effectLst>
                  <a:outerShdw blurRad="38100" dist="25400" dir="5400000" algn="ctr" rotWithShape="0">
                    <a:srgbClr val="6E747A">
                      <a:alpha val="43000"/>
                    </a:srgbClr>
                  </a:outerShdw>
                </a:effectLst>
                <a:latin typeface="Segoe UI Emoji" panose="020B0502040204020203" pitchFamily="34" charset="0"/>
                <a:ea typeface="Times New Roman" panose="02020603050405020304" pitchFamily="18" charset="0"/>
                <a:cs typeface="Segoe UI Emoji" panose="020B0502040204020203" pitchFamily="34" charset="0"/>
              </a:rPr>
              <a:t>😉</a:t>
            </a:r>
            <a:endParaRPr lang="en-US" sz="2000" b="1" dirty="0">
              <a:ln w="0"/>
              <a:solidFill>
                <a:srgbClr val="0070C0"/>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1158916568"/>
      </p:ext>
    </p:extLst>
  </p:cSld>
  <p:clrMapOvr>
    <a:masterClrMapping/>
  </p:clrMapOvr>
  <mc:AlternateContent xmlns:mc="http://schemas.openxmlformats.org/markup-compatibility/2006" xmlns:p14="http://schemas.microsoft.com/office/powerpoint/2010/main">
    <mc:Choice Requires="p14">
      <p:transition spd="slow" p14:dur="2000" advTm="95500"/>
    </mc:Choice>
    <mc:Fallback xmlns="">
      <p:transition spd="slow" advTm="95500"/>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4" name="Picture 3"/>
          <p:cNvPicPr>
            <a:picLocks noChangeAspect="1"/>
          </p:cNvPicPr>
          <p:nvPr/>
        </p:nvPicPr>
        <p:blipFill>
          <a:blip r:embed="rId2"/>
          <a:stretch>
            <a:fillRect/>
          </a:stretch>
        </p:blipFill>
        <p:spPr>
          <a:xfrm>
            <a:off x="5183835" y="1338882"/>
            <a:ext cx="221078" cy="2503561"/>
          </a:xfrm>
          <a:prstGeom prst="rect">
            <a:avLst/>
          </a:prstGeom>
        </p:spPr>
      </p:pic>
      <p:pic>
        <p:nvPicPr>
          <p:cNvPr id="5" name="Picture 4"/>
          <p:cNvPicPr>
            <a:picLocks noChangeAspect="1"/>
          </p:cNvPicPr>
          <p:nvPr/>
        </p:nvPicPr>
        <p:blipFill>
          <a:blip r:embed="rId2"/>
          <a:stretch>
            <a:fillRect/>
          </a:stretch>
        </p:blipFill>
        <p:spPr>
          <a:xfrm>
            <a:off x="10856723" y="1338882"/>
            <a:ext cx="221078" cy="2503561"/>
          </a:xfrm>
          <a:prstGeom prst="rect">
            <a:avLst/>
          </a:prstGeom>
        </p:spPr>
      </p:pic>
      <p:pic>
        <p:nvPicPr>
          <p:cNvPr id="3" name="Picture 2"/>
          <p:cNvPicPr>
            <a:picLocks noChangeAspect="1"/>
          </p:cNvPicPr>
          <p:nvPr/>
        </p:nvPicPr>
        <p:blipFill>
          <a:blip r:embed="rId3"/>
          <a:stretch>
            <a:fillRect/>
          </a:stretch>
        </p:blipFill>
        <p:spPr>
          <a:xfrm>
            <a:off x="6692102" y="3439161"/>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5137753" y="2286858"/>
            <a:ext cx="6632420" cy="820417"/>
          </a:xfrm>
          <a:prstGeom prst="rect">
            <a:avLst/>
          </a:prstGeom>
          <a:noFill/>
        </p:spPr>
        <p:txBody>
          <a:bodyPr wrap="square">
            <a:spAutoFit/>
          </a:bodyPr>
          <a:lstStyle/>
          <a:p>
            <a:pPr marL="517525" algn="just">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Elements of Communication</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4"/>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3697947371"/>
      </p:ext>
    </p:extLst>
  </p:cSld>
  <p:clrMapOvr>
    <a:masterClrMapping/>
  </p:clrMapOvr>
  <mc:AlternateContent xmlns:mc="http://schemas.openxmlformats.org/markup-compatibility/2006" xmlns:p14="http://schemas.microsoft.com/office/powerpoint/2010/main">
    <mc:Choice Requires="p14">
      <p:transition spd="slow" p14:dur="2000" advTm="11850"/>
    </mc:Choice>
    <mc:Fallback xmlns="">
      <p:transition spd="slow" advTm="11850"/>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98564" y="1752220"/>
            <a:ext cx="11235461" cy="3539430"/>
          </a:xfrm>
          <a:prstGeom prst="rect">
            <a:avLst/>
          </a:prstGeom>
          <a:noFill/>
        </p:spPr>
        <p:txBody>
          <a:bodyPr wrap="square" rtlCol="0">
            <a:spAutoFit/>
          </a:bodyPr>
          <a:lstStyle/>
          <a:p>
            <a:pPr algn="just"/>
            <a:r>
              <a:rPr lang="en-US" sz="2800" b="1" dirty="0">
                <a:solidFill>
                  <a:srgbClr val="0A1F61"/>
                </a:solidFill>
                <a:latin typeface="Tajawal ExtraBold" panose="00000800000000000000" pitchFamily="2" charset="-78"/>
                <a:cs typeface="Tajawal ExtraBold" panose="00000800000000000000" pitchFamily="2" charset="-78"/>
              </a:rPr>
              <a:t>a) Sender</a:t>
            </a:r>
          </a:p>
          <a:p>
            <a:pPr algn="just"/>
            <a:r>
              <a:rPr lang="en-US" sz="2800" b="1" dirty="0">
                <a:solidFill>
                  <a:srgbClr val="0A1F61"/>
                </a:solidFill>
                <a:latin typeface="Tajawal ExtraBold" panose="00000800000000000000" pitchFamily="2" charset="-78"/>
                <a:cs typeface="Tajawal ExtraBold" panose="00000800000000000000" pitchFamily="2" charset="-78"/>
              </a:rPr>
              <a:t>b) Message</a:t>
            </a:r>
          </a:p>
          <a:p>
            <a:pPr algn="just"/>
            <a:r>
              <a:rPr lang="en-US" sz="2800" b="1" dirty="0">
                <a:solidFill>
                  <a:srgbClr val="0A1F61"/>
                </a:solidFill>
                <a:latin typeface="Tajawal ExtraBold" panose="00000800000000000000" pitchFamily="2" charset="-78"/>
                <a:cs typeface="Tajawal ExtraBold" panose="00000800000000000000" pitchFamily="2" charset="-78"/>
              </a:rPr>
              <a:t>c) Channel</a:t>
            </a:r>
          </a:p>
          <a:p>
            <a:pPr algn="just"/>
            <a:r>
              <a:rPr lang="en-US" sz="2800" b="1" dirty="0">
                <a:solidFill>
                  <a:srgbClr val="0A1F61"/>
                </a:solidFill>
                <a:latin typeface="Tajawal ExtraBold" panose="00000800000000000000" pitchFamily="2" charset="-78"/>
                <a:cs typeface="Tajawal ExtraBold" panose="00000800000000000000" pitchFamily="2" charset="-78"/>
              </a:rPr>
              <a:t>d) Receiver</a:t>
            </a:r>
          </a:p>
          <a:p>
            <a:pPr algn="just"/>
            <a:r>
              <a:rPr lang="en-US" sz="2800" b="1" dirty="0">
                <a:solidFill>
                  <a:srgbClr val="0A1F61"/>
                </a:solidFill>
                <a:latin typeface="Tajawal ExtraBold" panose="00000800000000000000" pitchFamily="2" charset="-78"/>
                <a:cs typeface="Tajawal ExtraBold" panose="00000800000000000000" pitchFamily="2" charset="-78"/>
              </a:rPr>
              <a:t>e) Noise</a:t>
            </a:r>
          </a:p>
          <a:p>
            <a:pPr algn="just"/>
            <a:r>
              <a:rPr lang="en-US" sz="2800" b="1" dirty="0">
                <a:solidFill>
                  <a:srgbClr val="0A1F61"/>
                </a:solidFill>
                <a:latin typeface="Tajawal ExtraBold" panose="00000800000000000000" pitchFamily="2" charset="-78"/>
                <a:cs typeface="Tajawal ExtraBold" panose="00000800000000000000" pitchFamily="2" charset="-78"/>
              </a:rPr>
              <a:t>f) Feedback</a:t>
            </a:r>
          </a:p>
          <a:p>
            <a:pPr algn="just"/>
            <a:r>
              <a:rPr lang="en-US" sz="2800" b="1" dirty="0">
                <a:solidFill>
                  <a:srgbClr val="0A1F61"/>
                </a:solidFill>
                <a:latin typeface="Tajawal ExtraBold" panose="00000800000000000000" pitchFamily="2" charset="-78"/>
                <a:cs typeface="Tajawal ExtraBold" panose="00000800000000000000" pitchFamily="2" charset="-78"/>
              </a:rPr>
              <a:t>g) Context</a:t>
            </a:r>
          </a:p>
          <a:p>
            <a:pPr algn="just"/>
            <a:r>
              <a:rPr lang="en-US" sz="2800" b="1" dirty="0">
                <a:solidFill>
                  <a:srgbClr val="0A1F61"/>
                </a:solidFill>
                <a:latin typeface="Tajawal ExtraBold" panose="00000800000000000000" pitchFamily="2" charset="-78"/>
                <a:cs typeface="Tajawal ExtraBold" panose="00000800000000000000" pitchFamily="2" charset="-78"/>
              </a:rPr>
              <a:t>h) Effect</a:t>
            </a:r>
          </a:p>
        </p:txBody>
      </p:sp>
      <p:pic>
        <p:nvPicPr>
          <p:cNvPr id="10" name="Picture 9">
            <a:extLst>
              <a:ext uri="{FF2B5EF4-FFF2-40B4-BE49-F238E27FC236}">
                <a16:creationId xmlns:a16="http://schemas.microsoft.com/office/drawing/2014/main" id="{C1BFD07A-2B81-AAC9-47E8-704923B65478}"/>
              </a:ext>
            </a:extLst>
          </p:cNvPr>
          <p:cNvPicPr>
            <a:picLocks noChangeAspect="1"/>
          </p:cNvPicPr>
          <p:nvPr/>
        </p:nvPicPr>
        <p:blipFill rotWithShape="1">
          <a:blip r:embed="rId7">
            <a:extLst>
              <a:ext uri="{28A0092B-C50C-407E-A947-70E740481C1C}">
                <a14:useLocalDpi xmlns:a14="http://schemas.microsoft.com/office/drawing/2010/main" val="0"/>
              </a:ext>
            </a:extLst>
          </a:blip>
          <a:srcRect b="8182"/>
          <a:stretch/>
        </p:blipFill>
        <p:spPr>
          <a:xfrm>
            <a:off x="3011543" y="1431915"/>
            <a:ext cx="9061132" cy="4202493"/>
          </a:xfrm>
          <a:prstGeom prst="rect">
            <a:avLst/>
          </a:prstGeom>
        </p:spPr>
      </p:pic>
    </p:spTree>
    <p:extLst>
      <p:ext uri="{BB962C8B-B14F-4D97-AF65-F5344CB8AC3E}">
        <p14:creationId xmlns:p14="http://schemas.microsoft.com/office/powerpoint/2010/main" val="298460629"/>
      </p:ext>
    </p:extLst>
  </p:cSld>
  <p:clrMapOvr>
    <a:masterClrMapping/>
  </p:clrMapOvr>
  <mc:AlternateContent xmlns:mc="http://schemas.openxmlformats.org/markup-compatibility/2006" xmlns:p14="http://schemas.microsoft.com/office/powerpoint/2010/main">
    <mc:Choice Requires="p14">
      <p:transition spd="slow" p14:dur="2000" advTm="60607"/>
    </mc:Choice>
    <mc:Fallback xmlns="">
      <p:transition spd="slow" advTm="60607"/>
    </mc:Fallback>
  </mc:AlternateContent>
  <p:extLst>
    <p:ext uri="{3A86A75C-4F4B-4683-9AE1-C65F6400EC91}">
      <p14:laserTraceLst xmlns:p14="http://schemas.microsoft.com/office/powerpoint/2010/main">
        <p14:tracePtLst>
          <p14:tracePt t="11887" x="4210050" y="6083300"/>
          <p14:tracePt t="14459" x="1479550" y="6448425"/>
          <p14:tracePt t="14467" x="1585913" y="6199188"/>
          <p14:tracePt t="14475" x="1711325" y="5913438"/>
          <p14:tracePt t="14483" x="1871663" y="5629275"/>
          <p14:tracePt t="14491" x="2014538" y="5360988"/>
          <p14:tracePt t="14499" x="2138363" y="5076825"/>
          <p14:tracePt t="14507" x="2298700" y="4791075"/>
          <p14:tracePt t="14521" x="2459038" y="4489450"/>
          <p14:tracePt t="14523" x="2620963" y="4203700"/>
          <p14:tracePt t="14531" x="2798763" y="3919538"/>
          <p14:tracePt t="14539" x="2941638" y="3633788"/>
          <p14:tracePt t="14548" x="3082925" y="3402013"/>
          <p14:tracePt t="14555" x="3190875" y="3189288"/>
          <p14:tracePt t="14566" x="3314700" y="2992438"/>
          <p14:tracePt t="14571" x="3405188" y="2832100"/>
          <p14:tracePt t="14582" x="3494088" y="2654300"/>
          <p14:tracePt t="14587" x="3565525" y="2493963"/>
          <p14:tracePt t="14596" x="3636963" y="2368550"/>
          <p14:tracePt t="14604" x="3689350" y="2262188"/>
          <p14:tracePt t="14611" x="3743325" y="2173288"/>
          <p14:tracePt t="14620" x="3778250" y="2101850"/>
          <p14:tracePt t="14627" x="3814763" y="2030413"/>
          <p14:tracePt t="14636" x="3849688" y="1978025"/>
          <p14:tracePt t="14643" x="3886200" y="1924050"/>
          <p14:tracePt t="14651" x="3903663" y="1887538"/>
          <p14:tracePt t="14659" x="3921125" y="1870075"/>
          <p14:tracePt t="14675" x="3938588" y="1852613"/>
          <p14:tracePt t="14691" x="3957638" y="1852613"/>
          <p14:tracePt t="14702" x="3975100" y="1852613"/>
          <p14:tracePt t="14707" x="3992563" y="1835150"/>
          <p14:tracePt t="14725" x="4010025" y="1835150"/>
          <p14:tracePt t="14735" x="4029075" y="1835150"/>
          <p14:tracePt t="14746" x="4046538" y="1817688"/>
          <p14:tracePt t="14751" x="4064000" y="1817688"/>
          <p14:tracePt t="14759" x="4081463" y="1817688"/>
          <p14:tracePt t="14767" x="4098925" y="1817688"/>
          <p14:tracePt t="14830" x="4098925" y="1835150"/>
          <p14:tracePt t="14902" x="4117975" y="1835150"/>
          <p14:tracePt t="14927" x="4117975" y="1798638"/>
          <p14:tracePt t="14947" x="4117975" y="1763713"/>
          <p14:tracePt t="14951" x="4117975" y="1746250"/>
          <p14:tracePt t="14975" x="4117975" y="1709738"/>
          <p14:tracePt t="14983" x="4098925" y="1709738"/>
          <p14:tracePt t="14990" x="4064000" y="1692275"/>
          <p14:tracePt t="14999" x="4029075" y="1692275"/>
          <p14:tracePt t="15013" x="3975100" y="1674813"/>
          <p14:tracePt t="15022" x="3921125" y="1674813"/>
          <p14:tracePt t="15032" x="3867150" y="1657350"/>
          <p14:tracePt t="15040" x="3832225" y="1657350"/>
          <p14:tracePt t="15048" x="3797300" y="1638300"/>
          <p14:tracePt t="15055" x="3760788" y="1620838"/>
          <p14:tracePt t="15067" x="3743325" y="1603375"/>
          <p14:tracePt t="15074" x="3725863" y="1603375"/>
          <p14:tracePt t="15086" x="3689350" y="1566863"/>
          <p14:tracePt t="15095" x="3671888" y="1566863"/>
          <p14:tracePt t="15102" x="3671888" y="1549400"/>
          <p14:tracePt t="15107" x="3654425" y="1549400"/>
          <p14:tracePt t="15115" x="3636963" y="1531938"/>
          <p14:tracePt t="15123" x="3600450" y="1531938"/>
          <p14:tracePt t="15131" x="3582988" y="1514475"/>
          <p14:tracePt t="15139" x="3546475" y="1514475"/>
          <p14:tracePt t="15151" x="3529013" y="1514475"/>
          <p14:tracePt t="15159" x="3494088" y="1514475"/>
          <p14:tracePt t="15169" x="3475038" y="1514475"/>
          <p14:tracePt t="15176" x="3440113" y="1514475"/>
          <p14:tracePt t="15187" x="3386138" y="1514475"/>
          <p14:tracePt t="15191" x="3351213" y="1531938"/>
          <p14:tracePt t="15205" x="3297238" y="1549400"/>
          <p14:tracePt t="15209" x="3262313" y="1566863"/>
          <p14:tracePt t="15221" x="3190875" y="1638300"/>
          <p14:tracePt t="15232" x="3154363" y="1638300"/>
          <p14:tracePt t="15238" x="3136900" y="1657350"/>
          <p14:tracePt t="15247" x="3119438" y="1674813"/>
          <p14:tracePt t="15258" x="3101975" y="1692275"/>
          <p14:tracePt t="15268" x="3082925" y="1709738"/>
          <p14:tracePt t="15275" x="3065463" y="1727200"/>
          <p14:tracePt t="15284" x="3048000" y="1746250"/>
          <p14:tracePt t="15291" x="3030538" y="1763713"/>
          <p14:tracePt t="15299" x="3030538" y="1781175"/>
          <p14:tracePt t="15307" x="3030538" y="1798638"/>
          <p14:tracePt t="15317" x="3030538" y="1817688"/>
          <p14:tracePt t="15323" x="3013075" y="1817688"/>
          <p14:tracePt t="15334" x="3013075" y="1835150"/>
          <p14:tracePt t="15339" x="3013075" y="1852613"/>
          <p14:tracePt t="15348" x="2994025" y="1870075"/>
          <p14:tracePt t="15356" x="2994025" y="1887538"/>
          <p14:tracePt t="15364" x="2994025" y="1906588"/>
          <p14:tracePt t="15380" x="2976563" y="1941513"/>
          <p14:tracePt t="15388" x="2976563" y="1958975"/>
          <p14:tracePt t="15396" x="2959100" y="1978025"/>
          <p14:tracePt t="15404" x="2941638" y="1995488"/>
          <p14:tracePt t="15411" x="2941638" y="2012950"/>
          <p14:tracePt t="15420" x="2922588" y="2047875"/>
          <p14:tracePt t="15427" x="2922588" y="2066925"/>
          <p14:tracePt t="15438" x="2922588" y="2084388"/>
          <p14:tracePt t="15444" x="2905125" y="2101850"/>
          <p14:tracePt t="15459" x="2905125" y="2119313"/>
          <p14:tracePt t="15474" x="2905125" y="2136775"/>
          <p14:tracePt t="15477" x="2905125" y="2155825"/>
          <p14:tracePt t="15486" x="2905125" y="2173288"/>
          <p14:tracePt t="15501" x="2905125" y="2190750"/>
          <p14:tracePt t="15508" x="2905125" y="2208213"/>
          <p14:tracePt t="15517" x="2905125" y="2227263"/>
          <p14:tracePt t="15525" x="2905125" y="2244725"/>
          <p14:tracePt t="15542" x="2905125" y="2262188"/>
          <p14:tracePt t="15548" x="2905125" y="2279650"/>
          <p14:tracePt t="15559" x="2905125" y="2297113"/>
          <p14:tracePt t="15565" x="2905125" y="2316163"/>
          <p14:tracePt t="15581" x="2905125" y="2333625"/>
          <p14:tracePt t="15594" x="2905125" y="2351088"/>
          <p14:tracePt t="15598" x="2922588" y="2387600"/>
          <p14:tracePt t="15606" x="2922588" y="2405063"/>
          <p14:tracePt t="15615" x="2941638" y="2405063"/>
          <p14:tracePt t="15621" x="2959100" y="2439988"/>
          <p14:tracePt t="15630" x="2976563" y="2457450"/>
          <p14:tracePt t="15638" x="2976563" y="2476500"/>
          <p14:tracePt t="15646" x="2994025" y="2493963"/>
          <p14:tracePt t="15654" x="3030538" y="2511425"/>
          <p14:tracePt t="15670" x="3065463" y="2547938"/>
          <p14:tracePt t="15680" x="3101975" y="2565400"/>
          <p14:tracePt t="15686" x="3119438" y="2582863"/>
          <p14:tracePt t="15696" x="3136900" y="2582863"/>
          <p14:tracePt t="15701" x="3173413" y="2600325"/>
          <p14:tracePt t="15715" x="3190875" y="2617788"/>
          <p14:tracePt t="15722" x="3225800" y="2636838"/>
          <p14:tracePt t="15728" x="3225800" y="2654300"/>
          <p14:tracePt t="15732" x="3279775" y="2671763"/>
          <p14:tracePt t="15745" x="3297238" y="2671763"/>
          <p14:tracePt t="15747" x="3314700" y="2689225"/>
          <p14:tracePt t="15759" x="3333750" y="2689225"/>
          <p14:tracePt t="15771" x="3351213" y="2689225"/>
          <p14:tracePt t="15776" x="3368675" y="2689225"/>
          <p14:tracePt t="15784" x="3386138" y="2708275"/>
          <p14:tracePt t="15792" x="3405188" y="2708275"/>
          <p14:tracePt t="15801" x="3422650" y="2708275"/>
          <p14:tracePt t="15810" x="3457575" y="2708275"/>
          <p14:tracePt t="15817" x="3475038" y="2725738"/>
          <p14:tracePt t="15822" x="3494088" y="2725738"/>
          <p14:tracePt t="15830" x="3529013" y="2725738"/>
          <p14:tracePt t="15835" x="3565525" y="2725738"/>
          <p14:tracePt t="15845" x="3600450" y="2743200"/>
          <p14:tracePt t="15853" x="3617913" y="2743200"/>
          <p14:tracePt t="15863" x="3654425" y="2760663"/>
          <p14:tracePt t="15872" x="3671888" y="2760663"/>
          <p14:tracePt t="15880" x="3689350" y="2760663"/>
          <p14:tracePt t="15890" x="3706813" y="2760663"/>
          <p14:tracePt t="15899" x="3725863" y="2760663"/>
          <p14:tracePt t="15949" x="3743325" y="2760663"/>
          <p14:tracePt t="15970" x="3760788" y="2760663"/>
          <p14:tracePt t="15976" x="3797300" y="2760663"/>
          <p14:tracePt t="15990" x="3814763" y="2743200"/>
          <p14:tracePt t="15999" x="3832225" y="2725738"/>
          <p14:tracePt t="16007" x="3849688" y="2708275"/>
          <p14:tracePt t="16024" x="3886200" y="2671763"/>
          <p14:tracePt t="16030" x="3886200" y="2654300"/>
          <p14:tracePt t="16037" x="3903663" y="2636838"/>
          <p14:tracePt t="16044" x="3903663" y="2617788"/>
          <p14:tracePt t="16051" x="3921125" y="2600325"/>
          <p14:tracePt t="16059" x="3921125" y="2582863"/>
          <p14:tracePt t="16068" x="3921125" y="2565400"/>
          <p14:tracePt t="16075" x="3921125" y="2528888"/>
          <p14:tracePt t="16085" x="3921125" y="2511425"/>
          <p14:tracePt t="16091" x="3921125" y="2493963"/>
          <p14:tracePt t="16102" x="3921125" y="2457450"/>
          <p14:tracePt t="16107" x="3921125" y="2422525"/>
          <p14:tracePt t="16115" x="3921125" y="2405063"/>
          <p14:tracePt t="16124" x="3921125" y="2387600"/>
          <p14:tracePt t="16132" x="3921125" y="2368550"/>
          <p14:tracePt t="16140" x="3921125" y="2333625"/>
          <p14:tracePt t="16148" x="3921125" y="2316163"/>
          <p14:tracePt t="16157" x="3921125" y="2297113"/>
          <p14:tracePt t="16165" x="3921125" y="2279650"/>
          <p14:tracePt t="16173" x="3921125" y="2244725"/>
          <p14:tracePt t="16181" x="3921125" y="2227263"/>
          <p14:tracePt t="16191" x="3921125" y="2208213"/>
          <p14:tracePt t="16197" x="3921125" y="2173288"/>
          <p14:tracePt t="16208" x="3921125" y="2155825"/>
          <p14:tracePt t="16212" x="3903663" y="2136775"/>
          <p14:tracePt t="16229" x="3903663" y="2119313"/>
          <p14:tracePt t="16245" x="3903663" y="2101850"/>
          <p14:tracePt t="16261" x="3903663" y="2084388"/>
          <p14:tracePt t="16277" x="3903663" y="2047875"/>
          <p14:tracePt t="16285" x="3886200" y="2030413"/>
          <p14:tracePt t="16300" x="3886200" y="1995488"/>
          <p14:tracePt t="16317" x="3886200" y="1958975"/>
          <p14:tracePt t="16328" x="3886200" y="1941513"/>
          <p14:tracePt t="16333" x="3886200" y="1906588"/>
          <p14:tracePt t="16344" x="3886200" y="1887538"/>
          <p14:tracePt t="16349" x="3867150" y="1870075"/>
          <p14:tracePt t="16362" x="3867150" y="1835150"/>
          <p14:tracePt t="16365" x="3849688" y="1817688"/>
          <p14:tracePt t="16373" x="3849688" y="1798638"/>
          <p14:tracePt t="16382" x="3849688" y="1781175"/>
          <p14:tracePt t="16389" x="3832225" y="1763713"/>
          <p14:tracePt t="16398" x="3832225" y="1746250"/>
          <p14:tracePt t="16406" x="3814763" y="1746250"/>
          <p14:tracePt t="16414" x="3814763" y="1727200"/>
          <p14:tracePt t="16422" x="3797300" y="1727200"/>
          <p14:tracePt t="16429" x="3797300" y="1709738"/>
          <p14:tracePt t="16437" x="3778250" y="1709738"/>
          <p14:tracePt t="16453" x="3760788" y="1692275"/>
          <p14:tracePt t="16469" x="3743325" y="1674813"/>
          <p14:tracePt t="16485" x="3725863" y="1674813"/>
          <p14:tracePt t="16488" x="3706813" y="1674813"/>
          <p14:tracePt t="16498" x="3689350" y="1657350"/>
          <p14:tracePt t="16501" x="3671888" y="1657350"/>
          <p14:tracePt t="16509" x="3654425" y="1638300"/>
          <p14:tracePt t="16517" x="3617913" y="1638300"/>
          <p14:tracePt t="16525" x="3600450" y="1638300"/>
          <p14:tracePt t="16533" x="3546475" y="1638300"/>
          <p14:tracePt t="16540" x="3529013" y="1638300"/>
          <p14:tracePt t="16549" x="3494088" y="1638300"/>
          <p14:tracePt t="16557" x="3457575" y="1638300"/>
          <p14:tracePt t="16565" x="3440113" y="1638300"/>
          <p14:tracePt t="16572" x="3422650" y="1638300"/>
          <p14:tracePt t="16584" x="3386138" y="1638300"/>
          <p14:tracePt t="16589" x="3368675" y="1638300"/>
          <p14:tracePt t="16601" x="3333750" y="1638300"/>
          <p14:tracePt t="16619" x="3314700" y="1638300"/>
          <p14:tracePt t="16623" x="3297238" y="1638300"/>
          <p14:tracePt t="16629" x="3279775" y="1638300"/>
          <p14:tracePt t="16646" x="3262313" y="1638300"/>
          <p14:tracePt t="16653" x="3244850" y="1638300"/>
          <p14:tracePt t="16662" x="3225800" y="1638300"/>
          <p14:tracePt t="16678" x="3208338" y="1638300"/>
          <p14:tracePt t="16686" x="3190875" y="1638300"/>
          <p14:tracePt t="16693" x="3173413" y="1638300"/>
          <p14:tracePt t="16703" x="3154363" y="1657350"/>
          <p14:tracePt t="16709" x="3136900" y="1657350"/>
          <p14:tracePt t="16720" x="3101975" y="1674813"/>
          <p14:tracePt t="16725" x="3082925" y="1674813"/>
          <p14:tracePt t="16737" x="3048000" y="1692275"/>
          <p14:tracePt t="16742" x="3030538" y="1692275"/>
          <p14:tracePt t="16749" x="3013075" y="1709738"/>
          <p14:tracePt t="16757" x="2994025" y="1709738"/>
          <p14:tracePt t="16765" x="2976563" y="1727200"/>
          <p14:tracePt t="16773" x="2976563" y="1746250"/>
          <p14:tracePt t="16781" x="2959100" y="1746250"/>
          <p14:tracePt t="16797" x="2959100" y="1763713"/>
          <p14:tracePt t="16812" x="2941638" y="1763713"/>
          <p14:tracePt t="16822" x="2941638" y="1781175"/>
          <p14:tracePt t="16828" x="2941638" y="1798638"/>
          <p14:tracePt t="16845" x="2941638" y="1835150"/>
          <p14:tracePt t="16857" x="2922588" y="1835150"/>
          <p14:tracePt t="16861" x="2922588" y="1870075"/>
          <p14:tracePt t="16869" x="2905125" y="1887538"/>
          <p14:tracePt t="16877" x="2905125" y="1906588"/>
          <p14:tracePt t="16894" x="2905125" y="1941513"/>
          <p14:tracePt t="16901" x="2905125" y="1978025"/>
          <p14:tracePt t="16908" x="2905125" y="1995488"/>
          <p14:tracePt t="16917" x="2905125" y="2012950"/>
          <p14:tracePt t="16925" x="2905125" y="2030413"/>
          <p14:tracePt t="16933" x="2905125" y="2047875"/>
          <p14:tracePt t="16942" x="2905125" y="2066925"/>
          <p14:tracePt t="16948" x="2905125" y="2084388"/>
          <p14:tracePt t="16959" x="2905125" y="2101850"/>
          <p14:tracePt t="16965" x="2905125" y="2119313"/>
          <p14:tracePt t="16976" x="2905125" y="2136775"/>
          <p14:tracePt t="16982" x="2887663" y="2155825"/>
          <p14:tracePt t="16993" x="2887663" y="2173288"/>
          <p14:tracePt t="16997" x="2887663" y="2208213"/>
          <p14:tracePt t="17010" x="2887663" y="2227263"/>
          <p14:tracePt t="17013" x="2887663" y="2244725"/>
          <p14:tracePt t="17021" x="2887663" y="2262188"/>
          <p14:tracePt t="17029" x="2887663" y="2297113"/>
          <p14:tracePt t="17037" x="2887663" y="2316163"/>
          <p14:tracePt t="17045" x="2887663" y="2333625"/>
          <p14:tracePt t="17061" x="2887663" y="2351088"/>
          <p14:tracePt t="17068" x="2887663" y="2368550"/>
          <p14:tracePt t="17079" x="2887663" y="2405063"/>
          <p14:tracePt t="17085" x="2887663" y="2422525"/>
          <p14:tracePt t="17096" x="2905125" y="2439988"/>
          <p14:tracePt t="17101" x="2905125" y="2457450"/>
          <p14:tracePt t="17112" x="2905125" y="2476500"/>
          <p14:tracePt t="17117" x="2905125" y="2493963"/>
          <p14:tracePt t="17130" x="2922588" y="2528888"/>
          <p14:tracePt t="17133" x="2922588" y="2547938"/>
          <p14:tracePt t="17141" x="2922588" y="2565400"/>
          <p14:tracePt t="17149" x="2941638" y="2582863"/>
          <p14:tracePt t="17157" x="2941638" y="2600325"/>
          <p14:tracePt t="17164" x="2959100" y="2617788"/>
          <p14:tracePt t="17173" x="2959100" y="2636838"/>
          <p14:tracePt t="17182" x="2976563" y="2654300"/>
          <p14:tracePt t="17188" x="2976563" y="2671763"/>
          <p14:tracePt t="17198" x="2994025" y="2708275"/>
          <p14:tracePt t="17205" x="3013075" y="2708275"/>
          <p14:tracePt t="17216" x="3030538" y="2725738"/>
          <p14:tracePt t="17221" x="3030538" y="2743200"/>
          <p14:tracePt t="17231" x="3048000" y="2760663"/>
          <p14:tracePt t="17237" x="3082925" y="2797175"/>
          <p14:tracePt t="17248" x="3101975" y="2797175"/>
          <p14:tracePt t="17255" x="3136900" y="2814638"/>
          <p14:tracePt t="17266" x="3154363" y="2832100"/>
          <p14:tracePt t="17270" x="3173413" y="2849563"/>
          <p14:tracePt t="17277" x="3190875" y="2868613"/>
          <p14:tracePt t="17284" x="3208338" y="2868613"/>
          <p14:tracePt t="17293" x="3225800" y="2886075"/>
          <p14:tracePt t="17308" x="3244850" y="2886075"/>
          <p14:tracePt t="17318" x="3262313" y="2903538"/>
          <p14:tracePt t="17365" x="3279775" y="2903538"/>
          <p14:tracePt t="17375" x="3297238" y="2903538"/>
          <p14:tracePt t="17393" x="3314700" y="2903538"/>
          <p14:tracePt t="17402" x="3333750" y="2903538"/>
          <p14:tracePt t="17409" x="3368675" y="2903538"/>
          <p14:tracePt t="17421" x="3386138" y="2903538"/>
          <p14:tracePt t="17426" x="3405188" y="2903538"/>
          <p14:tracePt t="17437" x="3422650" y="2903538"/>
          <p14:tracePt t="17441" x="3440113" y="2903538"/>
          <p14:tracePt t="17455" x="3457575" y="2903538"/>
          <p14:tracePt t="17459" x="3475038" y="2903538"/>
          <p14:tracePt t="17466" x="3494088" y="2903538"/>
          <p14:tracePt t="17475" x="3529013" y="2903538"/>
          <p14:tracePt t="17480" x="3546475" y="2903538"/>
          <p14:tracePt t="18329" x="3529013" y="2903538"/>
          <p14:tracePt t="18346" x="3511550" y="2903538"/>
          <p14:tracePt t="18355" x="3494088" y="2903538"/>
          <p14:tracePt t="18364" x="3475038" y="2903538"/>
          <p14:tracePt t="18378" x="3440113" y="2903538"/>
          <p14:tracePt t="18387" x="3422650" y="2903538"/>
          <p14:tracePt t="18395" x="3386138" y="2886075"/>
          <p14:tracePt t="18405" x="3368675" y="2868613"/>
          <p14:tracePt t="18417" x="3314700" y="2849563"/>
          <p14:tracePt t="18421" x="3279775" y="2814638"/>
          <p14:tracePt t="18430" x="3262313" y="2814638"/>
          <p14:tracePt t="18437" x="3225800" y="2778125"/>
          <p14:tracePt t="18446" x="3190875" y="2743200"/>
          <p14:tracePt t="18451" x="3154363" y="2725738"/>
          <p14:tracePt t="18465" x="3154363" y="2708275"/>
          <p14:tracePt t="18471" x="3136900" y="2689225"/>
          <p14:tracePt t="18476" x="3119438" y="2671763"/>
          <p14:tracePt t="18480" x="3101975" y="2671763"/>
          <p14:tracePt t="18488" x="3101975" y="2654300"/>
          <p14:tracePt t="18497" x="3101975" y="2636838"/>
          <p14:tracePt t="18504" x="3065463" y="2600325"/>
          <p14:tracePt t="18512" x="3065463" y="2582863"/>
          <p14:tracePt t="18528" x="3065463" y="2547938"/>
          <p14:tracePt t="18536" x="3048000" y="2511425"/>
          <p14:tracePt t="18545" x="3030538" y="2476500"/>
          <p14:tracePt t="18552" x="3030538" y="2457450"/>
          <p14:tracePt t="18561" x="3030538" y="2405063"/>
          <p14:tracePt t="18568" x="3030538" y="2368550"/>
          <p14:tracePt t="18580" x="3030538" y="2351088"/>
          <p14:tracePt t="18584" x="3030538" y="2316163"/>
          <p14:tracePt t="18597" x="3030538" y="2279650"/>
          <p14:tracePt t="18600" x="3030538" y="2244725"/>
          <p14:tracePt t="18608" x="3030538" y="2208213"/>
          <p14:tracePt t="18617" x="3030538" y="2190750"/>
          <p14:tracePt t="18624" x="3030538" y="2155825"/>
          <p14:tracePt t="18632" x="3030538" y="2136775"/>
          <p14:tracePt t="18640" x="3030538" y="2101850"/>
          <p14:tracePt t="18648" x="3030538" y="2047875"/>
          <p14:tracePt t="18657" x="3030538" y="2012950"/>
          <p14:tracePt t="18665" x="3048000" y="1978025"/>
          <p14:tracePt t="18672" x="3065463" y="1941513"/>
          <p14:tracePt t="18681" x="3101975" y="1887538"/>
          <p14:tracePt t="18688" x="3119438" y="1870075"/>
          <p14:tracePt t="18699" x="3136900" y="1835150"/>
          <p14:tracePt t="18704" x="3154363" y="1798638"/>
          <p14:tracePt t="18715" x="3190875" y="1763713"/>
          <p14:tracePt t="18720" x="3208338" y="1727200"/>
          <p14:tracePt t="18728" x="3225800" y="1692275"/>
          <p14:tracePt t="18737" x="3262313" y="1657350"/>
          <p14:tracePt t="18745" x="3279775" y="1638300"/>
          <p14:tracePt t="18753" x="3314700" y="1603375"/>
          <p14:tracePt t="18760" x="3333750" y="1566863"/>
          <p14:tracePt t="18776" x="3368675" y="1549400"/>
          <p14:tracePt t="18784" x="3386138" y="1531938"/>
          <p14:tracePt t="18791" x="3422650" y="1497013"/>
          <p14:tracePt t="18800" x="3457575" y="1477963"/>
          <p14:tracePt t="18807" x="3475038" y="1460500"/>
          <p14:tracePt t="18819" x="3511550" y="1425575"/>
          <p14:tracePt t="18824" x="3546475" y="1425575"/>
          <p14:tracePt t="18836" x="3565525" y="1406525"/>
          <p14:tracePt t="18840" x="3600450" y="1406525"/>
          <p14:tracePt t="18851" x="3617913" y="1389063"/>
          <p14:tracePt t="18856" x="3654425" y="1389063"/>
          <p14:tracePt t="18865" x="3671888" y="1371600"/>
          <p14:tracePt t="18873" x="3706813" y="1371600"/>
          <p14:tracePt t="18880" x="3743325" y="1371600"/>
          <p14:tracePt t="18889" x="3778250" y="1371600"/>
          <p14:tracePt t="18896" x="3814763" y="1354138"/>
          <p14:tracePt t="18904" x="3849688" y="1354138"/>
          <p14:tracePt t="18912" x="3886200" y="1354138"/>
          <p14:tracePt t="18919" x="3921125" y="1354138"/>
          <p14:tracePt t="18928" x="3957638" y="1354138"/>
          <p14:tracePt t="18938" x="3975100" y="1354138"/>
          <p14:tracePt t="18944" x="4029075" y="1354138"/>
          <p14:tracePt t="18955" x="4046538" y="1354138"/>
          <p14:tracePt t="18960" x="4081463" y="1354138"/>
          <p14:tracePt t="18971" x="4098925" y="1354138"/>
          <p14:tracePt t="18976" x="4135438" y="1354138"/>
          <p14:tracePt t="18985" x="4152900" y="1354138"/>
          <p14:tracePt t="18993" x="4189413" y="1354138"/>
          <p14:tracePt t="19008" x="4241800" y="1354138"/>
          <p14:tracePt t="19023" x="4260850" y="1354138"/>
          <p14:tracePt t="19032" x="4278313" y="1371600"/>
          <p14:tracePt t="19039" x="4295775" y="1371600"/>
          <p14:tracePt t="19047" x="4313238" y="1371600"/>
          <p14:tracePt t="19058" x="4330700" y="1389063"/>
          <p14:tracePt t="19064" x="4349750" y="1389063"/>
          <p14:tracePt t="19080" x="4384675" y="1406525"/>
          <p14:tracePt t="19096" x="4402138" y="1425575"/>
          <p14:tracePt t="19108" x="4421188" y="1425575"/>
          <p14:tracePt t="19112" x="4438650" y="1443038"/>
          <p14:tracePt t="19121" x="4473575" y="1460500"/>
          <p14:tracePt t="19129" x="4491038" y="1477963"/>
          <p14:tracePt t="19137" x="4510088" y="1477963"/>
          <p14:tracePt t="19145" x="4527550" y="1477963"/>
          <p14:tracePt t="19152" x="4562475" y="1497013"/>
          <p14:tracePt t="19160" x="4581525" y="1514475"/>
          <p14:tracePt t="19167" x="4616450" y="1531938"/>
          <p14:tracePt t="19177" x="4670425" y="1549400"/>
          <p14:tracePt t="19184" x="4705350" y="1585913"/>
          <p14:tracePt t="19194" x="4759325" y="1620838"/>
          <p14:tracePt t="19200" x="4794250" y="1638300"/>
          <p14:tracePt t="19210" x="4830763" y="1657350"/>
          <p14:tracePt t="19217" x="4883150" y="1692275"/>
          <p14:tracePt t="19228" x="4937125" y="1727200"/>
          <p14:tracePt t="19234" x="4973638" y="1746250"/>
          <p14:tracePt t="19241" x="5008563" y="1781175"/>
          <p14:tracePt t="19248" x="5045075" y="1798638"/>
          <p14:tracePt t="19257" x="5062538" y="1817688"/>
          <p14:tracePt t="19264" x="5080000" y="1835150"/>
          <p14:tracePt t="19279" x="5114925" y="1870075"/>
          <p14:tracePt t="19288" x="5133975" y="1887538"/>
          <p14:tracePt t="19297" x="5168900" y="1906588"/>
          <p14:tracePt t="19304" x="5186363" y="1941513"/>
          <p14:tracePt t="19314" x="5205413" y="1958975"/>
          <p14:tracePt t="19320" x="5222875" y="1978025"/>
          <p14:tracePt t="19329" x="5240338" y="2012950"/>
          <p14:tracePt t="19337" x="5257800" y="2030413"/>
          <p14:tracePt t="19347" x="5276850" y="2066925"/>
          <p14:tracePt t="19352" x="5276850" y="2084388"/>
          <p14:tracePt t="19365" x="5294313" y="2101850"/>
          <p14:tracePt t="19369" x="5311775" y="2155825"/>
          <p14:tracePt t="19376" x="5346700" y="2173288"/>
          <p14:tracePt t="19385" x="5365750" y="2190750"/>
          <p14:tracePt t="19393" x="5365750" y="2208213"/>
          <p14:tracePt t="19400" x="5383213" y="2244725"/>
          <p14:tracePt t="19416" x="5400675" y="2262188"/>
          <p14:tracePt t="19424" x="5400675" y="2279650"/>
          <p14:tracePt t="19433" x="5418138" y="2279650"/>
          <p14:tracePt t="19440" x="5418138" y="2297113"/>
          <p14:tracePt t="19465" x="5418138" y="2316163"/>
          <p14:tracePt t="19485" x="5437188" y="2333625"/>
          <p14:tracePt t="19489" x="5437188" y="2351088"/>
          <p14:tracePt t="19506" x="5437188" y="2368550"/>
          <p14:tracePt t="19514" x="5437188" y="2387600"/>
          <p14:tracePt t="19520" x="5437188" y="2405063"/>
          <p14:tracePt t="19529" x="5437188" y="2439988"/>
          <p14:tracePt t="19539" x="5437188" y="2457450"/>
          <p14:tracePt t="19546" x="5437188" y="2493963"/>
          <p14:tracePt t="19561" x="5437188" y="2511425"/>
          <p14:tracePt t="19572" x="5437188" y="2528888"/>
          <p14:tracePt t="19578" x="5437188" y="2547938"/>
          <p14:tracePt t="19595" x="5437188" y="2565400"/>
          <p14:tracePt t="19610" x="5437188" y="2582863"/>
          <p14:tracePt t="19628" x="5437188" y="2600325"/>
          <p14:tracePt t="19640" x="5437188" y="2617788"/>
          <p14:tracePt t="19650" x="5437188" y="2636838"/>
          <p14:tracePt t="19667" x="5437188" y="2654300"/>
          <p14:tracePt t="19673" x="5437188" y="2671763"/>
          <p14:tracePt t="19686" x="5418138" y="2689225"/>
          <p14:tracePt t="19695" x="5418138" y="2708275"/>
          <p14:tracePt t="19705" x="5418138" y="2725738"/>
          <p14:tracePt t="19711" x="5400675" y="2743200"/>
          <p14:tracePt t="19721" x="5383213" y="2760663"/>
          <p14:tracePt t="19738" x="5365750" y="2778125"/>
          <p14:tracePt t="19743" x="5346700" y="2797175"/>
          <p14:tracePt t="19752" x="5346700" y="2814638"/>
          <p14:tracePt t="19767" x="5329238" y="2832100"/>
          <p14:tracePt t="19778" x="5329238" y="2849563"/>
          <p14:tracePt t="19803" x="5311775" y="2886075"/>
          <p14:tracePt t="19819" x="5294313" y="2886075"/>
          <p14:tracePt t="19830" x="5294313" y="2903538"/>
          <p14:tracePt t="19836" x="5276850" y="2921000"/>
          <p14:tracePt t="19846" x="5257800" y="2938463"/>
          <p14:tracePt t="19851" x="5240338" y="2957513"/>
          <p14:tracePt t="19864" x="5222875" y="2974975"/>
          <p14:tracePt t="19879" x="5205413" y="2992438"/>
          <p14:tracePt t="19886" x="5186363" y="2992438"/>
          <p14:tracePt t="19896" x="5168900" y="2992438"/>
          <p14:tracePt t="19901" x="5151438" y="3009900"/>
          <p14:tracePt t="19910" x="5133975" y="3028950"/>
          <p14:tracePt t="19917" x="5114925" y="3028950"/>
          <p14:tracePt t="19922" x="5097463" y="3046413"/>
          <p14:tracePt t="19928" x="5080000" y="3046413"/>
          <p14:tracePt t="19936" x="5045075" y="3063875"/>
          <p14:tracePt t="19943" x="5026025" y="3063875"/>
          <p14:tracePt t="19951" x="5008563" y="3081338"/>
          <p14:tracePt t="19960" x="4973638" y="3081338"/>
          <p14:tracePt t="19969" x="4937125" y="3081338"/>
          <p14:tracePt t="19980" x="4919663" y="3081338"/>
          <p14:tracePt t="19983" x="4883150" y="3098800"/>
          <p14:tracePt t="19999" x="4865688" y="3098800"/>
          <p14:tracePt t="20007" x="4848225" y="3098800"/>
          <p14:tracePt t="20023" x="4830763" y="3098800"/>
          <p14:tracePt t="20055" x="4813300" y="3098800"/>
          <p14:tracePt t="20071" x="4794250" y="3098800"/>
          <p14:tracePt t="20087" x="4776788" y="3098800"/>
          <p14:tracePt t="20097" x="4759325" y="3098800"/>
          <p14:tracePt t="20103" x="4741863" y="3117850"/>
          <p14:tracePt t="20114" x="4722813" y="3117850"/>
          <p14:tracePt t="20119" x="4705350" y="3117850"/>
          <p14:tracePt t="20135" x="4687888" y="3117850"/>
          <p14:tracePt t="20167" x="4670425" y="3117850"/>
          <p14:tracePt t="20199" x="4652963" y="3117850"/>
          <p14:tracePt t="20215" x="4633913" y="3117850"/>
          <p14:tracePt t="20223" x="4616450" y="3117850"/>
          <p14:tracePt t="20233" x="4598988" y="3117850"/>
          <p14:tracePt t="20239" x="4581525" y="3117850"/>
          <p14:tracePt t="20250" x="4562475" y="3117850"/>
          <p14:tracePt t="20255" x="4527550" y="3117850"/>
          <p14:tracePt t="20283" x="4510088" y="3117850"/>
          <p14:tracePt t="20291" x="4491038" y="3117850"/>
          <p14:tracePt t="20301" x="4473575" y="3098800"/>
          <p14:tracePt t="20316" x="4456113" y="3098800"/>
          <p14:tracePt t="20335" x="4438650" y="3098800"/>
          <p14:tracePt t="20351" x="4421188" y="3098800"/>
          <p14:tracePt t="20367" x="4402138" y="3081338"/>
          <p14:tracePt t="20377" x="4384675" y="3081338"/>
          <p14:tracePt t="20382" x="4367213" y="3081338"/>
          <p14:tracePt t="20395" x="4349750" y="3081338"/>
          <p14:tracePt t="20411" x="4330700" y="3063875"/>
          <p14:tracePt t="20417" x="4313238" y="3063875"/>
          <p14:tracePt t="20429" x="4278313" y="3046413"/>
          <p14:tracePt t="20446" x="4260850" y="3046413"/>
          <p14:tracePt t="20451" x="4224338" y="3009900"/>
          <p14:tracePt t="20462" x="4189413" y="3009900"/>
          <p14:tracePt t="20474" x="4152900" y="2992438"/>
          <p14:tracePt t="20483" x="4152900" y="2974975"/>
          <p14:tracePt t="20488" x="4117975" y="2957513"/>
          <p14:tracePt t="20498" x="4098925" y="2957513"/>
          <p14:tracePt t="20507" x="4098925" y="2938463"/>
          <p14:tracePt t="20512" x="4081463" y="2938463"/>
          <p14:tracePt t="20521" x="4081463" y="2921000"/>
          <p14:tracePt t="20527" x="4064000" y="2921000"/>
          <p14:tracePt t="20532" x="4064000" y="2903538"/>
          <p14:tracePt t="20542" x="4046538" y="2886075"/>
          <p14:tracePt t="20548" x="4029075" y="2868613"/>
          <p14:tracePt t="20564" x="4029075" y="2849563"/>
          <p14:tracePt t="20573" x="4010025" y="2814638"/>
          <p14:tracePt t="20580" x="4010025" y="2797175"/>
          <p14:tracePt t="20588" x="3992563" y="2778125"/>
          <p14:tracePt t="20597" x="3992563" y="2760663"/>
          <p14:tracePt t="20605" x="3957638" y="2725738"/>
          <p14:tracePt t="20612" x="3938588" y="2708275"/>
          <p14:tracePt t="20620" x="3921125" y="2671763"/>
          <p14:tracePt t="20627" x="3921125" y="2654300"/>
          <p14:tracePt t="20638" x="3903663" y="2600325"/>
          <p14:tracePt t="20645" x="3903663" y="2565400"/>
          <p14:tracePt t="20652" x="3903663" y="2547938"/>
          <p14:tracePt t="20661" x="3886200" y="2528888"/>
          <p14:tracePt t="20669" x="3886200" y="2511425"/>
          <p14:tracePt t="20680" x="3886200" y="2493963"/>
          <p14:tracePt t="20685" x="3886200" y="2476500"/>
          <p14:tracePt t="20696" x="3886200" y="2457450"/>
          <p14:tracePt t="20700" x="3886200" y="2439988"/>
          <p14:tracePt t="20708" x="3886200" y="2422525"/>
          <p14:tracePt t="20716" x="3886200" y="2405063"/>
          <p14:tracePt t="20725" x="3886200" y="2387600"/>
          <p14:tracePt t="20748" x="3886200" y="2316163"/>
          <p14:tracePt t="20756" x="3886200" y="2297113"/>
          <p14:tracePt t="20765" x="3886200" y="2279650"/>
          <p14:tracePt t="20772" x="3886200" y="2244725"/>
          <p14:tracePt t="20781" x="3886200" y="2227263"/>
          <p14:tracePt t="20787" x="3886200" y="2190750"/>
          <p14:tracePt t="20798" x="3886200" y="2173288"/>
          <p14:tracePt t="20805" x="3886200" y="2155825"/>
          <p14:tracePt t="20815" x="3886200" y="2136775"/>
          <p14:tracePt t="20828" x="3903663" y="2101850"/>
          <p14:tracePt t="20845" x="3903663" y="2084388"/>
          <p14:tracePt t="20860" x="3921125" y="2066925"/>
          <p14:tracePt t="20868" x="3921125" y="2047875"/>
          <p14:tracePt t="20884" x="3921125" y="2030413"/>
          <p14:tracePt t="20892" x="3938588" y="2012950"/>
          <p14:tracePt t="20908" x="3938588" y="1995488"/>
          <p14:tracePt t="20918" x="3957638" y="1978025"/>
          <p14:tracePt t="20924" x="3975100" y="1958975"/>
          <p14:tracePt t="20940" x="3992563" y="1941513"/>
          <p14:tracePt t="20951" x="4010025" y="1924050"/>
          <p14:tracePt t="20956" x="4029075" y="1906588"/>
          <p14:tracePt t="20965" x="4046538" y="1887538"/>
          <p14:tracePt t="20972" x="4064000" y="1870075"/>
          <p14:tracePt t="20980" x="4081463" y="1852613"/>
          <p14:tracePt t="20988" x="4098925" y="1835150"/>
          <p14:tracePt t="20996" x="4135438" y="1817688"/>
          <p14:tracePt t="21004" x="4152900" y="1817688"/>
          <p14:tracePt t="21012" x="4170363" y="1798638"/>
          <p14:tracePt t="21020" x="4189413" y="1781175"/>
          <p14:tracePt t="21027" x="4206875" y="1781175"/>
          <p14:tracePt t="21039" x="4224338" y="1763713"/>
          <p14:tracePt t="21044" x="4260850" y="1746250"/>
          <p14:tracePt t="21055" x="4278313" y="1746250"/>
          <p14:tracePt t="21060" x="4313238" y="1727200"/>
          <p14:tracePt t="21071" x="4349750" y="1727200"/>
          <p14:tracePt t="21077" x="4384675" y="1709738"/>
          <p14:tracePt t="21088" x="4402138" y="1709738"/>
          <p14:tracePt t="21092" x="4438650" y="1692275"/>
          <p14:tracePt t="21101" x="4473575" y="1692275"/>
          <p14:tracePt t="21108" x="4510088" y="1692275"/>
          <p14:tracePt t="21116" x="4545013" y="1692275"/>
          <p14:tracePt t="21124" x="4581525" y="1692275"/>
          <p14:tracePt t="21132" x="4598988" y="1692275"/>
          <p14:tracePt t="21140" x="4633913" y="1692275"/>
          <p14:tracePt t="21147" x="4652963" y="1692275"/>
          <p14:tracePt t="21164" x="4687888" y="1692275"/>
          <p14:tracePt t="21180" x="4705350" y="1692275"/>
          <p14:tracePt t="21191" x="4722813" y="1692275"/>
          <p14:tracePt t="21208" x="4741863" y="1692275"/>
          <p14:tracePt t="21212" x="4776788" y="1692275"/>
          <p14:tracePt t="21228" x="4794250" y="1692275"/>
          <p14:tracePt t="21237" x="4813300" y="1692275"/>
          <p14:tracePt t="21244" x="4830763" y="1692275"/>
          <p14:tracePt t="21260" x="4865688" y="1709738"/>
          <p14:tracePt t="21277" x="4883150" y="1709738"/>
          <p14:tracePt t="21284" x="4902200" y="1709738"/>
          <p14:tracePt t="21294" x="4919663" y="1709738"/>
          <p14:tracePt t="21300" x="4937125" y="1746250"/>
          <p14:tracePt t="21309" x="4954588" y="1746250"/>
          <p14:tracePt t="21316" x="4991100" y="1763713"/>
          <p14:tracePt t="21328" x="5008563" y="1781175"/>
          <p14:tracePt t="21332" x="5045075" y="1798638"/>
          <p14:tracePt t="21345" x="5080000" y="1817688"/>
          <p14:tracePt t="21349" x="5114925" y="1835150"/>
          <p14:tracePt t="21356" x="5151438" y="1870075"/>
          <p14:tracePt t="21365" x="5186363" y="1887538"/>
          <p14:tracePt t="21372" x="5205413" y="1924050"/>
          <p14:tracePt t="21379" x="5240338" y="1941513"/>
          <p14:tracePt t="21388" x="5276850" y="1978025"/>
          <p14:tracePt t="21404" x="5294313" y="1995488"/>
          <p14:tracePt t="21420" x="5311775" y="2012950"/>
          <p14:tracePt t="21429" x="5329238" y="2030413"/>
          <p14:tracePt t="21468" x="5329238" y="2047875"/>
          <p14:tracePt t="21476" x="5346700" y="2047875"/>
          <p14:tracePt t="21501" x="5346700" y="2066925"/>
          <p14:tracePt t="21517" x="5365750" y="2066925"/>
          <p14:tracePt t="21526" x="5365750" y="2084388"/>
          <p14:tracePt t="21566" x="5365750" y="2101850"/>
          <p14:tracePt t="21574" x="5383213" y="2101850"/>
          <p14:tracePt t="21587" x="5383213" y="2119313"/>
          <p14:tracePt t="21599" x="5383213" y="2136775"/>
          <p14:tracePt t="21622" x="5383213" y="2155825"/>
          <p14:tracePt t="21647" x="5400675" y="2173288"/>
          <p14:tracePt t="21655" x="5418138" y="2173288"/>
          <p14:tracePt t="21664" x="5418138" y="2190750"/>
          <p14:tracePt t="21679" x="5437188" y="2208213"/>
          <p14:tracePt t="21689" x="5437188" y="2227263"/>
          <p14:tracePt t="21707" x="5454650" y="2244725"/>
          <p14:tracePt t="21731" x="5454650" y="2262188"/>
          <p14:tracePt t="21755" x="5472113" y="2279650"/>
          <p14:tracePt t="21771" x="5472113" y="2297113"/>
          <p14:tracePt t="21779" x="5472113" y="2316163"/>
          <p14:tracePt t="21787" x="5472113" y="2333625"/>
          <p14:tracePt t="21805" x="5472113" y="2351088"/>
          <p14:tracePt t="21813" x="5472113" y="2368550"/>
          <p14:tracePt t="21823" x="5472113" y="2405063"/>
          <p14:tracePt t="21841" x="5472113" y="2422525"/>
          <p14:tracePt t="21857" x="5472113" y="2439988"/>
          <p14:tracePt t="21860" x="5472113" y="2457450"/>
          <p14:tracePt t="21876" x="5472113" y="2476500"/>
          <p14:tracePt t="21885" x="5472113" y="2493963"/>
          <p14:tracePt t="21892" x="5472113" y="2511425"/>
          <p14:tracePt t="21900" x="5472113" y="2528888"/>
          <p14:tracePt t="21916" x="5472113" y="2547938"/>
          <p14:tracePt t="21932" x="5472113" y="2582863"/>
          <p14:tracePt t="21943" x="5472113" y="2600325"/>
          <p14:tracePt t="21948" x="5472113" y="2617788"/>
          <p14:tracePt t="21960" x="5472113" y="2636838"/>
          <p14:tracePt t="21964" x="5472113" y="2654300"/>
          <p14:tracePt t="21977" x="5437188" y="2671763"/>
          <p14:tracePt t="21980" x="5437188" y="2725738"/>
          <p14:tracePt t="21988" x="5418138" y="2725738"/>
          <p14:tracePt t="22005" x="5400675" y="2743200"/>
          <p14:tracePt t="22012" x="5400675" y="2760663"/>
          <p14:tracePt t="22020" x="5400675" y="2778125"/>
          <p14:tracePt t="22045" x="5400675" y="2797175"/>
          <p14:tracePt t="22060" x="5400675" y="2814638"/>
          <p14:tracePt t="22078" x="5400675" y="2832100"/>
          <p14:tracePt t="22097" x="5383213" y="2832100"/>
          <p14:tracePt t="22109" x="5383213" y="2849563"/>
          <p14:tracePt t="22141" x="5365750" y="2868613"/>
          <p14:tracePt t="22190" x="5365750" y="2886075"/>
          <p14:tracePt t="22222" x="5365750" y="2903538"/>
          <p14:tracePt t="22235" x="5346700" y="2903538"/>
          <p14:tracePt t="22239" x="5346700" y="2921000"/>
          <p14:tracePt t="22256" x="5329238" y="2938463"/>
          <p14:tracePt t="22270" x="5311775" y="2938463"/>
          <p14:tracePt t="22280" x="5294313" y="2957513"/>
          <p14:tracePt t="22296" x="5276850" y="2974975"/>
          <p14:tracePt t="22310" x="5257800" y="2992438"/>
          <p14:tracePt t="22323" x="5240338" y="2992438"/>
          <p14:tracePt t="22328" x="5222875" y="2992438"/>
          <p14:tracePt t="22338" x="5205413" y="3009900"/>
          <p14:tracePt t="22341" x="5186363" y="3028950"/>
          <p14:tracePt t="22350" x="5168900" y="3028950"/>
          <p14:tracePt t="22355" x="5151438" y="3028950"/>
          <p14:tracePt t="22363" x="5133975" y="3028950"/>
          <p14:tracePt t="22371" x="5097463" y="3028950"/>
          <p14:tracePt t="22387" x="5062538" y="3046413"/>
          <p14:tracePt t="22395" x="5045075" y="3046413"/>
          <p14:tracePt t="22404" x="5008563" y="3046413"/>
          <p14:tracePt t="22411" x="4991100" y="3046413"/>
          <p14:tracePt t="22419" x="4973638" y="3046413"/>
          <p14:tracePt t="22427" x="4954588" y="3046413"/>
          <p14:tracePt t="22435" x="4937125" y="3046413"/>
          <p14:tracePt t="22444" x="4902200" y="3046413"/>
          <p14:tracePt t="22454" x="4883150" y="3046413"/>
          <p14:tracePt t="22460" x="4865688" y="3046413"/>
          <p14:tracePt t="22471" x="4848225" y="3046413"/>
          <p14:tracePt t="22493" x="4813300" y="3046413"/>
          <p14:tracePt t="22498" x="4794250" y="3046413"/>
          <p14:tracePt t="22503" x="4776788" y="3046413"/>
          <p14:tracePt t="22511" x="4759325" y="3046413"/>
          <p14:tracePt t="22521" x="4741863" y="3046413"/>
          <p14:tracePt t="22529" x="4722813" y="3046413"/>
          <p14:tracePt t="22537" x="4705350" y="3046413"/>
          <p14:tracePt t="22546" x="4687888" y="3046413"/>
          <p14:tracePt t="22551" x="4670425" y="3046413"/>
          <p14:tracePt t="22562" x="4633913" y="3046413"/>
          <p14:tracePt t="22572" x="4616450" y="3046413"/>
          <p14:tracePt t="22577" x="4598988" y="3046413"/>
          <p14:tracePt t="22582" x="4581525" y="3046413"/>
          <p14:tracePt t="22596" x="4545013" y="3046413"/>
          <p14:tracePt t="22600" x="4527550" y="3046413"/>
          <p14:tracePt t="22612" x="4456113" y="2992438"/>
          <p14:tracePt t="22620" x="4438650" y="2974975"/>
          <p14:tracePt t="22627" x="4402138" y="2974975"/>
          <p14:tracePt t="22636" x="4384675" y="2938463"/>
          <p14:tracePt t="22643" x="4367213" y="2938463"/>
          <p14:tracePt t="22651" x="4330700" y="2921000"/>
          <p14:tracePt t="22667" x="4295775" y="2886075"/>
          <p14:tracePt t="22675" x="4278313" y="2886075"/>
          <p14:tracePt t="22683" x="4260850" y="2868613"/>
          <p14:tracePt t="22692" x="4241800" y="2849563"/>
          <p14:tracePt t="22699" x="4224338" y="2814638"/>
          <p14:tracePt t="22715" x="4189413" y="2760663"/>
          <p14:tracePt t="22726" x="4189413" y="2743200"/>
          <p14:tracePt t="22745" x="4135438" y="2689225"/>
          <p14:tracePt t="22748" x="4135438" y="2654300"/>
          <p14:tracePt t="22756" x="4098925" y="2617788"/>
          <p14:tracePt t="22764" x="4081463" y="2582863"/>
          <p14:tracePt t="22772" x="4064000" y="2511425"/>
          <p14:tracePt t="22780" x="4046538" y="2476500"/>
          <p14:tracePt t="22787" x="4010025" y="2422525"/>
          <p14:tracePt t="22795" x="3992563" y="2368550"/>
          <p14:tracePt t="22804" x="3992563" y="2333625"/>
          <p14:tracePt t="22813" x="3975100" y="2279650"/>
          <p14:tracePt t="22820" x="3957638" y="2279650"/>
          <p14:tracePt t="22829" x="3957638" y="2244725"/>
          <p14:tracePt t="22846" x="3957638" y="2208213"/>
          <p14:tracePt t="22852" x="3957638" y="2190750"/>
          <p14:tracePt t="22863" x="3957638" y="2155825"/>
          <p14:tracePt t="22868" x="3957638" y="2136775"/>
          <p14:tracePt t="22876" x="3957638" y="2101850"/>
          <p14:tracePt t="22884" x="3975100" y="2066925"/>
          <p14:tracePt t="22892" x="4010025" y="2047875"/>
          <p14:tracePt t="22900" x="4064000" y="2012950"/>
          <p14:tracePt t="22908" x="4098925" y="1958975"/>
          <p14:tracePt t="22916" x="4135438" y="1924050"/>
          <p14:tracePt t="22924" x="4170363" y="1887538"/>
          <p14:tracePt t="22932" x="4189413" y="1870075"/>
          <p14:tracePt t="22939" x="4241800" y="1852613"/>
          <p14:tracePt t="22948" x="4278313" y="1817688"/>
          <p14:tracePt t="22955" x="4313238" y="1798638"/>
          <p14:tracePt t="22966" x="4349750" y="1781175"/>
          <p14:tracePt t="22971" x="4384675" y="1763713"/>
          <p14:tracePt t="22983" x="4402138" y="1763713"/>
          <p14:tracePt t="22988" x="4438650" y="1746250"/>
          <p14:tracePt t="22996" x="4473575" y="1727200"/>
          <p14:tracePt t="23004" x="4527550" y="1727200"/>
          <p14:tracePt t="23012" x="4562475" y="1727200"/>
          <p14:tracePt t="23020" x="4616450" y="1727200"/>
          <p14:tracePt t="23028" x="4670425" y="1727200"/>
          <p14:tracePt t="23036" x="4705350" y="1727200"/>
          <p14:tracePt t="23044" x="4741863" y="1727200"/>
          <p14:tracePt t="23052" x="4759325" y="1727200"/>
          <p14:tracePt t="23060" x="4776788" y="1727200"/>
          <p14:tracePt t="23068" x="4794250" y="1727200"/>
          <p14:tracePt t="23216" x="4813300" y="1727200"/>
          <p14:tracePt t="23231" x="4830763" y="1727200"/>
          <p14:tracePt t="23259" x="4848225" y="1727200"/>
          <p14:tracePt t="23275" x="4865688" y="1746250"/>
          <p14:tracePt t="23283" x="4883150" y="1746250"/>
          <p14:tracePt t="23291" x="4902200" y="1763713"/>
          <p14:tracePt t="23299" x="4919663" y="1781175"/>
          <p14:tracePt t="23307" x="4973638" y="1798638"/>
          <p14:tracePt t="23315" x="5008563" y="1817688"/>
          <p14:tracePt t="23323" x="5026025" y="1835150"/>
          <p14:tracePt t="23331" x="5045075" y="1835150"/>
          <p14:tracePt t="23343" x="5080000" y="1852613"/>
          <p14:tracePt t="23351" x="5097463" y="1870075"/>
          <p14:tracePt t="23359" x="5133975" y="1887538"/>
          <p14:tracePt t="23367" x="5151438" y="1906588"/>
          <p14:tracePt t="23374" x="5151438" y="1924050"/>
          <p14:tracePt t="23384" x="5186363" y="1941513"/>
          <p14:tracePt t="23391" x="5186363" y="1958975"/>
          <p14:tracePt t="23408" x="5205413" y="1978025"/>
          <p14:tracePt t="23431" x="5205413" y="1995488"/>
          <p14:tracePt t="23442" x="5205413" y="2012950"/>
          <p14:tracePt t="23447" x="5205413" y="2030413"/>
          <p14:tracePt t="23463" x="5205413" y="2047875"/>
          <p14:tracePt t="23471" x="5205413" y="2066925"/>
          <p14:tracePt t="23487" x="5205413" y="2084388"/>
          <p14:tracePt t="23504" x="5205413" y="2101850"/>
          <p14:tracePt t="23512" x="5205413" y="2119313"/>
          <p14:tracePt t="23534" x="5205413" y="2136775"/>
          <p14:tracePt t="23540" x="5205413" y="2155825"/>
          <p14:tracePt t="23556" x="5186363" y="2190750"/>
          <p14:tracePt t="23564" x="5168900" y="2208213"/>
          <p14:tracePt t="23578" x="5168900" y="2227263"/>
          <p14:tracePt t="23583" x="5151438" y="2244725"/>
          <p14:tracePt t="23599" x="5151438" y="2262188"/>
          <p14:tracePt t="23607" x="5133975" y="2262188"/>
          <p14:tracePt t="25406" x="5133975" y="2279650"/>
          <p14:tracePt t="25598" x="5133975" y="2297113"/>
          <p14:tracePt t="25615" x="5097463" y="2333625"/>
          <p14:tracePt t="25625" x="5062538" y="2387600"/>
          <p14:tracePt t="25633" x="5045075" y="2405063"/>
          <p14:tracePt t="25639" x="5026025" y="2439988"/>
          <p14:tracePt t="25650" x="4991100" y="2476500"/>
          <p14:tracePt t="25658" x="4954588" y="2528888"/>
          <p14:tracePt t="25667" x="4919663" y="2582863"/>
          <p14:tracePt t="25673" x="4883150" y="2654300"/>
          <p14:tracePt t="25683" x="4865688" y="2689225"/>
          <p14:tracePt t="25688" x="4865688" y="2725738"/>
          <p14:tracePt t="25697" x="4848225" y="2760663"/>
          <p14:tracePt t="25711" x="4830763" y="2778125"/>
          <p14:tracePt t="25723" x="4830763" y="2797175"/>
          <p14:tracePt t="25727" x="4830763" y="2814638"/>
          <p14:tracePt t="25735" x="4794250" y="2832100"/>
          <p14:tracePt t="25739" x="4794250" y="2868613"/>
          <p14:tracePt t="25748" x="4794250" y="2886075"/>
          <p14:tracePt t="25755" x="4776788" y="2903538"/>
          <p14:tracePt t="25763" x="4759325" y="2921000"/>
          <p14:tracePt t="25884" x="4741863" y="2938463"/>
          <p14:tracePt t="25899" x="4722813" y="2938463"/>
          <p14:tracePt t="25923" x="4705350" y="2938463"/>
          <p14:tracePt t="25939" x="4687888" y="2938463"/>
          <p14:tracePt t="25947" x="4670425" y="2938463"/>
          <p14:tracePt t="25955" x="4652963" y="2938463"/>
          <p14:tracePt t="25963" x="4633913" y="2938463"/>
          <p14:tracePt t="25979" x="4616450" y="2938463"/>
          <p14:tracePt t="25987" x="4598988" y="2938463"/>
          <p14:tracePt t="26334" x="4562475" y="2921000"/>
          <p14:tracePt t="26344" x="4527550" y="2886075"/>
          <p14:tracePt t="26351" x="4510088" y="2814638"/>
          <p14:tracePt t="26359" x="4456113" y="2760663"/>
          <p14:tracePt t="26373" x="4402138" y="2689225"/>
          <p14:tracePt t="26378" x="4367213" y="2617788"/>
          <p14:tracePt t="26381" x="4313238" y="2547938"/>
          <p14:tracePt t="26387" x="4295775" y="2493963"/>
          <p14:tracePt t="26396" x="4260850" y="2405063"/>
          <p14:tracePt t="26403" x="4224338" y="2333625"/>
          <p14:tracePt t="26413" x="4206875" y="2262188"/>
          <p14:tracePt t="26419" x="4170363" y="2173288"/>
          <p14:tracePt t="26429" x="4135438" y="2084388"/>
          <p14:tracePt t="26435" x="4117975" y="2030413"/>
          <p14:tracePt t="26444" x="4117975" y="1958975"/>
          <p14:tracePt t="26451" x="4117975" y="1924050"/>
          <p14:tracePt t="26459" x="4117975" y="1906588"/>
          <p14:tracePt t="26467" x="4117975" y="1870075"/>
          <p14:tracePt t="26475" x="4117975" y="1852613"/>
          <p14:tracePt t="26484" x="4117975" y="1835150"/>
          <p14:tracePt t="26491" x="4117975" y="1817688"/>
          <p14:tracePt t="26507" x="4117975" y="1781175"/>
          <p14:tracePt t="26515" x="4117975" y="1763713"/>
          <p14:tracePt t="26524" x="4135438" y="1746250"/>
          <p14:tracePt t="26532" x="4152900" y="1709738"/>
          <p14:tracePt t="26539" x="4189413" y="1674813"/>
          <p14:tracePt t="26549" x="4206875" y="1657350"/>
          <p14:tracePt t="26555" x="4241800" y="1638300"/>
          <p14:tracePt t="26566" x="4278313" y="1585913"/>
          <p14:tracePt t="26571" x="4313238" y="1566863"/>
          <p14:tracePt t="26579" x="4367213" y="1531938"/>
          <p14:tracePt t="26587" x="4402138" y="1514475"/>
          <p14:tracePt t="26595" x="4438650" y="1477963"/>
          <p14:tracePt t="26603" x="4456113" y="1460500"/>
          <p14:tracePt t="26611" x="4510088" y="1425575"/>
          <p14:tracePt t="26619" x="4562475" y="1425575"/>
          <p14:tracePt t="26627" x="4598988" y="1389063"/>
          <p14:tracePt t="26635" x="4633913" y="1389063"/>
          <p14:tracePt t="26643" x="4670425" y="1389063"/>
          <p14:tracePt t="26652" x="4705350" y="1371600"/>
          <p14:tracePt t="26659" x="4776788" y="1354138"/>
          <p14:tracePt t="26669" x="4848225" y="1336675"/>
          <p14:tracePt t="26675" x="4902200" y="1317625"/>
          <p14:tracePt t="26686" x="4954588" y="1300163"/>
          <p14:tracePt t="26692" x="5008563" y="1300163"/>
          <p14:tracePt t="26700" x="5062538" y="1282700"/>
          <p14:tracePt t="26708" x="5097463" y="1282700"/>
          <p14:tracePt t="26716" x="5133975" y="1265238"/>
          <p14:tracePt t="26724" x="5151438" y="1265238"/>
          <p14:tracePt t="26740" x="5186363" y="1265238"/>
          <p14:tracePt t="26747" x="5186363" y="1246188"/>
          <p14:tracePt t="26756" x="5222875" y="1246188"/>
          <p14:tracePt t="26764" x="5240338" y="1246188"/>
          <p14:tracePt t="26773" x="5257800" y="1246188"/>
          <p14:tracePt t="26779" x="5294313" y="1246188"/>
          <p14:tracePt t="26789" x="5329238" y="1246188"/>
          <p14:tracePt t="26795" x="5365750" y="1246188"/>
          <p14:tracePt t="26806" x="5418138" y="1246188"/>
          <p14:tracePt t="26811" x="5454650" y="1246188"/>
          <p14:tracePt t="26822" x="5489575" y="1246188"/>
          <p14:tracePt t="26827" x="5543550" y="1246188"/>
          <p14:tracePt t="26836" x="5597525" y="1246188"/>
          <p14:tracePt t="26844" x="5649913" y="1246188"/>
          <p14:tracePt t="26853" x="5686425" y="1246188"/>
          <p14:tracePt t="26860" x="5738813" y="1246188"/>
          <p14:tracePt t="26868" x="5775325" y="1246188"/>
          <p14:tracePt t="26876" x="5829300" y="1246188"/>
          <p14:tracePt t="26885" x="5846763" y="1246188"/>
          <p14:tracePt t="26894" x="5881688" y="1246188"/>
          <p14:tracePt t="26900" x="5918200" y="1246188"/>
          <p14:tracePt t="26916" x="5935663" y="1246188"/>
          <p14:tracePt t="26975" x="5953125" y="1246188"/>
          <p14:tracePt t="26990" x="5970588" y="1265238"/>
          <p14:tracePt t="27010" x="6007100" y="1265238"/>
          <p14:tracePt t="27020" x="6024563" y="1282700"/>
          <p14:tracePt t="27030" x="6042025" y="1282700"/>
          <p14:tracePt t="27036" x="6078538" y="1300163"/>
          <p14:tracePt t="27044" x="6113463" y="1336675"/>
          <p14:tracePt t="27051" x="6167438" y="1354138"/>
          <p14:tracePt t="27058" x="6184900" y="1354138"/>
          <p14:tracePt t="27070" x="6238875" y="1371600"/>
          <p14:tracePt t="27136" x="6238875" y="1389063"/>
          <p14:tracePt t="27145" x="6256338" y="1389063"/>
          <p14:tracePt t="27172" x="6256338" y="1406525"/>
          <p14:tracePt t="27178" x="6273800" y="1406525"/>
          <p14:tracePt t="27186" x="6273800" y="1425575"/>
          <p14:tracePt t="27191" x="6292850" y="1425575"/>
          <p14:tracePt t="27203" x="6292850" y="1443038"/>
          <p14:tracePt t="27211" x="6292850" y="1460500"/>
          <p14:tracePt t="27235" x="6310313" y="1477963"/>
          <p14:tracePt t="27251" x="6327775" y="1497013"/>
          <p14:tracePt t="27259" x="6327775" y="1514475"/>
          <p14:tracePt t="27267" x="6327775" y="1531938"/>
          <p14:tracePt t="27275" x="6345238" y="1566863"/>
          <p14:tracePt t="27291" x="6345238" y="1585913"/>
          <p14:tracePt t="27307" x="6362700" y="1620838"/>
          <p14:tracePt t="27317" x="6362700" y="1638300"/>
          <p14:tracePt t="27331" x="6362700" y="1657350"/>
          <p14:tracePt t="27339" x="6362700" y="1674813"/>
          <p14:tracePt t="27355" x="6362700" y="1709738"/>
          <p14:tracePt t="27363" x="6362700" y="1727200"/>
          <p14:tracePt t="27379" x="6362700" y="1746250"/>
          <p14:tracePt t="27387" x="6362700" y="1763713"/>
          <p14:tracePt t="27403" x="6362700" y="1781175"/>
          <p14:tracePt t="27451" x="6362700" y="1798638"/>
          <p14:tracePt t="27467" x="6362700" y="1817688"/>
          <p14:tracePt t="27484" x="6362700" y="1835150"/>
          <p14:tracePt t="27491" x="6362700" y="1852613"/>
          <p14:tracePt t="27499" x="6362700" y="1870075"/>
          <p14:tracePt t="28202" x="6345238" y="1870075"/>
          <p14:tracePt t="28210" x="6310313" y="1870075"/>
          <p14:tracePt t="28220" x="6256338" y="1852613"/>
          <p14:tracePt t="28230" x="6238875" y="1852613"/>
          <p14:tracePt t="28236" x="6202363" y="1835150"/>
          <p14:tracePt t="28246" x="6167438" y="1835150"/>
          <p14:tracePt t="28251" x="6113463" y="1817688"/>
          <p14:tracePt t="28267" x="6024563" y="1817688"/>
          <p14:tracePt t="28280" x="5989638" y="1798638"/>
          <p14:tracePt t="28287" x="5953125" y="1798638"/>
          <p14:tracePt t="28295" x="5935663" y="1798638"/>
          <p14:tracePt t="28307" x="5918200" y="1798638"/>
          <p14:tracePt t="28322" x="5899150" y="1798638"/>
          <p14:tracePt t="28331" x="5899150" y="1817688"/>
          <p14:tracePt t="28340" x="5864225" y="1852613"/>
          <p14:tracePt t="28348" x="5846763" y="1887538"/>
          <p14:tracePt t="28355" x="5846763" y="1924050"/>
          <p14:tracePt t="28361" x="5810250" y="1978025"/>
          <p14:tracePt t="28367" x="5792788" y="2012950"/>
          <p14:tracePt t="28384" x="5738813" y="2066925"/>
          <p14:tracePt t="28391" x="5703888" y="2119313"/>
          <p14:tracePt t="28402" x="5668963" y="2190750"/>
          <p14:tracePt t="28416" x="5632450" y="2279650"/>
          <p14:tracePt t="28424" x="5614988" y="2316163"/>
          <p14:tracePt t="28432" x="5614988" y="2333625"/>
          <p14:tracePt t="28440" x="5597525" y="2351088"/>
          <p14:tracePt t="28449" x="5597525" y="2387600"/>
          <p14:tracePt t="28458" x="5597525" y="2422525"/>
          <p14:tracePt t="28469" x="5578475" y="2439988"/>
          <p14:tracePt t="28475" x="5578475" y="2476500"/>
          <p14:tracePt t="28487" x="5578475" y="2493963"/>
          <p14:tracePt t="28492" x="5578475" y="2528888"/>
          <p14:tracePt t="28500" x="5578475" y="2565400"/>
          <p14:tracePt t="28508" x="5578475" y="2600325"/>
          <p14:tracePt t="28521" x="5578475" y="2689225"/>
          <p14:tracePt t="28537" x="5597525" y="2778125"/>
          <p14:tracePt t="28545" x="5597525" y="2832100"/>
          <p14:tracePt t="28552" x="5632450" y="2868613"/>
          <p14:tracePt t="28559" x="5649913" y="2903538"/>
          <p14:tracePt t="28567" x="5686425" y="2921000"/>
          <p14:tracePt t="28579" x="5703888" y="2957513"/>
          <p14:tracePt t="28590" x="5738813" y="2974975"/>
          <p14:tracePt t="28597" x="5792788" y="3028950"/>
          <p14:tracePt t="28605" x="5829300" y="3046413"/>
          <p14:tracePt t="28611" x="5881688" y="3063875"/>
          <p14:tracePt t="28623" x="5918200" y="3081338"/>
          <p14:tracePt t="28628" x="5970588" y="3117850"/>
          <p14:tracePt t="28640" x="6024563" y="3135313"/>
          <p14:tracePt t="28650" x="6078538" y="3152775"/>
          <p14:tracePt t="28655" x="6130925" y="3170238"/>
          <p14:tracePt t="28660" x="6184900" y="3189288"/>
          <p14:tracePt t="28667" x="6238875" y="3189288"/>
          <p14:tracePt t="28674" x="6273800" y="3206750"/>
          <p14:tracePt t="28679" x="6327775" y="3206750"/>
          <p14:tracePt t="28690" x="6362700" y="3206750"/>
          <p14:tracePt t="28705" x="6399213" y="3224213"/>
          <p14:tracePt t="28723" x="6453188" y="3224213"/>
          <p14:tracePt t="28733" x="6488113" y="3224213"/>
          <p14:tracePt t="28745" x="6505575" y="3224213"/>
          <p14:tracePt t="28751" x="6523038" y="3224213"/>
          <p14:tracePt t="28768" x="6542088" y="3224213"/>
          <p14:tracePt t="28795" x="6559550" y="3224213"/>
          <p14:tracePt t="28810" x="6577013" y="3224213"/>
          <p14:tracePt t="28819" x="6594475" y="3206750"/>
          <p14:tracePt t="28835" x="6594475" y="3189288"/>
          <p14:tracePt t="28843" x="6613525" y="3189288"/>
          <p14:tracePt t="28860" x="6630988" y="3189288"/>
          <p14:tracePt t="28869" x="6630988" y="3170238"/>
          <p14:tracePt t="28879" x="6648450" y="3170238"/>
          <p14:tracePt t="28888" x="6665913" y="3170238"/>
          <p14:tracePt t="28895" x="6665913" y="3152775"/>
          <p14:tracePt t="28911" x="6665913" y="3135313"/>
          <p14:tracePt t="28923" x="6684963" y="3117850"/>
          <p14:tracePt t="28927" x="6684963" y="3098800"/>
          <p14:tracePt t="28936" x="6719888" y="3063875"/>
          <p14:tracePt t="28943" x="6737350" y="3046413"/>
          <p14:tracePt t="28951" x="6737350" y="3028950"/>
          <p14:tracePt t="28959" x="6754813" y="3009900"/>
          <p14:tracePt t="28967" x="6754813" y="2974975"/>
          <p14:tracePt t="28976" x="6773863" y="2974975"/>
          <p14:tracePt t="28984" x="6773863" y="2957513"/>
          <p14:tracePt t="28994" x="6773863" y="2938463"/>
          <p14:tracePt t="29001" x="6791325" y="2903538"/>
          <p14:tracePt t="29010" x="6791325" y="2886075"/>
          <p14:tracePt t="29017" x="6791325" y="2868613"/>
          <p14:tracePt t="29029" x="6791325" y="2832100"/>
          <p14:tracePt t="29033" x="6791325" y="2814638"/>
          <p14:tracePt t="29046" x="6791325" y="2778125"/>
          <p14:tracePt t="29049" x="6791325" y="2760663"/>
          <p14:tracePt t="29058" x="6791325" y="2725738"/>
          <p14:tracePt t="29066" x="6791325" y="2708275"/>
          <p14:tracePt t="29074" x="6791325" y="2654300"/>
          <p14:tracePt t="29082" x="6791325" y="2636838"/>
          <p14:tracePt t="29089" x="6791325" y="2600325"/>
          <p14:tracePt t="29097" x="6791325" y="2582863"/>
          <p14:tracePt t="29104" x="6791325" y="2547938"/>
          <p14:tracePt t="29114" x="6791325" y="2511425"/>
          <p14:tracePt t="29120" x="6773863" y="2493963"/>
          <p14:tracePt t="29131" x="6773863" y="2476500"/>
          <p14:tracePt t="29137" x="6754813" y="2439988"/>
          <p14:tracePt t="29147" x="6754813" y="2422525"/>
          <p14:tracePt t="29153" x="6737350" y="2422525"/>
          <p14:tracePt t="29164" x="6719888" y="2405063"/>
          <p14:tracePt t="29168" x="6702425" y="2387600"/>
          <p14:tracePt t="29182" x="6702425" y="2368550"/>
          <p14:tracePt t="29186" x="6684963" y="2351088"/>
          <p14:tracePt t="29194" x="6665913" y="2351088"/>
          <p14:tracePt t="29209" x="6648450" y="2333625"/>
          <p14:tracePt t="29217" x="6630988" y="2333625"/>
          <p14:tracePt t="29225" x="6613525" y="2316163"/>
          <p14:tracePt t="29233" x="6577013" y="2316163"/>
          <p14:tracePt t="29240" x="6559550" y="2297113"/>
          <p14:tracePt t="29250" x="6542088" y="2279650"/>
          <p14:tracePt t="29257" x="6488113" y="2262188"/>
          <p14:tracePt t="29267" x="6453188" y="2244725"/>
          <p14:tracePt t="29273" x="6434138" y="2227263"/>
          <p14:tracePt t="29285" x="6416675" y="2227263"/>
          <p14:tracePt t="29290" x="6381750" y="2208213"/>
          <p14:tracePt t="29302" x="6345238" y="2208213"/>
          <p14:tracePt t="29306" x="6310313" y="2208213"/>
          <p14:tracePt t="29313" x="6273800" y="2190750"/>
          <p14:tracePt t="29321" x="6238875" y="2190750"/>
          <p14:tracePt t="29329" x="6202363" y="2173288"/>
          <p14:tracePt t="29337" x="6184900" y="2173288"/>
          <p14:tracePt t="29346" x="6149975" y="2173288"/>
          <p14:tracePt t="29352" x="6130925" y="2155825"/>
          <p14:tracePt t="29360" x="6113463" y="2155825"/>
          <p14:tracePt t="29385" x="6096000" y="2155825"/>
          <p14:tracePt t="29643" x="6096000" y="2173288"/>
          <p14:tracePt t="29653" x="6096000" y="2190750"/>
          <p14:tracePt t="29664" x="6096000" y="2227263"/>
          <p14:tracePt t="29671" x="6096000" y="2316163"/>
          <p14:tracePt t="29686" x="6096000" y="2457450"/>
          <p14:tracePt t="29702" x="6096000" y="2617788"/>
          <p14:tracePt t="29718" x="6096000" y="2778125"/>
          <p14:tracePt t="29725" x="6096000" y="2849563"/>
          <p14:tracePt t="29736" x="6096000" y="2957513"/>
          <p14:tracePt t="29743" x="6096000" y="2992438"/>
          <p14:tracePt t="29751" x="6096000" y="3009900"/>
          <p14:tracePt t="29815" x="6113463" y="3009900"/>
          <p14:tracePt t="29823" x="6149975" y="3009900"/>
          <p14:tracePt t="29831" x="6167438" y="3009900"/>
          <p14:tracePt t="29839" x="6184900" y="3009900"/>
          <p14:tracePt t="29847" x="6238875" y="3009900"/>
          <p14:tracePt t="29855" x="6292850" y="3009900"/>
          <p14:tracePt t="29864" x="6362700" y="3009900"/>
          <p14:tracePt t="29871" x="6434138" y="3009900"/>
          <p14:tracePt t="29879" x="6523038" y="3009900"/>
          <p14:tracePt t="29887" x="6594475" y="3009900"/>
          <p14:tracePt t="29896" x="6684963" y="3028950"/>
          <p14:tracePt t="29903" x="6754813" y="3028950"/>
          <p14:tracePt t="29912" x="6845300" y="3046413"/>
          <p14:tracePt t="29919" x="6915150" y="3046413"/>
          <p14:tracePt t="29929" x="6969125" y="3046413"/>
          <p14:tracePt t="29935" x="7040563" y="3046413"/>
          <p14:tracePt t="29946" x="7094538" y="3046413"/>
          <p14:tracePt t="29951" x="7129463" y="3046413"/>
          <p14:tracePt t="29960" x="7146925" y="3046413"/>
          <p14:tracePt t="29999" x="7165975" y="3046413"/>
          <p14:tracePt t="30024" x="7183438" y="3046413"/>
          <p14:tracePt t="30039" x="7200900" y="3028950"/>
          <p14:tracePt t="30048" x="7218363" y="3009900"/>
          <p14:tracePt t="30071" x="7237413" y="2992438"/>
          <p14:tracePt t="30080" x="7254875" y="2992438"/>
          <p14:tracePt t="30095" x="7272338" y="2992438"/>
          <p14:tracePt t="30103" x="7289800" y="2992438"/>
          <p14:tracePt t="30111" x="7326313" y="2974975"/>
          <p14:tracePt t="30119" x="7343775" y="2974975"/>
          <p14:tracePt t="30127" x="7361238" y="2974975"/>
          <p14:tracePt t="30136" x="7397750" y="2974975"/>
          <p14:tracePt t="30144" x="7415213" y="2974975"/>
          <p14:tracePt t="30154" x="7450138" y="2974975"/>
          <p14:tracePt t="30160" x="7504113" y="2974975"/>
          <p14:tracePt t="30170" x="7558088" y="2974975"/>
          <p14:tracePt t="30177" x="7610475" y="2974975"/>
          <p14:tracePt t="30190" x="7646988" y="2974975"/>
          <p14:tracePt t="30193" x="7700963" y="2974975"/>
          <p14:tracePt t="30206" x="7735888" y="2974975"/>
          <p14:tracePt t="30208" x="7770813" y="2974975"/>
          <p14:tracePt t="30216" x="7789863" y="2974975"/>
          <p14:tracePt t="30225" x="7824788" y="2974975"/>
          <p14:tracePt t="30233" x="7842250" y="2974975"/>
          <p14:tracePt t="30240" x="7878763" y="2974975"/>
          <p14:tracePt t="30248" x="7896225" y="2974975"/>
          <p14:tracePt t="30258" x="7913688" y="2974975"/>
          <p14:tracePt t="30264" x="7950200" y="2974975"/>
          <p14:tracePt t="30274" x="7967663" y="2957513"/>
          <p14:tracePt t="30280" x="7985125" y="2957513"/>
          <p14:tracePt t="30291" x="8021638" y="2938463"/>
          <p14:tracePt t="30297" x="8039100" y="2921000"/>
          <p14:tracePt t="30309" x="8074025" y="2921000"/>
          <p14:tracePt t="30314" x="8093075" y="2921000"/>
          <p14:tracePt t="30326" x="8128000" y="2903538"/>
          <p14:tracePt t="30329" x="8145463" y="2903538"/>
          <p14:tracePt t="30338" x="8162925" y="2886075"/>
          <p14:tracePt t="30345" x="8199438" y="2868613"/>
          <p14:tracePt t="30352" x="8216900" y="2849563"/>
          <p14:tracePt t="30368" x="8234363" y="2832100"/>
          <p14:tracePt t="30376" x="8234363" y="2814638"/>
          <p14:tracePt t="30385" x="8253413" y="2814638"/>
          <p14:tracePt t="30393" x="8270875" y="2778125"/>
          <p14:tracePt t="30401" x="8270875" y="2760663"/>
          <p14:tracePt t="30410" x="8270875" y="2743200"/>
          <p14:tracePt t="30416" x="8270875" y="2708275"/>
          <p14:tracePt t="30432" x="8270875" y="2654300"/>
          <p14:tracePt t="30445" x="8270875" y="2617788"/>
          <p14:tracePt t="30448" x="8270875" y="2547938"/>
          <p14:tracePt t="30457" x="8270875" y="2493963"/>
          <p14:tracePt t="30466" x="8270875" y="2405063"/>
          <p14:tracePt t="30472" x="8270875" y="2351088"/>
          <p14:tracePt t="30480" x="8270875" y="2279650"/>
          <p14:tracePt t="30488" x="8270875" y="2227263"/>
          <p14:tracePt t="30497" x="8270875" y="2173288"/>
          <p14:tracePt t="30504" x="8253413" y="2136775"/>
          <p14:tracePt t="30513" x="8234363" y="2101850"/>
          <p14:tracePt t="30520" x="8234363" y="2084388"/>
          <p14:tracePt t="30530" x="8216900" y="2066925"/>
          <p14:tracePt t="30536" x="8216900" y="2047875"/>
          <p14:tracePt t="30547" x="8199438" y="2012950"/>
          <p14:tracePt t="30564" x="8181975" y="1995488"/>
          <p14:tracePt t="30568" x="8162925" y="1995488"/>
          <p14:tracePt t="30580" x="8162925" y="1978025"/>
          <p14:tracePt t="30585" x="8145463" y="1958975"/>
          <p14:tracePt t="30593" x="8128000" y="1958975"/>
          <p14:tracePt t="30601" x="8110538" y="1941513"/>
          <p14:tracePt t="30608" x="8093075" y="1941513"/>
          <p14:tracePt t="30617" x="8074025" y="1941513"/>
          <p14:tracePt t="30625" x="8039100" y="1924050"/>
          <p14:tracePt t="30632" x="8002588" y="1906588"/>
          <p14:tracePt t="30640" x="7985125" y="1906588"/>
          <p14:tracePt t="30649" x="7950200" y="1906588"/>
          <p14:tracePt t="30656" x="7913688" y="1887538"/>
          <p14:tracePt t="30665" x="7878763" y="1887538"/>
          <p14:tracePt t="30673" x="7842250" y="1887538"/>
          <p14:tracePt t="30683" x="7824788" y="1870075"/>
          <p14:tracePt t="30688" x="7807325" y="1870075"/>
          <p14:tracePt t="30701" x="7770813" y="1870075"/>
          <p14:tracePt t="30705" x="7735888" y="1852613"/>
          <p14:tracePt t="30718" x="7681913" y="1835150"/>
          <p14:tracePt t="30721" x="7646988" y="1835150"/>
          <p14:tracePt t="30728" x="7593013" y="1817688"/>
          <p14:tracePt t="30738" x="7539038" y="1817688"/>
          <p14:tracePt t="30745" x="7504113" y="1798638"/>
          <p14:tracePt t="30752" x="7450138" y="1798638"/>
          <p14:tracePt t="30761" x="7397750" y="1781175"/>
          <p14:tracePt t="30769" x="7343775" y="1781175"/>
          <p14:tracePt t="30778" x="7308850" y="1781175"/>
          <p14:tracePt t="30785" x="7289800" y="1781175"/>
          <p14:tracePt t="30792" x="7254875" y="1781175"/>
          <p14:tracePt t="30803" x="7237413" y="1781175"/>
          <p14:tracePt t="30820" x="7218363" y="1781175"/>
          <p14:tracePt t="30824" x="7200900" y="1781175"/>
          <p14:tracePt t="30857" x="7183438" y="1781175"/>
          <p14:tracePt t="30865" x="7165975" y="1781175"/>
          <p14:tracePt t="30880" x="7146925" y="1798638"/>
          <p14:tracePt t="30896" x="7129463" y="1817688"/>
          <p14:tracePt t="30905" x="7112000" y="1835150"/>
          <p14:tracePt t="30912" x="7112000" y="1852613"/>
          <p14:tracePt t="30921" x="7094538" y="1870075"/>
          <p14:tracePt t="30929" x="7077075" y="1906588"/>
          <p14:tracePt t="30939" x="7077075" y="1924050"/>
          <p14:tracePt t="30957" x="7058025" y="1958975"/>
          <p14:tracePt t="30960" x="7058025" y="1978025"/>
          <p14:tracePt t="30969" x="7040563" y="2012950"/>
          <p14:tracePt t="30986" x="7040563" y="2047875"/>
          <p14:tracePt t="31000" x="7040563" y="2066925"/>
          <p14:tracePt t="31008" x="7040563" y="2101850"/>
          <p14:tracePt t="31016" x="7040563" y="2119313"/>
          <p14:tracePt t="31025" x="7040563" y="2136775"/>
          <p14:tracePt t="31042" x="7040563" y="2173288"/>
          <p14:tracePt t="31049" x="7040563" y="2208213"/>
          <p14:tracePt t="31059" x="7040563" y="2227263"/>
          <p14:tracePt t="31065" x="7040563" y="2244725"/>
          <p14:tracePt t="31075" x="7040563" y="2262188"/>
          <p14:tracePt t="31080" x="7040563" y="2279650"/>
          <p14:tracePt t="31093" x="7040563" y="2316163"/>
          <p14:tracePt t="31101" x="7040563" y="2333625"/>
          <p14:tracePt t="31110" x="7040563" y="2351088"/>
          <p14:tracePt t="31117" x="7040563" y="2387600"/>
          <p14:tracePt t="31128" x="7040563" y="2422525"/>
          <p14:tracePt t="31132" x="7040563" y="2439988"/>
          <p14:tracePt t="31145" x="7040563" y="2476500"/>
          <p14:tracePt t="31148" x="7040563" y="2493963"/>
          <p14:tracePt t="31157" x="7040563" y="2528888"/>
          <p14:tracePt t="31164" x="7058025" y="2565400"/>
          <p14:tracePt t="31172" x="7058025" y="2582863"/>
          <p14:tracePt t="31181" x="7077075" y="2600325"/>
          <p14:tracePt t="31188" x="7077075" y="2617788"/>
          <p14:tracePt t="31197" x="7077075" y="2636838"/>
          <p14:tracePt t="31206" x="7077075" y="2654300"/>
          <p14:tracePt t="31220" x="7077075" y="2671763"/>
          <p14:tracePt t="31236" x="7094538" y="2689225"/>
          <p14:tracePt t="31247" x="7094538" y="2708275"/>
          <p14:tracePt t="31253" x="7112000" y="2725738"/>
          <p14:tracePt t="31263" x="7112000" y="2743200"/>
          <p14:tracePt t="31269" x="7129463" y="2778125"/>
          <p14:tracePt t="31280" x="7146925" y="2797175"/>
          <p14:tracePt t="31285" x="7146925" y="2814638"/>
          <p14:tracePt t="31293" x="7183438" y="2849563"/>
          <p14:tracePt t="31301" x="7200900" y="2868613"/>
          <p14:tracePt t="31309" x="7237413" y="2903538"/>
          <p14:tracePt t="31316" x="7272338" y="2938463"/>
          <p14:tracePt t="31325" x="7308850" y="2974975"/>
          <p14:tracePt t="31333" x="7343775" y="2992438"/>
          <p14:tracePt t="31340" x="7378700" y="3009900"/>
          <p14:tracePt t="31349" x="7415213" y="3046413"/>
          <p14:tracePt t="31356" x="7450138" y="3063875"/>
          <p14:tracePt t="31367" x="7504113" y="3098800"/>
          <p14:tracePt t="31373" x="7521575" y="3117850"/>
          <p14:tracePt t="31384" x="7558088" y="3117850"/>
          <p14:tracePt t="31388" x="7610475" y="3135313"/>
          <p14:tracePt t="31399" x="7646988" y="3170238"/>
          <p14:tracePt t="31405" x="7700963" y="3170238"/>
          <p14:tracePt t="31418" x="7735888" y="3189288"/>
          <p14:tracePt t="31422" x="7770813" y="3206750"/>
          <p14:tracePt t="31429" x="7807325" y="3206750"/>
          <p14:tracePt t="31445" x="7824788" y="3206750"/>
          <p14:tracePt t="31468" x="7861300" y="3206750"/>
          <p14:tracePt t="31478" x="7896225" y="3206750"/>
          <p14:tracePt t="31485" x="7931150" y="3206750"/>
          <p14:tracePt t="31493" x="7967663" y="3206750"/>
          <p14:tracePt t="31500" x="8002588" y="3206750"/>
          <p14:tracePt t="31507" x="8021638" y="3206750"/>
          <p14:tracePt t="31523" x="8039100" y="3206750"/>
          <p14:tracePt t="31595" x="8039100" y="3189288"/>
          <p14:tracePt t="31603" x="8039100" y="3170238"/>
          <p14:tracePt t="31611" x="8039100" y="3152775"/>
          <p14:tracePt t="31619" x="8039100" y="3135313"/>
          <p14:tracePt t="31627" x="8039100" y="3117850"/>
          <p14:tracePt t="31643" x="8039100" y="3081338"/>
          <p14:tracePt t="31654" x="8021638" y="3081338"/>
          <p14:tracePt t="31660" x="8021638" y="3046413"/>
          <p14:tracePt t="31668" x="8002588" y="3009900"/>
          <p14:tracePt t="31676" x="8002588" y="2974975"/>
          <p14:tracePt t="31684" x="7985125" y="2957513"/>
          <p14:tracePt t="31691" x="7985125" y="2921000"/>
          <p14:tracePt t="31702" x="7967663" y="2868613"/>
          <p14:tracePt t="31713" x="7950200" y="2832100"/>
          <p14:tracePt t="31720" x="7931150" y="2797175"/>
          <p14:tracePt t="31737" x="7931150" y="2743200"/>
          <p14:tracePt t="31752" x="7913688" y="2708275"/>
          <p14:tracePt t="31758" x="7896225" y="2689225"/>
          <p14:tracePt t="31764" x="7842250" y="2654300"/>
          <p14:tracePt t="31773" x="7824788" y="2617788"/>
          <p14:tracePt t="31780" x="7789863" y="2600325"/>
          <p14:tracePt t="31790" x="7770813" y="2582863"/>
          <p14:tracePt t="31795" x="7735888" y="2582863"/>
          <p14:tracePt t="31807" x="7700963" y="2565400"/>
          <p14:tracePt t="31821" x="7646988" y="2547938"/>
          <p14:tracePt t="31829" x="7610475" y="2528888"/>
          <p14:tracePt t="31843" x="7575550" y="2511425"/>
          <p14:tracePt t="31848" x="7558088" y="2511425"/>
          <p14:tracePt t="31851" x="7558088" y="2493963"/>
          <p14:tracePt t="31876" x="7558088" y="2476500"/>
          <p14:tracePt t="31883" x="7521575" y="2439988"/>
          <p14:tracePt t="31892" x="7504113" y="2405063"/>
          <p14:tracePt t="31899" x="7504113" y="2387600"/>
          <p14:tracePt t="31909" x="7504113" y="2368550"/>
          <p14:tracePt t="31915" x="7486650" y="2333625"/>
          <p14:tracePt t="31923" x="7486650" y="2279650"/>
          <p14:tracePt t="31931" x="7469188" y="2208213"/>
          <p14:tracePt t="31939" x="7469188" y="2119313"/>
          <p14:tracePt t="31947" x="7450138" y="2047875"/>
          <p14:tracePt t="31955" x="7450138" y="1941513"/>
          <p14:tracePt t="31963" x="7450138" y="1817688"/>
          <p14:tracePt t="31971" x="7450138" y="1709738"/>
          <p14:tracePt t="31979" x="7450138" y="1603375"/>
          <p14:tracePt t="31987" x="7450138" y="1477963"/>
          <p14:tracePt t="31995" x="7450138" y="1371600"/>
          <p14:tracePt t="32003" x="7469188" y="1265238"/>
          <p14:tracePt t="32012" x="7486650" y="1176338"/>
          <p14:tracePt t="32019" x="7521575" y="1104900"/>
          <p14:tracePt t="32029" x="7539038" y="1033463"/>
          <p14:tracePt t="32035" x="7558088" y="979488"/>
          <p14:tracePt t="32043" x="7593013" y="925513"/>
          <p14:tracePt t="32051" x="7610475" y="873125"/>
          <p14:tracePt t="32059" x="7629525" y="836613"/>
          <p14:tracePt t="32067" x="7646988" y="819150"/>
          <p14:tracePt t="32075" x="7681913" y="801688"/>
          <p14:tracePt t="32083" x="7700963" y="784225"/>
          <p14:tracePt t="32091" x="7718425" y="765175"/>
          <p14:tracePt t="32099" x="7753350" y="730250"/>
          <p14:tracePt t="32107" x="7770813" y="730250"/>
          <p14:tracePt t="32115" x="7807325" y="695325"/>
          <p14:tracePt t="32124" x="7842250" y="695325"/>
          <p14:tracePt t="32135" x="7878763" y="658813"/>
          <p14:tracePt t="32140" x="7913688" y="641350"/>
          <p14:tracePt t="32151" x="7950200" y="623888"/>
          <p14:tracePt t="32156" x="8002588" y="606425"/>
          <p14:tracePt t="32168" x="8056563" y="606425"/>
          <p14:tracePt t="32172" x="8093075" y="587375"/>
          <p14:tracePt t="32181" x="8145463" y="587375"/>
          <p14:tracePt t="32188" x="8199438" y="587375"/>
          <p14:tracePt t="32197" x="8234363" y="587375"/>
          <p14:tracePt t="32205" x="8253413" y="587375"/>
          <p14:tracePt t="32214" x="8270875" y="587375"/>
          <p14:tracePt t="32221" x="8288338" y="587375"/>
          <p14:tracePt t="32228" x="8305800" y="587375"/>
          <p14:tracePt t="32236" x="8324850" y="587375"/>
          <p14:tracePt t="32244" x="8342313" y="587375"/>
          <p14:tracePt t="32255" x="8359775" y="587375"/>
          <p14:tracePt t="32271" x="8394700" y="587375"/>
          <p14:tracePt t="32277" x="8413750" y="587375"/>
          <p14:tracePt t="32288" x="8466138" y="606425"/>
          <p14:tracePt t="32292" x="8502650" y="623888"/>
          <p14:tracePt t="32306" x="8537575" y="641350"/>
          <p14:tracePt t="32309" x="8574088" y="641350"/>
          <p14:tracePt t="32317" x="8591550" y="658813"/>
          <p14:tracePt t="32325" x="8626475" y="676275"/>
          <p14:tracePt t="32333" x="8645525" y="695325"/>
          <p14:tracePt t="32341" x="8680450" y="712788"/>
          <p14:tracePt t="32348" x="8697913" y="730250"/>
          <p14:tracePt t="32357" x="8716963" y="747713"/>
          <p14:tracePt t="32365" x="8734425" y="747713"/>
          <p14:tracePt t="32373" x="8734425" y="765175"/>
          <p14:tracePt t="32380" x="8751888" y="765175"/>
          <p14:tracePt t="32396" x="8751888" y="784225"/>
          <p14:tracePt t="32412" x="8769350" y="801688"/>
          <p14:tracePt t="32428" x="8786813" y="819150"/>
          <p14:tracePt t="32437" x="8786813" y="836613"/>
          <p14:tracePt t="32445" x="8805863" y="855663"/>
          <p14:tracePt t="32453" x="8823325" y="873125"/>
          <p14:tracePt t="32460" x="8823325" y="890588"/>
          <p14:tracePt t="32468" x="8840788" y="908050"/>
          <p14:tracePt t="32476" x="8858250" y="944563"/>
          <p14:tracePt t="32492" x="8877300" y="962025"/>
          <p14:tracePt t="32500" x="8894763" y="979488"/>
          <p14:tracePt t="32509" x="8912225" y="996950"/>
          <p14:tracePt t="32527" x="8912225" y="1016000"/>
          <p14:tracePt t="32532" x="8929688" y="1033463"/>
          <p14:tracePt t="32548" x="8929688" y="1050925"/>
          <p14:tracePt t="32557" x="8947150" y="1068388"/>
          <p14:tracePt t="32566" x="8947150" y="1085850"/>
          <p14:tracePt t="32580" x="8947150" y="1104900"/>
          <p14:tracePt t="32589" x="8966200" y="1104900"/>
          <p14:tracePt t="32597" x="8966200" y="1122363"/>
          <p14:tracePt t="32606" x="8983663" y="1122363"/>
          <p14:tracePt t="32612" x="8983663" y="1139825"/>
          <p14:tracePt t="32630" x="8983663" y="1157288"/>
          <p14:tracePt t="32652" x="9001125" y="1193800"/>
          <p14:tracePt t="32668" x="9001125" y="1211263"/>
          <p14:tracePt t="32681" x="9001125" y="1228725"/>
          <p14:tracePt t="32685" x="9001125" y="1246188"/>
          <p14:tracePt t="32694" x="9018588" y="1246188"/>
          <p14:tracePt t="32700" x="9018588" y="1265238"/>
          <p14:tracePt t="32717" x="9018588" y="1282700"/>
          <p14:tracePt t="32734" x="9037638" y="1317625"/>
          <p14:tracePt t="32741" x="9037638" y="1336675"/>
          <p14:tracePt t="32757" x="9037638" y="1354138"/>
          <p14:tracePt t="32772" x="9037638" y="1371600"/>
          <p14:tracePt t="32798" x="9037638" y="1406525"/>
          <p14:tracePt t="32813" x="9055100" y="1406525"/>
          <p14:tracePt t="32821" x="9055100" y="1425575"/>
          <p14:tracePt t="32845" x="9055100" y="1443038"/>
          <p14:tracePt t="32860" x="9072563" y="1460500"/>
          <p14:tracePt t="32869" x="9072563" y="1497013"/>
          <p14:tracePt t="32886" x="9072563" y="1514475"/>
          <p14:tracePt t="32893" x="9090025" y="1514475"/>
          <p14:tracePt t="32902" x="9090025" y="1531938"/>
          <p14:tracePt t="32908" x="9090025" y="1549400"/>
          <p14:tracePt t="32925" x="9090025" y="1566863"/>
          <p14:tracePt t="32933" x="9109075" y="1566863"/>
          <p14:tracePt t="32941" x="9109075" y="1585913"/>
          <p14:tracePt t="32948" x="9109075" y="1603375"/>
          <p14:tracePt t="32957" x="9109075" y="1620838"/>
          <p14:tracePt t="32973" x="9109075" y="1638300"/>
          <p14:tracePt t="32981" x="9126538" y="1657350"/>
          <p14:tracePt t="32989" x="9126538" y="1674813"/>
          <p14:tracePt t="32996" x="9126538" y="1692275"/>
          <p14:tracePt t="33004" x="9144000" y="1709738"/>
          <p14:tracePt t="33021" x="9144000" y="1746250"/>
          <p14:tracePt t="33028" x="9144000" y="1781175"/>
          <p14:tracePt t="33040" x="9161463" y="1798638"/>
          <p14:tracePt t="33045" x="9178925" y="1817688"/>
          <p14:tracePt t="33056" x="9178925" y="1835150"/>
          <p14:tracePt t="33060" x="9178925" y="1852613"/>
          <p14:tracePt t="33068" x="9197975" y="1887538"/>
          <p14:tracePt t="33077" x="9215438" y="1906588"/>
          <p14:tracePt t="33085" x="9232900" y="1941513"/>
          <p14:tracePt t="33092" x="9232900" y="1958975"/>
          <p14:tracePt t="33100" x="9250363" y="1978025"/>
          <p14:tracePt t="33109" x="9250363" y="1995488"/>
          <p14:tracePt t="33116" x="9269413" y="1995488"/>
          <p14:tracePt t="33190" x="9286875" y="1958975"/>
          <p14:tracePt t="33201" x="9286875" y="1924050"/>
          <p14:tracePt t="33210" x="9286875" y="1887538"/>
          <p14:tracePt t="33213" x="9286875" y="1870075"/>
          <p14:tracePt t="33219" x="9286875" y="1817688"/>
          <p14:tracePt t="33227" x="9286875" y="1763713"/>
          <p14:tracePt t="33235" x="9286875" y="1709738"/>
          <p14:tracePt t="33243" x="9286875" y="1657350"/>
          <p14:tracePt t="33251" x="9286875" y="1638300"/>
          <p14:tracePt t="33259" x="9286875" y="1620838"/>
          <p14:tracePt t="33267" x="9286875" y="1603375"/>
          <p14:tracePt t="33363" x="9304338" y="1638300"/>
          <p14:tracePt t="33371" x="9304338" y="1657350"/>
          <p14:tracePt t="33379" x="9304338" y="1674813"/>
          <p14:tracePt t="33387" x="9321800" y="1709738"/>
          <p14:tracePt t="33395" x="9321800" y="1746250"/>
          <p14:tracePt t="33403" x="9321800" y="1781175"/>
          <p14:tracePt t="33412" x="9340850" y="1798638"/>
          <p14:tracePt t="33419" x="9340850" y="1835150"/>
          <p14:tracePt t="33428" x="9358313" y="1852613"/>
          <p14:tracePt t="33435" x="9358313" y="1887538"/>
          <p14:tracePt t="33446" x="9375775" y="1924050"/>
          <p14:tracePt t="33451" x="9375775" y="1958975"/>
          <p14:tracePt t="33460" x="9393238" y="1995488"/>
          <p14:tracePt t="33467" x="9393238" y="2030413"/>
          <p14:tracePt t="33475" x="9410700" y="2066925"/>
          <p14:tracePt t="33483" x="9410700" y="2119313"/>
          <p14:tracePt t="33491" x="9429750" y="2155825"/>
          <p14:tracePt t="33499" x="9429750" y="2173288"/>
          <p14:tracePt t="33507" x="9429750" y="2190750"/>
          <p14:tracePt t="33516" x="9429750" y="2208213"/>
          <p14:tracePt t="33545" x="9429750" y="2227263"/>
          <p14:tracePt t="33569" x="9429750" y="2244725"/>
          <p14:tracePt t="33675" x="9410700" y="2244725"/>
          <p14:tracePt t="33684" x="9393238" y="2244725"/>
          <p14:tracePt t="33691" x="9375775" y="2244725"/>
          <p14:tracePt t="33702" x="9358313" y="2262188"/>
          <p14:tracePt t="33708" x="9321800" y="2262188"/>
          <p14:tracePt t="33715" x="9304338" y="2262188"/>
          <p14:tracePt t="33724" x="9269413" y="2262188"/>
          <p14:tracePt t="33731" x="9232900" y="2279650"/>
          <p14:tracePt t="33739" x="9215438" y="2279650"/>
          <p14:tracePt t="33747" x="9197975" y="2279650"/>
          <p14:tracePt t="33755" x="9178925" y="2279650"/>
          <p14:tracePt t="33764" x="9144000" y="2297113"/>
          <p14:tracePt t="33771" x="9109075" y="2297113"/>
          <p14:tracePt t="33779" x="9055100" y="2297113"/>
          <p14:tracePt t="33787" x="9037638" y="2297113"/>
          <p14:tracePt t="33795" x="9001125" y="2316163"/>
          <p14:tracePt t="33811" x="8966200" y="2316163"/>
          <p14:tracePt t="33821" x="8947150" y="2333625"/>
          <p14:tracePt t="33827" x="8912225" y="2351088"/>
          <p14:tracePt t="33843" x="8894763" y="2351088"/>
          <p14:tracePt t="33851" x="8877300" y="2368550"/>
          <p14:tracePt t="33859" x="8858250" y="2387600"/>
          <p14:tracePt t="33874" x="8858250" y="2405063"/>
          <p14:tracePt t="33877" x="8840788" y="2439988"/>
          <p14:tracePt t="33884" x="8823325" y="2457450"/>
          <p14:tracePt t="33891" x="8823325" y="2493963"/>
          <p14:tracePt t="33899" x="8786813" y="2547938"/>
          <p14:tracePt t="33908" x="8786813" y="2582863"/>
          <p14:tracePt t="33915" x="8769350" y="2600325"/>
          <p14:tracePt t="33927" x="8769350" y="2617788"/>
          <p14:tracePt t="33933" x="8751888" y="2654300"/>
          <p14:tracePt t="33950" x="8751888" y="2689225"/>
          <p14:tracePt t="33968" x="8751888" y="2708275"/>
          <p14:tracePt t="33978" x="8751888" y="2725738"/>
          <p14:tracePt t="33990" x="8751888" y="2743200"/>
          <p14:tracePt t="33997" x="8751888" y="2760663"/>
          <p14:tracePt t="34011" x="8751888" y="2814638"/>
          <p14:tracePt t="34019" x="8751888" y="2832100"/>
          <p14:tracePt t="34030" x="8786813" y="2868613"/>
          <p14:tracePt t="34047" x="8823325" y="2903538"/>
          <p14:tracePt t="34057" x="8840788" y="2903538"/>
          <p14:tracePt t="34060" x="8858250" y="2921000"/>
          <p14:tracePt t="34069" x="8894763" y="2938463"/>
          <p14:tracePt t="34077" x="8929688" y="2957513"/>
          <p14:tracePt t="34083" x="8966200" y="2957513"/>
          <p14:tracePt t="34091" x="8983663" y="2974975"/>
          <p14:tracePt t="34099" x="9037638" y="2974975"/>
          <p14:tracePt t="34107" x="9072563" y="2992438"/>
          <p14:tracePt t="34119" x="9090025" y="2992438"/>
          <p14:tracePt t="34128" x="9109075" y="2992438"/>
          <p14:tracePt t="34135" x="9126538" y="2992438"/>
          <p14:tracePt t="34145" x="9144000" y="2992438"/>
          <p14:tracePt t="34151" x="9161463" y="2992438"/>
          <p14:tracePt t="34159" x="9178925" y="2992438"/>
          <p14:tracePt t="34167" x="9215438" y="2992438"/>
          <p14:tracePt t="34175" x="9250363" y="2974975"/>
          <p14:tracePt t="34183" x="9286875" y="2974975"/>
          <p14:tracePt t="34191" x="9340850" y="2957513"/>
          <p14:tracePt t="34199" x="9358313" y="2957513"/>
          <p14:tracePt t="34207" x="9375775" y="2938463"/>
          <p14:tracePt t="34215" x="9410700" y="2938463"/>
          <p14:tracePt t="34223" x="9464675" y="2921000"/>
          <p14:tracePt t="34232" x="9501188" y="2921000"/>
          <p14:tracePt t="34239" x="9518650" y="2903538"/>
          <p14:tracePt t="34248" x="9536113" y="2886075"/>
          <p14:tracePt t="34255" x="9553575" y="2868613"/>
          <p14:tracePt t="34271" x="9590088" y="2849563"/>
          <p14:tracePt t="34282" x="9590088" y="2814638"/>
          <p14:tracePt t="34287" x="9590088" y="2778125"/>
          <p14:tracePt t="34295" x="9607550" y="2743200"/>
          <p14:tracePt t="34304" x="9625013" y="2708275"/>
          <p14:tracePt t="34312" x="9625013" y="2671763"/>
          <p14:tracePt t="34321" x="9625013" y="2617788"/>
          <p14:tracePt t="34330" x="9625013" y="2582863"/>
          <p14:tracePt t="34345" x="9625013" y="2565400"/>
          <p14:tracePt t="34351" x="9625013" y="2511425"/>
          <p14:tracePt t="34359" x="9625013" y="2457450"/>
          <p14:tracePt t="34367" x="9625013" y="2422525"/>
          <p14:tracePt t="34375" x="9625013" y="2387600"/>
          <p14:tracePt t="34385" x="9625013" y="2351088"/>
          <p14:tracePt t="34391" x="9625013" y="2316163"/>
          <p14:tracePt t="34403" x="9625013" y="2279650"/>
          <p14:tracePt t="34407" x="9625013" y="2244725"/>
          <p14:tracePt t="34415" x="9625013" y="2227263"/>
          <p14:tracePt t="34423" x="9625013" y="2190750"/>
          <p14:tracePt t="34431" x="9625013" y="2173288"/>
          <p14:tracePt t="34439" x="9625013" y="2136775"/>
          <p14:tracePt t="34447" x="9625013" y="2119313"/>
          <p14:tracePt t="34455" x="9625013" y="2084388"/>
          <p14:tracePt t="34463" x="9625013" y="2047875"/>
          <p14:tracePt t="34470" x="9625013" y="2030413"/>
          <p14:tracePt t="34479" x="9625013" y="2012950"/>
          <p14:tracePt t="34487" x="9590088" y="1978025"/>
          <p14:tracePt t="34495" x="9571038" y="1958975"/>
          <p14:tracePt t="34504" x="9571038" y="1941513"/>
          <p14:tracePt t="34511" x="9553575" y="1924050"/>
          <p14:tracePt t="34522" x="9518650" y="1906588"/>
          <p14:tracePt t="34527" x="9501188" y="1852613"/>
          <p14:tracePt t="34536" x="9464675" y="1835150"/>
          <p14:tracePt t="34543" x="9447213" y="1817688"/>
          <p14:tracePt t="34551" x="9429750" y="1798638"/>
          <p14:tracePt t="34559" x="9393238" y="1781175"/>
          <p14:tracePt t="34567" x="9393238" y="1763713"/>
          <p14:tracePt t="34575" x="9358313" y="1727200"/>
          <p14:tracePt t="34583" x="9321800" y="1709738"/>
          <p14:tracePt t="34591" x="9286875" y="1692275"/>
          <p14:tracePt t="34599" x="9250363" y="1674813"/>
          <p14:tracePt t="34607" x="9232900" y="1674813"/>
          <p14:tracePt t="34615" x="9215438" y="1657350"/>
          <p14:tracePt t="34624" x="9197975" y="1657350"/>
          <p14:tracePt t="34631" x="9178925" y="1657350"/>
          <p14:tracePt t="34641" x="9161463" y="1657350"/>
          <p14:tracePt t="34647" x="9126538" y="1657350"/>
          <p14:tracePt t="34658" x="9090025" y="1657350"/>
          <p14:tracePt t="34663" x="9072563" y="1657350"/>
          <p14:tracePt t="34672" x="9037638" y="1657350"/>
          <p14:tracePt t="34679" x="9018588" y="1657350"/>
          <p14:tracePt t="34687" x="9001125" y="1657350"/>
          <p14:tracePt t="34695" x="8966200" y="1657350"/>
          <p14:tracePt t="34704" x="8929688" y="1657350"/>
          <p14:tracePt t="34712" x="8894763" y="1674813"/>
          <p14:tracePt t="34721" x="8858250" y="1674813"/>
          <p14:tracePt t="34736" x="8840788" y="1674813"/>
          <p14:tracePt t="34746" x="8805863" y="1692275"/>
          <p14:tracePt t="34756" x="8769350" y="1709738"/>
          <p14:tracePt t="34780" x="8769350" y="1727200"/>
          <p14:tracePt t="34787" x="8751888" y="1727200"/>
          <p14:tracePt t="34793" x="8751888" y="1746250"/>
          <p14:tracePt t="34807" x="8751888" y="1763713"/>
          <p14:tracePt t="34816" x="8716963" y="1798638"/>
          <p14:tracePt t="34823" x="8716963" y="1817688"/>
          <p14:tracePt t="34831" x="8697913" y="1852613"/>
          <p14:tracePt t="34839" x="8697913" y="1870075"/>
          <p14:tracePt t="34847" x="8697913" y="1887538"/>
          <p14:tracePt t="34855" x="8697913" y="1924050"/>
          <p14:tracePt t="34863" x="8697913" y="1941513"/>
          <p14:tracePt t="34871" x="8697913" y="1958975"/>
          <p14:tracePt t="34880" x="8697913" y="1995488"/>
          <p14:tracePt t="34887" x="8697913" y="2030413"/>
          <p14:tracePt t="34903" x="8697913" y="2066925"/>
          <p14:tracePt t="34914" x="8697913" y="2084388"/>
          <p14:tracePt t="34919" x="8697913" y="2119313"/>
          <p14:tracePt t="34927" x="8697913" y="2136775"/>
          <p14:tracePt t="34935" x="8697913" y="2173288"/>
          <p14:tracePt t="34944" x="8697913" y="2190750"/>
          <p14:tracePt t="34951" x="8697913" y="2227263"/>
          <p14:tracePt t="34959" x="8697913" y="2244725"/>
          <p14:tracePt t="34967" x="8697913" y="2262188"/>
          <p14:tracePt t="34975" x="8716963" y="2297113"/>
          <p14:tracePt t="34984" x="8734425" y="2333625"/>
          <p14:tracePt t="34991" x="8751888" y="2351088"/>
          <p14:tracePt t="34999" x="8751888" y="2368550"/>
          <p14:tracePt t="35007" x="8769350" y="2387600"/>
          <p14:tracePt t="35016" x="8786813" y="2405063"/>
          <p14:tracePt t="35023" x="8805863" y="2422525"/>
          <p14:tracePt t="35031" x="8823325" y="2439988"/>
          <p14:tracePt t="35039" x="8840788" y="2457450"/>
          <p14:tracePt t="35055" x="8840788" y="2476500"/>
          <p14:tracePt t="35064" x="8858250" y="2476500"/>
          <p14:tracePt t="35071" x="8858250" y="2493963"/>
          <p14:tracePt t="35079" x="8877300" y="2511425"/>
          <p14:tracePt t="35087" x="8894763" y="2528888"/>
          <p14:tracePt t="35095" x="8912225" y="2547938"/>
          <p14:tracePt t="35111" x="8929688" y="2565400"/>
          <p14:tracePt t="35283" x="8929688" y="2528888"/>
          <p14:tracePt t="36330" x="8929688" y="2565400"/>
          <p14:tracePt t="36339" x="8929688" y="2582863"/>
          <p14:tracePt t="36348" x="8929688" y="2600325"/>
          <p14:tracePt t="36356" x="8929688" y="2636838"/>
          <p14:tracePt t="36365" x="8929688" y="2654300"/>
          <p14:tracePt t="36374" x="8929688" y="2671763"/>
          <p14:tracePt t="36379" x="8947150" y="2689225"/>
          <p14:tracePt t="36388" x="8947150" y="2725738"/>
          <p14:tracePt t="36396" x="8966200" y="2760663"/>
          <p14:tracePt t="36407" x="8983663" y="2797175"/>
          <p14:tracePt t="36413" x="9018588" y="2832100"/>
          <p14:tracePt t="36421" x="9037638" y="2849563"/>
          <p14:tracePt t="36427" x="9072563" y="2886075"/>
          <p14:tracePt t="36441" x="9090025" y="2886075"/>
          <p14:tracePt t="36447" x="9109075" y="2886075"/>
          <p14:tracePt t="36454" x="9144000" y="2886075"/>
          <p14:tracePt t="36467" x="9161463" y="2886075"/>
          <p14:tracePt t="36482" x="9178925" y="2886075"/>
          <p14:tracePt t="36499" x="9215438" y="2886075"/>
          <p14:tracePt t="36510" x="9250363" y="2886075"/>
          <p14:tracePt t="36516" x="9286875" y="2849563"/>
          <p14:tracePt t="36526" x="9340850" y="2814638"/>
          <p14:tracePt t="36531" x="9358313" y="2814638"/>
          <p14:tracePt t="36542" x="9375775" y="2797175"/>
          <p14:tracePt t="36546" x="9429750" y="2797175"/>
          <p14:tracePt t="36555" x="9464675" y="2778125"/>
          <p14:tracePt t="36560" x="9501188" y="2778125"/>
          <p14:tracePt t="36572" x="9536113" y="2778125"/>
          <p14:tracePt t="36576" x="9571038" y="2778125"/>
          <p14:tracePt t="36586" x="9607550" y="2778125"/>
          <p14:tracePt t="36596" x="9642475" y="2760663"/>
          <p14:tracePt t="36611" x="9661525" y="2760663"/>
          <p14:tracePt t="36620" x="9678988" y="2760663"/>
          <p14:tracePt t="36681" x="9661525" y="2760663"/>
          <p14:tracePt t="36694" x="9642475" y="2797175"/>
          <p14:tracePt t="36703" x="9590088" y="2814638"/>
          <p14:tracePt t="36716" x="9553575" y="2849563"/>
          <p14:tracePt t="36721" x="9501188" y="2868613"/>
          <p14:tracePt t="36730" x="9482138" y="2868613"/>
          <p14:tracePt t="36737" x="9464675" y="2886075"/>
          <p14:tracePt t="36743" x="9447213" y="2886075"/>
          <p14:tracePt t="36758" x="9429750" y="2886075"/>
          <p14:tracePt t="36899" x="9447213" y="2868613"/>
          <p14:tracePt t="36907" x="9464675" y="2868613"/>
          <p14:tracePt t="36915" x="9482138" y="2868613"/>
          <p14:tracePt t="36931" x="9501188" y="2832100"/>
          <p14:tracePt t="36939" x="9518650" y="2832100"/>
          <p14:tracePt t="37019" x="9518650" y="2849563"/>
          <p14:tracePt t="37027" x="9501188" y="2868613"/>
          <p14:tracePt t="37035" x="9464675" y="2886075"/>
          <p14:tracePt t="37044" x="9447213" y="2886075"/>
          <p14:tracePt t="37051" x="9410700" y="2903538"/>
          <p14:tracePt t="37059" x="9393238" y="2921000"/>
          <p14:tracePt t="37067" x="9340850" y="2921000"/>
          <p14:tracePt t="37075" x="9304338" y="2938463"/>
          <p14:tracePt t="37083" x="9286875" y="2938463"/>
          <p14:tracePt t="37198" x="9304338" y="2938463"/>
          <p14:tracePt t="37207" x="9321800" y="2938463"/>
          <p14:tracePt t="37215" x="9340850" y="2938463"/>
          <p14:tracePt t="37226" x="9358313" y="2938463"/>
          <p14:tracePt t="37236" x="9375775" y="2938463"/>
          <p14:tracePt t="37479" x="9375775" y="2921000"/>
          <p14:tracePt t="37487" x="9393238" y="2921000"/>
          <p14:tracePt t="37498" x="9410700" y="2921000"/>
          <p14:tracePt t="37518" x="9429750" y="2903538"/>
          <p14:tracePt t="37600" x="9410700" y="2903538"/>
          <p14:tracePt t="37839" x="9410700" y="2921000"/>
          <p14:tracePt t="37896" x="9429750" y="2903538"/>
          <p14:tracePt t="37910" x="9482138" y="2868613"/>
          <p14:tracePt t="37990" x="9464675" y="2868613"/>
          <p14:tracePt t="38000" x="9429750" y="2868613"/>
          <p14:tracePt t="38015" x="9304338" y="2868613"/>
          <p14:tracePt t="38031" x="9144000" y="2868613"/>
          <p14:tracePt t="38040" x="9018588" y="2868613"/>
          <p14:tracePt t="38055" x="8912225" y="2868613"/>
          <p14:tracePt t="38066" x="8626475" y="2849563"/>
          <p14:tracePt t="38077" x="8448675" y="2814638"/>
          <p14:tracePt t="38091" x="8093075" y="2760663"/>
          <p14:tracePt t="38099" x="7861300" y="2671763"/>
          <p14:tracePt t="38104" x="7664450" y="2600325"/>
          <p14:tracePt t="38109" x="7504113" y="2528888"/>
          <p14:tracePt t="38115" x="7397750" y="2476500"/>
          <p14:tracePt t="38123" x="7289800" y="2422525"/>
          <p14:tracePt t="38131" x="7200900" y="2351088"/>
          <p14:tracePt t="38151" x="7112000" y="2262188"/>
          <p14:tracePt t="38160" x="7094538" y="2190750"/>
          <p14:tracePt t="38171" x="7077075" y="2136775"/>
          <p14:tracePt t="38179" x="7077075" y="2066925"/>
          <p14:tracePt t="38192" x="7077075" y="1870075"/>
          <p14:tracePt t="38198" x="7077075" y="1763713"/>
          <p14:tracePt t="38203" x="7094538" y="1638300"/>
          <p14:tracePt t="38211" x="7146925" y="1477963"/>
          <p14:tracePt t="38219" x="7200900" y="1354138"/>
          <p14:tracePt t="38227" x="7254875" y="1211263"/>
          <p14:tracePt t="38235" x="7343775" y="1033463"/>
          <p14:tracePt t="38243" x="7450138" y="873125"/>
          <p14:tracePt t="38251" x="7521575" y="712788"/>
          <p14:tracePt t="38259" x="7629525" y="552450"/>
          <p14:tracePt t="38267" x="7718425" y="409575"/>
          <p14:tracePt t="38277" x="7789863" y="320675"/>
          <p14:tracePt t="38283" x="7878763" y="231775"/>
          <p14:tracePt t="38294" x="7931150" y="142875"/>
          <p14:tracePt t="38299" x="7985125" y="71438"/>
          <p14:tracePt t="38307" x="8039100" y="0"/>
          <p14:tracePt t="38569" x="10694988" y="0"/>
          <p14:tracePt t="38578" x="10748963" y="53975"/>
          <p14:tracePt t="38588" x="10801350" y="88900"/>
          <p14:tracePt t="38594" x="10837863" y="125413"/>
          <p14:tracePt t="38604" x="10872788" y="177800"/>
          <p14:tracePt t="38611" x="10890250" y="231775"/>
          <p14:tracePt t="38622" x="10909300" y="266700"/>
          <p14:tracePt t="38628" x="10926763" y="338138"/>
          <p14:tracePt t="38635" x="10944225" y="392113"/>
          <p14:tracePt t="38642" x="10944225" y="427038"/>
          <p14:tracePt t="38647" x="10961688" y="481013"/>
          <p14:tracePt t="38660" x="10961688" y="552450"/>
          <p14:tracePt t="38667" x="10961688" y="606425"/>
          <p14:tracePt t="38679" x="10961688" y="712788"/>
          <p14:tracePt t="38688" x="10961688" y="765175"/>
          <p14:tracePt t="38697" x="10961688" y="819150"/>
          <p14:tracePt t="38712" x="10961688" y="873125"/>
          <p14:tracePt t="38723" x="10961688" y="962025"/>
          <p14:tracePt t="38730" x="10944225" y="996950"/>
          <p14:tracePt t="38739" x="10909300" y="1085850"/>
          <p14:tracePt t="38748" x="10890250" y="1122363"/>
          <p14:tracePt t="38756" x="10890250" y="1157288"/>
          <p14:tracePt t="38763" x="10890250" y="1176338"/>
          <p14:tracePt t="38772" x="10872788" y="1211263"/>
          <p14:tracePt t="38779" x="10872788" y="1228725"/>
          <p14:tracePt t="38789" x="10855325" y="1246188"/>
          <p14:tracePt t="38795" x="10855325" y="1265238"/>
          <p14:tracePt t="38805" x="10837863" y="1282700"/>
          <p14:tracePt t="38811" x="10837863" y="1300163"/>
          <p14:tracePt t="38819" x="10837863" y="1317625"/>
          <p14:tracePt t="38827" x="10837863" y="1336675"/>
          <p14:tracePt t="38835" x="10818813" y="1354138"/>
          <p14:tracePt t="38843" x="10818813" y="1371600"/>
          <p14:tracePt t="38859" x="10818813" y="1406525"/>
          <p14:tracePt t="38867" x="10818813" y="1425575"/>
          <p14:tracePt t="38875" x="10818813" y="1443038"/>
          <p14:tracePt t="38883" x="10818813" y="1460500"/>
          <p14:tracePt t="38892" x="10818813" y="1477963"/>
          <p14:tracePt t="38909" x="10818813" y="1497013"/>
          <p14:tracePt t="38915" x="10818813" y="1514475"/>
          <p14:tracePt t="38923" x="10818813" y="1531938"/>
          <p14:tracePt t="38931" x="10801350" y="1566863"/>
          <p14:tracePt t="38947" x="10801350" y="1603375"/>
          <p14:tracePt t="38955" x="10801350" y="1620838"/>
          <p14:tracePt t="38963" x="10801350" y="1638300"/>
          <p14:tracePt t="38971" x="10801350" y="1674813"/>
          <p14:tracePt t="38979" x="10783888" y="1692275"/>
          <p14:tracePt t="38987" x="10783888" y="1709738"/>
          <p14:tracePt t="38995" x="10783888" y="1727200"/>
          <p14:tracePt t="39003" x="10783888" y="1746250"/>
          <p14:tracePt t="39012" x="10766425" y="1763713"/>
          <p14:tracePt t="39019" x="10766425" y="1781175"/>
          <p14:tracePt t="39028" x="10766425" y="1798638"/>
          <p14:tracePt t="39035" x="10766425" y="1817688"/>
          <p14:tracePt t="39045" x="10748963" y="1817688"/>
          <p14:tracePt t="39051" x="10748963" y="1835150"/>
          <p14:tracePt t="39060" x="10729913" y="1852613"/>
          <p14:tracePt t="39099" x="10729913" y="1870075"/>
          <p14:tracePt t="40218" x="10729913" y="1887538"/>
          <p14:tracePt t="40234" x="10748963" y="1958975"/>
          <p14:tracePt t="40248" x="10748963" y="2012950"/>
          <p14:tracePt t="40255" x="10766425" y="2066925"/>
          <p14:tracePt t="40264" x="10783888" y="2101850"/>
          <p14:tracePt t="40270" x="10801350" y="2136775"/>
          <p14:tracePt t="40282" x="10801350" y="2173288"/>
          <p14:tracePt t="40297" x="10801350" y="2208213"/>
          <p14:tracePt t="40308" x="10801350" y="2227263"/>
          <p14:tracePt t="40538" x="10818813" y="2208213"/>
          <p14:tracePt t="40547" x="10818813" y="2190750"/>
          <p14:tracePt t="40556" x="10818813" y="2155825"/>
          <p14:tracePt t="40564" x="10818813" y="2119313"/>
          <p14:tracePt t="40571" x="10818813" y="2084388"/>
          <p14:tracePt t="40580" x="10837863" y="2030413"/>
          <p14:tracePt t="40589" x="10837863" y="2012950"/>
          <p14:tracePt t="40599" x="10837863" y="1978025"/>
          <p14:tracePt t="40607" x="10855325" y="1924050"/>
          <p14:tracePt t="40611" x="10855325" y="1852613"/>
          <p14:tracePt t="40621" x="10872788" y="1798638"/>
          <p14:tracePt t="40630" x="10890250" y="1746250"/>
          <p14:tracePt t="40639" x="10890250" y="1709738"/>
          <p14:tracePt t="40651" x="10890250" y="1692275"/>
          <p14:tracePt t="40655" x="10909300" y="1692275"/>
          <p14:tracePt t="40703" x="10909300" y="1674813"/>
          <p14:tracePt t="40719" x="10909300" y="1657350"/>
          <p14:tracePt t="40735" x="10909300" y="1638300"/>
          <p14:tracePt t="40743" x="10890250" y="1638300"/>
          <p14:tracePt t="40752" x="10855325" y="1620838"/>
          <p14:tracePt t="40759" x="10818813" y="1620838"/>
          <p14:tracePt t="40769" x="10766425" y="1603375"/>
          <p14:tracePt t="40775" x="10748963" y="1603375"/>
          <p14:tracePt t="40786" x="10712450" y="1603375"/>
          <p14:tracePt t="40791" x="10658475" y="1603375"/>
          <p14:tracePt t="40799" x="10606088" y="1603375"/>
          <p14:tracePt t="40807" x="10552113" y="1603375"/>
          <p14:tracePt t="40815" x="10498138" y="1603375"/>
          <p14:tracePt t="40823" x="10445750" y="1603375"/>
          <p14:tracePt t="40831" x="10409238" y="1603375"/>
          <p14:tracePt t="40839" x="10374313" y="1603375"/>
          <p14:tracePt t="40847" x="10337800" y="1603375"/>
          <p14:tracePt t="40855" x="10320338" y="1603375"/>
          <p14:tracePt t="40863" x="10302875" y="1603375"/>
          <p14:tracePt t="40872" x="10285413" y="1603375"/>
          <p14:tracePt t="40879" x="10266363" y="1603375"/>
          <p14:tracePt t="40889" x="10248900" y="1603375"/>
          <p14:tracePt t="40895" x="10248900" y="1620838"/>
          <p14:tracePt t="40907" x="10231438" y="1620838"/>
          <p14:tracePt t="40911" x="10213975" y="1638300"/>
          <p14:tracePt t="40920" x="10194925" y="1638300"/>
          <p14:tracePt t="40928" x="10194925" y="1657350"/>
          <p14:tracePt t="40954" x="10177463" y="1674813"/>
          <p14:tracePt t="40971" x="10160000" y="1692275"/>
          <p14:tracePt t="40986" x="10142538" y="1692275"/>
          <p14:tracePt t="41002" x="10125075" y="1727200"/>
          <p14:tracePt t="41019" x="10125075" y="1746250"/>
          <p14:tracePt t="41032" x="10106025" y="1763713"/>
          <p14:tracePt t="41038" x="10106025" y="1781175"/>
          <p14:tracePt t="41051" x="10088563" y="1798638"/>
          <p14:tracePt t="41060" x="10088563" y="1817688"/>
          <p14:tracePt t="41071" x="10053638" y="1835150"/>
          <p14:tracePt t="41077" x="10053638" y="1852613"/>
          <p14:tracePt t="41085" x="10053638" y="1887538"/>
          <p14:tracePt t="41092" x="10053638" y="1906588"/>
          <p14:tracePt t="41097" x="10053638" y="1924050"/>
          <p14:tracePt t="41103" x="10053638" y="1978025"/>
          <p14:tracePt t="41111" x="10053638" y="2030413"/>
          <p14:tracePt t="41119" x="10053638" y="2084388"/>
          <p14:tracePt t="41127" x="10053638" y="2119313"/>
          <p14:tracePt t="41135" x="10053638" y="2173288"/>
          <p14:tracePt t="41151" x="10053638" y="2208213"/>
          <p14:tracePt t="41156" x="10053638" y="2244725"/>
          <p14:tracePt t="41170" x="10053638" y="2333625"/>
          <p14:tracePt t="41179" x="10053638" y="2368550"/>
          <p14:tracePt t="41191" x="10053638" y="2405063"/>
          <p14:tracePt t="41197" x="10053638" y="2439988"/>
          <p14:tracePt t="41204" x="10053638" y="2457450"/>
          <p14:tracePt t="41211" x="10053638" y="2493963"/>
          <p14:tracePt t="41220" x="10053638" y="2511425"/>
          <p14:tracePt t="41231" x="10071100" y="2547938"/>
          <p14:tracePt t="41237" x="10071100" y="2582863"/>
          <p14:tracePt t="41241" x="10088563" y="2617788"/>
          <p14:tracePt t="41248" x="10106025" y="2654300"/>
          <p14:tracePt t="41255" x="10125075" y="2671763"/>
          <p14:tracePt t="41265" x="10142538" y="2708275"/>
          <p14:tracePt t="41271" x="10177463" y="2743200"/>
          <p14:tracePt t="41282" x="10194925" y="2778125"/>
          <p14:tracePt t="41287" x="10213975" y="2797175"/>
          <p14:tracePt t="41295" x="10248900" y="2814638"/>
          <p14:tracePt t="41303" x="10266363" y="2832100"/>
          <p14:tracePt t="41311" x="10302875" y="2849563"/>
          <p14:tracePt t="41319" x="10320338" y="2868613"/>
          <p14:tracePt t="41327" x="10356850" y="2886075"/>
          <p14:tracePt t="41335" x="10391775" y="2903538"/>
          <p14:tracePt t="41344" x="10426700" y="2903538"/>
          <p14:tracePt t="41351" x="10463213" y="2921000"/>
          <p14:tracePt t="41359" x="10517188" y="2921000"/>
          <p14:tracePt t="41368" x="10552113" y="2921000"/>
          <p14:tracePt t="41375" x="10587038" y="2921000"/>
          <p14:tracePt t="41386" x="10641013" y="2921000"/>
          <p14:tracePt t="41391" x="10694988" y="2921000"/>
          <p14:tracePt t="41405" x="10729913" y="2921000"/>
          <p14:tracePt t="41409" x="10766425" y="2921000"/>
          <p14:tracePt t="41423" x="10801350" y="2921000"/>
          <p14:tracePt t="41426" x="10837863" y="2921000"/>
          <p14:tracePt t="41433" x="10855325" y="2921000"/>
          <p14:tracePt t="41442" x="10872788" y="2921000"/>
          <p14:tracePt t="41448" x="10890250" y="2921000"/>
          <p14:tracePt t="41456" x="10909300" y="2921000"/>
          <p14:tracePt t="41465" x="10944225" y="2921000"/>
          <p14:tracePt t="41474" x="10961688" y="2903538"/>
          <p14:tracePt t="41480" x="10998200" y="2903538"/>
          <p14:tracePt t="41490" x="11015663" y="2886075"/>
          <p14:tracePt t="41497" x="11050588" y="2868613"/>
          <p14:tracePt t="41508" x="11087100" y="2849563"/>
          <p14:tracePt t="41513" x="11122025" y="2832100"/>
          <p14:tracePt t="41523" x="11141075" y="2832100"/>
          <p14:tracePt t="41529" x="11158538" y="2814638"/>
          <p14:tracePt t="41542" x="11176000" y="2814638"/>
          <p14:tracePt t="41546" x="11176000" y="2797175"/>
          <p14:tracePt t="41558" x="11193463" y="2778125"/>
          <p14:tracePt t="41561" x="11210925" y="2760663"/>
          <p14:tracePt t="41569" x="11210925" y="2743200"/>
          <p14:tracePt t="41576" x="11247438" y="2689225"/>
          <p14:tracePt t="41586" x="11247438" y="2654300"/>
          <p14:tracePt t="41594" x="11264900" y="2636838"/>
          <p14:tracePt t="41601" x="11264900" y="2600325"/>
          <p14:tracePt t="41609" x="11301413" y="2547938"/>
          <p14:tracePt t="41617" x="11318875" y="2511425"/>
          <p14:tracePt t="41627" x="11318875" y="2457450"/>
          <p14:tracePt t="41633" x="11336338" y="2405063"/>
          <p14:tracePt t="41644" x="11353800" y="2368550"/>
          <p14:tracePt t="41649" x="11353800" y="2333625"/>
          <p14:tracePt t="41660" x="11353800" y="2316163"/>
          <p14:tracePt t="41665" x="11353800" y="2279650"/>
          <p14:tracePt t="41678" x="11353800" y="2262188"/>
          <p14:tracePt t="41681" x="11353800" y="2244725"/>
          <p14:tracePt t="41689" x="11353800" y="2208213"/>
          <p14:tracePt t="41697" x="11353800" y="2190750"/>
          <p14:tracePt t="41706" x="11353800" y="2173288"/>
          <p14:tracePt t="41713" x="11353800" y="2155825"/>
          <p14:tracePt t="41720" x="11336338" y="2136775"/>
          <p14:tracePt t="41728" x="11336338" y="2119313"/>
          <p14:tracePt t="41747" x="11318875" y="2084388"/>
          <p14:tracePt t="41755" x="11301413" y="2084388"/>
          <p14:tracePt t="41765" x="11301413" y="2066925"/>
          <p14:tracePt t="41786" x="11282363" y="2047875"/>
          <p14:tracePt t="41800" x="11264900" y="2030413"/>
          <p14:tracePt t="41816" x="11247438" y="2030413"/>
          <p14:tracePt t="41823" x="11210925" y="2012950"/>
          <p14:tracePt t="41832" x="11193463" y="2012950"/>
          <p14:tracePt t="41847" x="11176000" y="1995488"/>
          <p14:tracePt t="41855" x="11158538" y="1995488"/>
          <p14:tracePt t="45282" x="11141075" y="1995488"/>
          <p14:tracePt t="45315" x="11122025" y="2012950"/>
          <p14:tracePt t="45322" x="11104563" y="2012950"/>
          <p14:tracePt t="45334" x="11104563" y="2030413"/>
          <p14:tracePt t="45341" x="11087100" y="2047875"/>
          <p14:tracePt t="45357" x="11069638" y="2066925"/>
          <p14:tracePt t="45366" x="11050588" y="2084388"/>
          <p14:tracePt t="45371" x="11015663" y="2084388"/>
          <p14:tracePt t="45380" x="10998200" y="2119313"/>
          <p14:tracePt t="45386" x="10979150" y="2136775"/>
          <p14:tracePt t="45403" x="10961688" y="2136775"/>
          <p14:tracePt t="45527" x="10961688" y="2155825"/>
          <p14:tracePt t="45553" x="10961688" y="2173288"/>
          <p14:tracePt t="45575" x="10961688" y="2208213"/>
          <p14:tracePt t="45678" x="10961688" y="2190750"/>
          <p14:tracePt t="45692" x="10979150" y="2173288"/>
          <p14:tracePt t="45696" x="10979150" y="2155825"/>
          <p14:tracePt t="45706" x="10979150" y="2136775"/>
          <p14:tracePt t="45713" x="10979150" y="2101850"/>
          <p14:tracePt t="45722" x="10979150" y="2084388"/>
          <p14:tracePt t="45730" x="10979150" y="2047875"/>
          <p14:tracePt t="45737" x="10961688" y="2030413"/>
          <p14:tracePt t="45746" x="10944225" y="1995488"/>
          <p14:tracePt t="45753" x="10926763" y="1978025"/>
          <p14:tracePt t="45764" x="10909300" y="1958975"/>
          <p14:tracePt t="45770" x="10872788" y="1941513"/>
          <p14:tracePt t="45778" x="10818813" y="1924050"/>
          <p14:tracePt t="45783" x="10766425" y="1887538"/>
          <p14:tracePt t="45800" x="10658475" y="1870075"/>
          <p14:tracePt t="45809" x="10606088" y="1852613"/>
          <p14:tracePt t="45814" x="10534650" y="1852613"/>
          <p14:tracePt t="45820" x="10480675" y="1852613"/>
          <p14:tracePt t="45827" x="10426700" y="1852613"/>
          <p14:tracePt t="45835" x="10356850" y="1852613"/>
          <p14:tracePt t="45843" x="10285413" y="1870075"/>
          <p14:tracePt t="45851" x="10213975" y="1887538"/>
          <p14:tracePt t="45859" x="10160000" y="1924050"/>
          <p14:tracePt t="45876" x="10034588" y="1995488"/>
          <p14:tracePt t="45887" x="9963150" y="2030413"/>
          <p14:tracePt t="45897" x="9928225" y="2066925"/>
          <p14:tracePt t="45903" x="9893300" y="2084388"/>
          <p14:tracePt t="45916" x="9839325" y="2136775"/>
          <p14:tracePt t="45923" x="9785350" y="2173288"/>
          <p14:tracePt t="45928" x="9767888" y="2208213"/>
          <p14:tracePt t="45937" x="9732963" y="2244725"/>
          <p14:tracePt t="45943" x="9696450" y="2279650"/>
          <p14:tracePt t="45952" x="9678988" y="2316163"/>
          <p14:tracePt t="45960" x="9661525" y="2351088"/>
          <p14:tracePt t="45967" x="9642475" y="2387600"/>
          <p14:tracePt t="45977" x="9625013" y="2422525"/>
          <p14:tracePt t="45983" x="9625013" y="2457450"/>
          <p14:tracePt t="45990" x="9607550" y="2511425"/>
          <p14:tracePt t="45997" x="9607550" y="2547938"/>
          <p14:tracePt t="46003" x="9607550" y="2600325"/>
          <p14:tracePt t="46011" x="9607550" y="2654300"/>
          <p14:tracePt t="46019" x="9607550" y="2708275"/>
          <p14:tracePt t="46027" x="9607550" y="2760663"/>
          <p14:tracePt t="46035" x="9607550" y="2814638"/>
          <p14:tracePt t="46044" x="9607550" y="2868613"/>
          <p14:tracePt t="46051" x="9607550" y="2921000"/>
          <p14:tracePt t="46061" x="9607550" y="2974975"/>
          <p14:tracePt t="46067" x="9607550" y="3028950"/>
          <p14:tracePt t="46076" x="9607550" y="3098800"/>
          <p14:tracePt t="46083" x="9607550" y="3152775"/>
          <p14:tracePt t="46092" x="9642475" y="3206750"/>
          <p14:tracePt t="46100" x="9661525" y="3278188"/>
          <p14:tracePt t="46108" x="9678988" y="3330575"/>
          <p14:tracePt t="46116" x="9713913" y="3419475"/>
          <p14:tracePt t="46124" x="9732963" y="3490913"/>
          <p14:tracePt t="46133" x="9750425" y="3544888"/>
          <p14:tracePt t="46140" x="9785350" y="3616325"/>
          <p14:tracePt t="46150" x="9821863" y="3687763"/>
          <p14:tracePt t="46157" x="9856788" y="3740150"/>
          <p14:tracePt t="46168" x="9893300" y="3794125"/>
          <p14:tracePt t="46172" x="9928225" y="3848100"/>
          <p14:tracePt t="46184" x="9982200" y="3883025"/>
          <p14:tracePt t="46190" x="10017125" y="3919538"/>
          <p14:tracePt t="46202" x="10071100" y="3971925"/>
          <p14:tracePt t="46206" x="10125075" y="3989388"/>
          <p14:tracePt t="46214" x="10177463" y="4025900"/>
          <p14:tracePt t="46222" x="10231438" y="4060825"/>
          <p14:tracePt t="46228" x="10285413" y="4079875"/>
          <p14:tracePt t="46237" x="10356850" y="4114800"/>
          <p14:tracePt t="46245" x="10409238" y="4132263"/>
          <p14:tracePt t="46253" x="10498138" y="4168775"/>
          <p14:tracePt t="46261" x="10569575" y="4186238"/>
          <p14:tracePt t="46270" x="10641013" y="4221163"/>
          <p14:tracePt t="46277" x="10729913" y="4240213"/>
          <p14:tracePt t="46287" x="10801350" y="4257675"/>
          <p14:tracePt t="46293" x="10872788" y="4275138"/>
          <p14:tracePt t="46304" x="10944225" y="4292600"/>
          <p14:tracePt t="46309" x="10998200" y="4310063"/>
          <p14:tracePt t="46321" x="11033125" y="4329113"/>
          <p14:tracePt t="46326" x="11069638" y="4329113"/>
          <p14:tracePt t="46338" x="11122025" y="4346575"/>
          <p14:tracePt t="46343" x="11158538" y="4364038"/>
          <p14:tracePt t="46349" x="11193463" y="4364038"/>
          <p14:tracePt t="46357" x="11247438" y="4381500"/>
          <p14:tracePt t="46366" x="11301413" y="4400550"/>
          <p14:tracePt t="46373" x="11336338" y="4418013"/>
          <p14:tracePt t="46381" x="11390313" y="4435475"/>
          <p14:tracePt t="46390" x="11461750" y="4435475"/>
          <p14:tracePt t="46397" x="11514138" y="4452938"/>
          <p14:tracePt t="46407" x="11585575" y="4470400"/>
          <p14:tracePt t="46413" x="11657013" y="4470400"/>
          <p14:tracePt t="46424" x="11710988" y="4489450"/>
          <p14:tracePt t="46429" x="11764963" y="4506913"/>
          <p14:tracePt t="46440" x="11799888" y="4506913"/>
          <p14:tracePt t="46446" x="11853863" y="4524375"/>
          <p14:tracePt t="46791" x="11853863" y="4541838"/>
          <p14:tracePt t="46822" x="11853863" y="4560888"/>
          <p14:tracePt t="46918" x="11853863" y="4578350"/>
          <p14:tracePt t="46926" x="11853863" y="4595813"/>
          <p14:tracePt t="46937" x="11853863" y="4649788"/>
          <p14:tracePt t="46947" x="11853863" y="4684713"/>
          <p14:tracePt t="46955" x="11853863" y="4702175"/>
          <p14:tracePt t="46962" x="11853863" y="4721225"/>
          <p14:tracePt t="46968" x="11834813" y="4756150"/>
          <p14:tracePt t="46973" x="11834813" y="4773613"/>
          <p14:tracePt t="46989" x="11834813" y="4791075"/>
          <p14:tracePt t="46999" x="11834813" y="4810125"/>
          <p14:tracePt t="47007" x="11834813" y="4827588"/>
          <p14:tracePt t="47016" x="11834813" y="4845050"/>
          <p14:tracePt t="47035" x="11834813" y="4862513"/>
          <p14:tracePt t="47044" x="11834813" y="4879975"/>
          <p14:tracePt t="47049" x="11834813" y="4899025"/>
          <p14:tracePt t="47060" x="11834813" y="4916488"/>
          <p14:tracePt t="47075" x="11834813" y="4933950"/>
          <p14:tracePt t="47085" x="11817350" y="4951413"/>
          <p14:tracePt t="47107" x="11817350" y="4970463"/>
          <p14:tracePt t="47115" x="11817350" y="4987925"/>
          <p14:tracePt t="47123" x="11817350" y="5005388"/>
          <p14:tracePt t="47132" x="11817350" y="5040313"/>
          <p14:tracePt t="47139" x="11817350" y="5059363"/>
          <p14:tracePt t="47147" x="11817350" y="5076825"/>
          <p14:tracePt t="47156" x="11817350" y="5094288"/>
          <p14:tracePt t="47164" x="11817350" y="5111750"/>
          <p14:tracePt t="47173" x="11817350" y="5130800"/>
          <p14:tracePt t="47179" x="11799888" y="5148263"/>
          <p14:tracePt t="47196" x="11799888" y="5165725"/>
          <p14:tracePt t="47209" x="11799888" y="5183188"/>
          <p14:tracePt t="47212" x="11799888" y="5200650"/>
          <p14:tracePt t="47229" x="11799888" y="5219700"/>
          <p14:tracePt t="47269" x="11782425" y="5237163"/>
          <p14:tracePt t="47279" x="11782425" y="5254625"/>
          <p14:tracePt t="47301" x="11782425" y="5272088"/>
          <p14:tracePt t="47317" x="11764963" y="5291138"/>
          <p14:tracePt t="47333" x="11764963" y="5308600"/>
          <p14:tracePt t="47345" x="11745913" y="5308600"/>
          <p14:tracePt t="47357" x="11728450" y="5326063"/>
          <p14:tracePt t="47374" x="11728450" y="5343525"/>
          <p14:tracePt t="47389" x="11710988" y="5343525"/>
          <p14:tracePt t="47397" x="11710988" y="5360988"/>
          <p14:tracePt t="47405" x="11693525" y="5360988"/>
          <p14:tracePt t="47429" x="11674475" y="5380038"/>
          <p14:tracePt t="47437" x="11657013" y="5397500"/>
          <p14:tracePt t="47448" x="11639550" y="5397500"/>
          <p14:tracePt t="47453" x="11622088" y="5414963"/>
          <p14:tracePt t="47465" x="11603038" y="5414963"/>
          <p14:tracePt t="47483" x="11568113" y="5432425"/>
          <p14:tracePt t="47486" x="11533188" y="5432425"/>
          <p14:tracePt t="47493" x="11514138" y="5451475"/>
          <p14:tracePt t="47501" x="11496675" y="5451475"/>
          <p14:tracePt t="47509" x="11461750" y="5468938"/>
          <p14:tracePt t="47516" x="11425238" y="5468938"/>
          <p14:tracePt t="47526" x="11407775" y="5486400"/>
          <p14:tracePt t="47533" x="11390313" y="5503863"/>
          <p14:tracePt t="47541" x="11353800" y="5503863"/>
          <p14:tracePt t="47550" x="11318875" y="5521325"/>
          <p14:tracePt t="47556" x="11282363" y="5521325"/>
          <p14:tracePt t="47567" x="11247438" y="5540375"/>
          <p14:tracePt t="47573" x="11210925" y="5540375"/>
          <p14:tracePt t="47583" x="11193463" y="5540375"/>
          <p14:tracePt t="47589" x="11141075" y="5557838"/>
          <p14:tracePt t="47601" x="11087100" y="5557838"/>
          <p14:tracePt t="47605" x="11050588" y="5557838"/>
          <p14:tracePt t="47613" x="10998200" y="5557838"/>
          <p14:tracePt t="47622" x="10961688" y="5557838"/>
          <p14:tracePt t="47629" x="10926763" y="5575300"/>
          <p14:tracePt t="47638" x="10890250" y="5575300"/>
          <p14:tracePt t="47646" x="10855325" y="5592763"/>
          <p14:tracePt t="47653" x="10818813" y="5592763"/>
          <p14:tracePt t="47661" x="10783888" y="5592763"/>
          <p14:tracePt t="47669" x="10748963" y="5611813"/>
          <p14:tracePt t="47677" x="10712450" y="5611813"/>
          <p14:tracePt t="47687" x="10694988" y="5629275"/>
          <p14:tracePt t="47693" x="10658475" y="5629275"/>
          <p14:tracePt t="47704" x="10623550" y="5629275"/>
          <p14:tracePt t="47709" x="10587038" y="5629275"/>
          <p14:tracePt t="47723" x="10569575" y="5629275"/>
          <p14:tracePt t="47727" x="10534650" y="5629275"/>
          <p14:tracePt t="47739" x="10480675" y="5629275"/>
          <p14:tracePt t="47742" x="10445750" y="5629275"/>
          <p14:tracePt t="47749" x="10409238" y="5629275"/>
          <p14:tracePt t="47758" x="10356850" y="5629275"/>
          <p14:tracePt t="47766" x="10302875" y="5629275"/>
          <p14:tracePt t="47775" x="10248900" y="5629275"/>
          <p14:tracePt t="47783" x="10177463" y="5629275"/>
          <p14:tracePt t="47791" x="10106025" y="5629275"/>
          <p14:tracePt t="47798" x="10034588" y="5629275"/>
          <p14:tracePt t="47807" x="9963150" y="5629275"/>
          <p14:tracePt t="47814" x="9874250" y="5629275"/>
          <p14:tracePt t="47821" x="9821863" y="5629275"/>
          <p14:tracePt t="47827" x="9750425" y="5629275"/>
          <p14:tracePt t="47837" x="9696450" y="5629275"/>
          <p14:tracePt t="47843" x="9642475" y="5629275"/>
          <p14:tracePt t="47854" x="9571038" y="5629275"/>
          <p14:tracePt t="47859" x="9518650" y="5629275"/>
          <p14:tracePt t="47867" x="9447213" y="5629275"/>
          <p14:tracePt t="47875" x="9393238" y="5646738"/>
          <p14:tracePt t="47883" x="9321800" y="5646738"/>
          <p14:tracePt t="47891" x="9250363" y="5646738"/>
          <p14:tracePt t="47899" x="9197975" y="5664200"/>
          <p14:tracePt t="47907" x="9126538" y="5664200"/>
          <p14:tracePt t="47915" x="9055100" y="5664200"/>
          <p14:tracePt t="47923" x="8983663" y="5681663"/>
          <p14:tracePt t="47931" x="8929688" y="5681663"/>
          <p14:tracePt t="47939" x="8877300" y="5681663"/>
          <p14:tracePt t="47948" x="8805863" y="5681663"/>
          <p14:tracePt t="47963" x="8734425" y="5681663"/>
          <p14:tracePt t="47968" x="8680450" y="5681663"/>
          <p14:tracePt t="47982" x="8555038" y="5700713"/>
          <p14:tracePt t="47991" x="8485188" y="5700713"/>
          <p14:tracePt t="48003" x="8431213" y="5718175"/>
          <p14:tracePt t="48008" x="8359775" y="5718175"/>
          <p14:tracePt t="48016" x="8305800" y="5718175"/>
          <p14:tracePt t="48024" x="8253413" y="5718175"/>
          <p14:tracePt t="48034" x="8199438" y="5718175"/>
          <p14:tracePt t="48041" x="8145463" y="5718175"/>
          <p14:tracePt t="48049" x="8093075" y="5718175"/>
          <p14:tracePt t="48059" x="8056563" y="5718175"/>
          <p14:tracePt t="48065" x="8002588" y="5718175"/>
          <p14:tracePt t="48069" x="7967663" y="5718175"/>
          <p14:tracePt t="48077" x="7931150" y="5718175"/>
          <p14:tracePt t="48084" x="7878763" y="5718175"/>
          <p14:tracePt t="48097" x="7842250" y="5718175"/>
          <p14:tracePt t="48100" x="7789863" y="5718175"/>
          <p14:tracePt t="48112" x="7735888" y="5718175"/>
          <p14:tracePt t="48116" x="7681913" y="5718175"/>
          <p14:tracePt t="48124" x="7646988" y="5718175"/>
          <p14:tracePt t="48132" x="7593013" y="5718175"/>
          <p14:tracePt t="48140" x="7558088" y="5718175"/>
          <p14:tracePt t="48148" x="7504113" y="5718175"/>
          <p14:tracePt t="48156" x="7486650" y="5718175"/>
          <p14:tracePt t="48164" x="7450138" y="5718175"/>
          <p14:tracePt t="48172" x="7415213" y="5718175"/>
          <p14:tracePt t="48180" x="7378700" y="5718175"/>
          <p14:tracePt t="48188" x="7326313" y="5718175"/>
          <p14:tracePt t="48198" x="7308850" y="5718175"/>
          <p14:tracePt t="48204" x="7272338" y="5718175"/>
          <p14:tracePt t="48214" x="7237413" y="5718175"/>
          <p14:tracePt t="48220" x="7200900" y="5718175"/>
          <p14:tracePt t="48231" x="7165975" y="5718175"/>
          <p14:tracePt t="48236" x="7112000" y="5718175"/>
          <p14:tracePt t="48248" x="7077075" y="5718175"/>
          <p14:tracePt t="48252" x="7005638" y="5718175"/>
          <p14:tracePt t="48260" x="6969125" y="5718175"/>
          <p14:tracePt t="48268" x="6915150" y="5718175"/>
          <p14:tracePt t="48276" x="6880225" y="5718175"/>
          <p14:tracePt t="48284" x="6845300" y="5718175"/>
          <p14:tracePt t="48292" x="6808788" y="5718175"/>
          <p14:tracePt t="48299" x="6791325" y="5718175"/>
          <p14:tracePt t="48308" x="6754813" y="5718175"/>
          <p14:tracePt t="48317" x="6737350" y="5718175"/>
          <p14:tracePt t="48334" x="6719888" y="5718175"/>
          <p14:tracePt t="48351" x="6702425" y="5718175"/>
          <p14:tracePt t="48755" x="6719888" y="5718175"/>
          <p14:tracePt t="48765" x="6737350" y="5718175"/>
          <p14:tracePt t="48773" x="6791325" y="5718175"/>
          <p14:tracePt t="48783" x="6880225" y="5718175"/>
          <p14:tracePt t="48792" x="6986588" y="5718175"/>
          <p14:tracePt t="48798" x="7094538" y="5718175"/>
          <p14:tracePt t="48804" x="7218363" y="5718175"/>
          <p14:tracePt t="48813" x="7326313" y="5718175"/>
          <p14:tracePt t="48823" x="7432675" y="5718175"/>
          <p14:tracePt t="48829" x="7521575" y="5718175"/>
          <p14:tracePt t="48835" x="7593013" y="5718175"/>
          <p14:tracePt t="48842" x="7664450" y="5718175"/>
          <p14:tracePt t="48852" x="7735888" y="5718175"/>
          <p14:tracePt t="48860" x="7789863" y="5718175"/>
          <p14:tracePt t="48869" x="7842250" y="5718175"/>
          <p14:tracePt t="48879" x="7896225" y="5718175"/>
          <p14:tracePt t="48887" x="7950200" y="5718175"/>
          <p14:tracePt t="48896" x="8002588" y="5718175"/>
          <p14:tracePt t="48899" x="8056563" y="5700713"/>
          <p14:tracePt t="48904" x="8128000" y="5700713"/>
          <p14:tracePt t="48912" x="8181975" y="5681663"/>
          <p14:tracePt t="48919" x="8234363" y="5646738"/>
          <p14:tracePt t="48936" x="8305800" y="5629275"/>
          <p14:tracePt t="48943" x="8394700" y="5611813"/>
          <p14:tracePt t="48948" x="8448675" y="5592763"/>
          <p14:tracePt t="48955" x="8537575" y="5557838"/>
          <p14:tracePt t="48963" x="8591550" y="5521325"/>
          <p14:tracePt t="48970" x="8645525" y="5486400"/>
          <p14:tracePt t="48980" x="8716963" y="5451475"/>
          <p14:tracePt t="48986" x="8751888" y="5414963"/>
          <p14:tracePt t="48994" x="8786813" y="5397500"/>
          <p14:tracePt t="48999" x="8805863" y="5360988"/>
          <p14:tracePt t="49007" x="8840788" y="5343525"/>
          <p14:tracePt t="49015" x="8858250" y="5326063"/>
          <p14:tracePt t="49026" x="8858250" y="5308600"/>
          <p14:tracePt t="49038" x="8877300" y="5272088"/>
          <p14:tracePt t="49043" x="8894763" y="5219700"/>
          <p14:tracePt t="49056" x="8912225" y="5183188"/>
          <p14:tracePt t="49063" x="8929688" y="5111750"/>
          <p14:tracePt t="49067" x="8947150" y="5059363"/>
          <p14:tracePt t="49076" x="8966200" y="4987925"/>
          <p14:tracePt t="49086" x="8966200" y="4916488"/>
          <p14:tracePt t="49090" x="8966200" y="4845050"/>
          <p14:tracePt t="49098" x="8966200" y="4773613"/>
          <p14:tracePt t="49105" x="8966200" y="4702175"/>
          <p14:tracePt t="49111" x="8966200" y="4649788"/>
          <p14:tracePt t="49119" x="8947150" y="4578350"/>
          <p14:tracePt t="49127" x="8877300" y="4506913"/>
          <p14:tracePt t="49143" x="8805863" y="4452938"/>
          <p14:tracePt t="49149" x="8680450" y="4400550"/>
          <p14:tracePt t="49158" x="8555038" y="4346575"/>
          <p14:tracePt t="49165" x="8413750" y="4310063"/>
          <p14:tracePt t="49176" x="8305800" y="4292600"/>
          <p14:tracePt t="49183" x="8199438" y="4292600"/>
          <p14:tracePt t="49201" x="7985125" y="4275138"/>
          <p14:tracePt t="49210" x="7878763" y="4275138"/>
          <p14:tracePt t="49215" x="7789863" y="4275138"/>
          <p14:tracePt t="49219" x="7700963" y="4275138"/>
          <p14:tracePt t="49225" x="7629525" y="4275138"/>
          <p14:tracePt t="49231" x="7558088" y="4275138"/>
          <p14:tracePt t="49239" x="7486650" y="4275138"/>
          <p14:tracePt t="49250" x="7415213" y="4292600"/>
          <p14:tracePt t="49276" x="7361238" y="4329113"/>
          <p14:tracePt t="49286" x="7146925" y="4489450"/>
          <p14:tracePt t="49299" x="7040563" y="4595813"/>
          <p14:tracePt t="49307" x="7005638" y="4649788"/>
          <p14:tracePt t="49320" x="6951663" y="4773613"/>
          <p14:tracePt t="49329" x="6934200" y="4827588"/>
          <p14:tracePt t="49335" x="6915150" y="4879975"/>
          <p14:tracePt t="49343" x="6897688" y="4933950"/>
          <p14:tracePt t="49351" x="6897688" y="4970463"/>
          <p14:tracePt t="49359" x="6897688" y="5022850"/>
          <p14:tracePt t="49367" x="6897688" y="5040313"/>
          <p14:tracePt t="49375" x="6897688" y="5076825"/>
          <p14:tracePt t="49387" x="6897688" y="5094288"/>
          <p14:tracePt t="49398" x="6897688" y="5130800"/>
          <p14:tracePt t="49414" x="6915150" y="5148263"/>
          <p14:tracePt t="49419" x="6934200" y="5165725"/>
          <p14:tracePt t="49431" x="6951663" y="5165725"/>
          <p14:tracePt t="49437" x="7005638" y="5183188"/>
          <p14:tracePt t="49448" x="7040563" y="5200650"/>
          <p14:tracePt t="49452" x="7058025" y="5200650"/>
          <p14:tracePt t="49466" x="7129463" y="5219700"/>
          <p14:tracePt t="49475" x="7183438" y="5237163"/>
          <p14:tracePt t="49486" x="7218363" y="5237163"/>
          <p14:tracePt t="49494" x="7289800" y="5254625"/>
          <p14:tracePt t="49499" x="7326313" y="5272088"/>
          <p14:tracePt t="49504" x="7378700" y="5291138"/>
          <p14:tracePt t="49511" x="7432675" y="5308600"/>
          <p14:tracePt t="49523" x="7486650" y="5326063"/>
          <p14:tracePt t="49537" x="7539038" y="5343525"/>
          <p14:tracePt t="49549" x="7575550" y="5360988"/>
          <p14:tracePt t="49559" x="7610475" y="5380038"/>
          <p14:tracePt t="49563" x="7629525" y="5380038"/>
          <p14:tracePt t="49569" x="7646988" y="5380038"/>
          <p14:tracePt t="49676" x="7629525" y="5397500"/>
          <p14:tracePt t="49687" x="7610475" y="5414963"/>
          <p14:tracePt t="49696" x="7575550" y="5432425"/>
          <p14:tracePt t="49707" x="7558088" y="5451475"/>
          <p14:tracePt t="49717" x="7521575" y="5468938"/>
          <p14:tracePt t="49721" x="7521575" y="5486400"/>
          <p14:tracePt t="49733" x="7486650" y="5503863"/>
          <p14:tracePt t="49744" x="7450138" y="5540375"/>
          <p14:tracePt t="49751" x="7415213" y="5575300"/>
          <p14:tracePt t="49759" x="7378700" y="5611813"/>
          <p14:tracePt t="49767" x="7361238" y="5629275"/>
          <p14:tracePt t="49775" x="7326313" y="5646738"/>
          <p14:tracePt t="49783" x="7289800" y="5681663"/>
          <p14:tracePt t="49791" x="7237413" y="5700713"/>
          <p14:tracePt t="49800" x="7183438" y="5735638"/>
          <p14:tracePt t="49807" x="7129463" y="5772150"/>
          <p14:tracePt t="49817" x="7077075" y="5807075"/>
          <p14:tracePt t="49823" x="7005638" y="5824538"/>
          <p14:tracePt t="49834" x="6951663" y="5861050"/>
          <p14:tracePt t="49839" x="6880225" y="5878513"/>
          <p14:tracePt t="49847" x="6826250" y="5895975"/>
          <p14:tracePt t="49855" x="6773863" y="5913438"/>
          <p14:tracePt t="49864" x="6719888" y="5913438"/>
          <p14:tracePt t="49871" x="6665913" y="5932488"/>
          <p14:tracePt t="49879" x="6630988" y="5949950"/>
          <p14:tracePt t="49887" x="6577013" y="5967413"/>
          <p14:tracePt t="49895" x="6523038" y="5984875"/>
          <p14:tracePt t="49903" x="6470650" y="5984875"/>
          <p14:tracePt t="49911" x="6416675" y="5984875"/>
          <p14:tracePt t="49919" x="6362700" y="5984875"/>
          <p14:tracePt t="49927" x="6292850" y="5984875"/>
          <p14:tracePt t="49937" x="6221413" y="5984875"/>
          <p14:tracePt t="49944" x="6149975" y="5984875"/>
          <p14:tracePt t="49951" x="6078538" y="5984875"/>
          <p14:tracePt t="49959" x="6007100" y="5984875"/>
          <p14:tracePt t="49967" x="5935663" y="6002338"/>
          <p14:tracePt t="49975" x="5881688" y="6002338"/>
          <p14:tracePt t="49984" x="5829300" y="6002338"/>
          <p14:tracePt t="49991" x="5775325" y="6002338"/>
          <p14:tracePt t="49999" x="5721350" y="6002338"/>
          <p14:tracePt t="50007" x="5668963" y="6002338"/>
          <p14:tracePt t="50015" x="5614988" y="6002338"/>
          <p14:tracePt t="50022" x="5561013" y="6002338"/>
          <p14:tracePt t="50031" x="5489575" y="6002338"/>
          <p14:tracePt t="50039" x="5418138" y="6002338"/>
          <p14:tracePt t="50047" x="5346700" y="6002338"/>
          <p14:tracePt t="50056" x="5257800" y="6002338"/>
          <p14:tracePt t="50063" x="5186363" y="6002338"/>
          <p14:tracePt t="50073" x="5097463" y="6002338"/>
          <p14:tracePt t="50079" x="5026025" y="6002338"/>
          <p14:tracePt t="50087" x="4937125" y="6002338"/>
          <p14:tracePt t="50095" x="4902200" y="6002338"/>
          <p14:tracePt t="50104" x="4865688" y="6002338"/>
          <p14:tracePt t="50112" x="4830763" y="6002338"/>
          <p14:tracePt t="50132" x="4813300" y="5984875"/>
          <p14:tracePt t="50151" x="4794250" y="5984875"/>
          <p14:tracePt t="50158" x="4776788" y="5984875"/>
          <p14:tracePt t="50161" x="4759325" y="5967413"/>
          <p14:tracePt t="50167" x="4722813" y="5967413"/>
          <p14:tracePt t="50176" x="4670425" y="5949950"/>
          <p14:tracePt t="50184" x="4562475" y="5932488"/>
          <p14:tracePt t="50193" x="4438650" y="5878513"/>
          <p14:tracePt t="50199" x="4260850" y="5842000"/>
          <p14:tracePt t="50210" x="4010025" y="5772150"/>
          <p14:tracePt t="50215" x="3725863" y="5681663"/>
          <p14:tracePt t="50224" x="3457575" y="5611813"/>
          <p14:tracePt t="50231" x="3225800" y="5540375"/>
          <p14:tracePt t="50239" x="2959100" y="5451475"/>
          <p14:tracePt t="50247" x="2744788" y="5397500"/>
          <p14:tracePt t="50255" x="2601913" y="5343525"/>
          <p14:tracePt t="50263" x="2478088" y="5291138"/>
          <p14:tracePt t="50271" x="2406650" y="5254625"/>
          <p14:tracePt t="50279" x="2335213" y="5219700"/>
          <p14:tracePt t="50287" x="2298700" y="5183188"/>
          <p14:tracePt t="50296" x="2263775" y="5148263"/>
          <p14:tracePt t="50304" x="2228850" y="5094288"/>
          <p14:tracePt t="50312" x="2192338" y="5059363"/>
          <p14:tracePt t="50319" x="2157413" y="4987925"/>
          <p14:tracePt t="50328" x="2138363" y="4933950"/>
          <p14:tracePt t="50335" x="2103438" y="4879975"/>
          <p14:tracePt t="50346" x="2066925" y="4827588"/>
          <p14:tracePt t="50351" x="2014538" y="4738688"/>
          <p14:tracePt t="50360" x="1978025" y="4667250"/>
          <p14:tracePt t="50367" x="1943100" y="4613275"/>
          <p14:tracePt t="50375" x="1889125" y="4524375"/>
          <p14:tracePt t="50384" x="1854200" y="4452938"/>
          <p14:tracePt t="50391" x="1817688" y="4364038"/>
          <p14:tracePt t="50399" x="1782763" y="4275138"/>
          <p14:tracePt t="50407" x="1711325" y="4168775"/>
          <p14:tracePt t="50415" x="1674813" y="4097338"/>
          <p14:tracePt t="50424" x="1657350" y="4025900"/>
          <p14:tracePt t="50432" x="1622425" y="3954463"/>
          <p14:tracePt t="50439" x="1604963" y="3865563"/>
          <p14:tracePt t="50448" x="1568450" y="3794125"/>
          <p14:tracePt t="50455" x="1550988" y="3705225"/>
          <p14:tracePt t="50466" x="1550988" y="3633788"/>
          <p14:tracePt t="50471" x="1533525" y="3544888"/>
          <p14:tracePt t="50480" x="1533525" y="3455988"/>
          <p14:tracePt t="50487" x="1533525" y="3367088"/>
          <p14:tracePt t="50495" x="1533525" y="3278188"/>
          <p14:tracePt t="50504" x="1533525" y="3206750"/>
          <p14:tracePt t="50511" x="1533525" y="3117850"/>
          <p14:tracePt t="50519" x="1533525" y="3063875"/>
          <p14:tracePt t="50527" x="1533525" y="3009900"/>
          <p14:tracePt t="50535" x="1533525" y="2957513"/>
          <p14:tracePt t="50544" x="1550988" y="2903538"/>
          <p14:tracePt t="50553" x="1568450" y="2849563"/>
          <p14:tracePt t="50560" x="1568450" y="2814638"/>
          <p14:tracePt t="50571" x="1604963" y="2760663"/>
          <p14:tracePt t="50577" x="1622425" y="2743200"/>
          <p14:tracePt t="50589" x="1639888" y="2708275"/>
          <p14:tracePt t="50593" x="1657350" y="2689225"/>
          <p14:tracePt t="50604" x="1674813" y="2671763"/>
          <p14:tracePt t="50609" x="1693863" y="2636838"/>
          <p14:tracePt t="50616" x="1711325" y="2617788"/>
          <p14:tracePt t="50625" x="1746250" y="2582863"/>
          <p14:tracePt t="50633" x="1782763" y="2565400"/>
          <p14:tracePt t="50640" x="1800225" y="2547938"/>
          <p14:tracePt t="50648" x="1854200" y="2511425"/>
          <p14:tracePt t="50656" x="1889125" y="2476500"/>
          <p14:tracePt t="50664" x="1943100" y="2457450"/>
          <p14:tracePt t="50674" x="2014538" y="2422525"/>
          <p14:tracePt t="50680" x="2066925" y="2387600"/>
          <p14:tracePt t="50691" x="2138363" y="2368550"/>
          <p14:tracePt t="50697" x="2192338" y="2351088"/>
          <p14:tracePt t="50708" x="2263775" y="2333625"/>
          <p14:tracePt t="50713" x="2317750" y="2316163"/>
          <p14:tracePt t="50725" x="2370138" y="2297113"/>
          <p14:tracePt t="50729" x="2424113" y="2279650"/>
          <p14:tracePt t="50737" x="2478088" y="2262188"/>
          <p14:tracePt t="50744" x="2530475" y="2244725"/>
          <p14:tracePt t="50753" x="2601913" y="2227263"/>
          <p14:tracePt t="50760" x="2690813" y="2190750"/>
          <p14:tracePt t="50769" x="2744788" y="2173288"/>
          <p14:tracePt t="50777" x="2833688" y="2155825"/>
          <p14:tracePt t="50785" x="2905125" y="2136775"/>
          <p14:tracePt t="50793" x="2976563" y="2136775"/>
          <p14:tracePt t="50802" x="3030538" y="2136775"/>
          <p14:tracePt t="50810" x="3101975" y="2136775"/>
          <p14:tracePt t="50818" x="3154363" y="2136775"/>
          <p14:tracePt t="50826" x="3208338" y="2136775"/>
          <p14:tracePt t="50833" x="3279775" y="2136775"/>
          <p14:tracePt t="50844" x="3333750" y="2136775"/>
          <p14:tracePt t="50848" x="3386138" y="2136775"/>
          <p14:tracePt t="50863" x="3457575" y="2136775"/>
          <p14:tracePt t="50867" x="3511550" y="2136775"/>
          <p14:tracePt t="50873" x="3582988" y="2136775"/>
          <p14:tracePt t="50880" x="3654425" y="2155825"/>
          <p14:tracePt t="50889" x="3725863" y="2173288"/>
          <p14:tracePt t="50897" x="3814763" y="2190750"/>
          <p14:tracePt t="50905" x="3886200" y="2227263"/>
          <p14:tracePt t="50913" x="3975100" y="2244725"/>
          <p14:tracePt t="50920" x="4046538" y="2279650"/>
          <p14:tracePt t="50930" x="4152900" y="2316163"/>
          <p14:tracePt t="50936" x="4241800" y="2351088"/>
          <p14:tracePt t="50947" x="4330700" y="2368550"/>
          <p14:tracePt t="50953" x="4438650" y="2405063"/>
          <p14:tracePt t="50963" x="4545013" y="2439988"/>
          <p14:tracePt t="50968" x="4633913" y="2457450"/>
          <p14:tracePt t="50981" x="4741863" y="2493963"/>
          <p14:tracePt t="50985" x="4813300" y="2511425"/>
          <p14:tracePt t="50993" x="4883150" y="2547938"/>
          <p14:tracePt t="51001" x="4937125" y="2565400"/>
          <p14:tracePt t="51009" x="4991100" y="2600325"/>
          <p14:tracePt t="51017" x="5045075" y="2617788"/>
          <p14:tracePt t="51025" x="5080000" y="2636838"/>
          <p14:tracePt t="51032" x="5114925" y="2671763"/>
          <p14:tracePt t="51040" x="5168900" y="2708275"/>
          <p14:tracePt t="51057" x="5186363" y="2743200"/>
          <p14:tracePt t="51066" x="5205413" y="2760663"/>
          <p14:tracePt t="51073" x="5222875" y="2797175"/>
          <p14:tracePt t="51083" x="5240338" y="2814638"/>
          <p14:tracePt t="51088" x="5257800" y="2886075"/>
          <p14:tracePt t="51101" x="5294313" y="2938463"/>
          <p14:tracePt t="51106" x="5311775" y="2992438"/>
          <p14:tracePt t="51118" x="5329238" y="3046413"/>
          <p14:tracePt t="51121" x="5346700" y="3098800"/>
          <p14:tracePt t="51128" x="5365750" y="3170238"/>
          <p14:tracePt t="51137" x="5383213" y="3224213"/>
          <p14:tracePt t="51145" x="5400675" y="3295650"/>
          <p14:tracePt t="51153" x="5400675" y="3349625"/>
          <p14:tracePt t="51160" x="5418138" y="3402013"/>
          <p14:tracePt t="51168" x="5418138" y="3455988"/>
          <p14:tracePt t="51176" x="5418138" y="3490913"/>
          <p14:tracePt t="51186" x="5437188" y="3544888"/>
          <p14:tracePt t="51192" x="5437188" y="3598863"/>
          <p14:tracePt t="51202" x="5454650" y="3668713"/>
          <p14:tracePt t="51208" x="5454650" y="3722688"/>
          <p14:tracePt t="51220" x="5454650" y="3776663"/>
          <p14:tracePt t="51225" x="5454650" y="3829050"/>
          <p14:tracePt t="51237" x="5454650" y="3900488"/>
          <p14:tracePt t="51241" x="5454650" y="3954463"/>
          <p14:tracePt t="51248" x="5454650" y="4008438"/>
          <p14:tracePt t="51257" x="5454650" y="4079875"/>
          <p14:tracePt t="51265" x="5454650" y="4149725"/>
          <p14:tracePt t="51273" x="5454650" y="4203700"/>
          <p14:tracePt t="51280" x="5437188" y="4257675"/>
          <p14:tracePt t="51287" x="5418138" y="4310063"/>
          <p14:tracePt t="51296" x="5418138" y="4364038"/>
          <p14:tracePt t="51305" x="5400675" y="4418013"/>
          <p14:tracePt t="51313" x="5383213" y="4470400"/>
          <p14:tracePt t="51322" x="5365750" y="4524375"/>
          <p14:tracePt t="51328" x="5346700" y="4578350"/>
          <p14:tracePt t="51339" x="5329238" y="4630738"/>
          <p14:tracePt t="51345" x="5294313" y="4684713"/>
          <p14:tracePt t="51357" x="5276850" y="4721225"/>
          <p14:tracePt t="51360" x="5257800" y="4791075"/>
          <p14:tracePt t="51369" x="5222875" y="4827588"/>
          <p14:tracePt t="51376" x="5205413" y="4879975"/>
          <p14:tracePt t="51385" x="5186363" y="4916488"/>
          <p14:tracePt t="51393" x="5168900" y="4970463"/>
          <p14:tracePt t="51400" x="5151438" y="5005388"/>
          <p14:tracePt t="51409" x="5114925" y="5040313"/>
          <p14:tracePt t="51416" x="5080000" y="5094288"/>
          <p14:tracePt t="51425" x="5062538" y="5130800"/>
          <p14:tracePt t="51432" x="5026025" y="5165725"/>
          <p14:tracePt t="51440" x="5008563" y="5200650"/>
          <p14:tracePt t="51448" x="4991100" y="5219700"/>
          <p14:tracePt t="51458" x="4954588" y="5254625"/>
          <p14:tracePt t="51465" x="4937125" y="5254625"/>
          <p14:tracePt t="51475" x="4902200" y="5291138"/>
          <p14:tracePt t="51480" x="4883150" y="5326063"/>
          <p14:tracePt t="51493" x="4865688" y="5326063"/>
          <p14:tracePt t="51497" x="4830763" y="5360988"/>
          <p14:tracePt t="51505" x="4794250" y="5380038"/>
          <p14:tracePt t="51513" x="4759325" y="5380038"/>
          <p14:tracePt t="51521" x="4741863" y="5414963"/>
          <p14:tracePt t="51528" x="4722813" y="5414963"/>
          <p14:tracePt t="51536" x="4687888" y="5432425"/>
          <p14:tracePt t="51545" x="4652963" y="5451475"/>
          <p14:tracePt t="51552" x="4616450" y="5451475"/>
          <p14:tracePt t="51565" x="4562475" y="5468938"/>
          <p14:tracePt t="51573" x="4545013" y="5468938"/>
          <p14:tracePt t="51580" x="4510088" y="5468938"/>
          <p14:tracePt t="51588" x="4491038" y="5468938"/>
          <p14:tracePt t="51606" x="4473575" y="5468938"/>
          <p14:tracePt t="51620" x="4456113" y="5468938"/>
          <p14:tracePt t="51694" x="4456113" y="5451475"/>
          <p14:tracePt t="51709" x="4456113" y="5432425"/>
          <p14:tracePt t="53110" x="4421188" y="5432425"/>
          <p14:tracePt t="53128" x="4349750" y="5432425"/>
          <p14:tracePt t="53137" x="4260850" y="5432425"/>
          <p14:tracePt t="53146" x="4064000" y="5432425"/>
          <p14:tracePt t="53153" x="3797300" y="5432425"/>
          <p14:tracePt t="53162" x="3529013" y="5397500"/>
          <p14:tracePt t="53170" x="3279775" y="5343525"/>
          <p14:tracePt t="53179" x="3013075" y="5254625"/>
          <p14:tracePt t="53187" x="2762250" y="5183188"/>
          <p14:tracePt t="53194" x="2620963" y="5111750"/>
          <p14:tracePt t="53206" x="2441575" y="4987925"/>
          <p14:tracePt t="53220" x="2370138" y="4899025"/>
          <p14:tracePt t="53225" x="2335213" y="4810125"/>
          <p14:tracePt t="53231" x="2317750" y="4702175"/>
          <p14:tracePt t="53240" x="2281238" y="4541838"/>
          <p14:tracePt t="53262" x="2209800" y="3794125"/>
          <p14:tracePt t="53269" x="2192338" y="3562350"/>
          <p14:tracePt t="53277" x="2192338" y="3313113"/>
          <p14:tracePt t="53283" x="2192338" y="3098800"/>
          <p14:tracePt t="53294" x="2192338" y="2903538"/>
          <p14:tracePt t="53306" x="2192338" y="2725738"/>
          <p14:tracePt t="53310" x="2192338" y="2600325"/>
          <p14:tracePt t="53324" x="2192338" y="2476500"/>
          <p14:tracePt t="53328" x="2209800" y="2387600"/>
          <p14:tracePt t="53341" x="2209800" y="2297113"/>
          <p14:tracePt t="53347" x="2228850" y="2244725"/>
          <p14:tracePt t="53356" x="2246313" y="2190750"/>
          <p14:tracePt t="53361" x="2263775" y="2136775"/>
          <p14:tracePt t="53366" x="2298700" y="2101850"/>
          <p14:tracePt t="53373" x="2317750" y="2047875"/>
          <p14:tracePt t="53379" x="2352675" y="2012950"/>
          <p14:tracePt t="53387" x="2370138" y="1995488"/>
          <p14:tracePt t="53395" x="2406650" y="1958975"/>
          <p14:tracePt t="53403" x="2459038" y="1924050"/>
          <p14:tracePt t="53411" x="2495550" y="1906588"/>
          <p14:tracePt t="53425" x="2549525" y="1852613"/>
          <p14:tracePt t="53433" x="2601913" y="1817688"/>
          <p14:tracePt t="53442" x="2655888" y="1781175"/>
          <p14:tracePt t="53447" x="2709863" y="1746250"/>
          <p14:tracePt t="53459" x="2798763" y="1709738"/>
          <p14:tracePt t="53465" x="2870200" y="1674813"/>
          <p14:tracePt t="53474" x="2959100" y="1638300"/>
          <p14:tracePt t="53479" x="3065463" y="1620838"/>
          <p14:tracePt t="53487" x="3173413" y="1585913"/>
          <p14:tracePt t="53494" x="3262313" y="1549400"/>
          <p14:tracePt t="53509" x="3368675" y="1514475"/>
          <p14:tracePt t="53515" x="3457575" y="1497013"/>
          <p14:tracePt t="53520" x="3529013" y="1460500"/>
          <p14:tracePt t="53525" x="3600450" y="1443038"/>
          <p14:tracePt t="53532" x="3671888" y="1425575"/>
          <p14:tracePt t="53539" x="3725863" y="1425575"/>
          <p14:tracePt t="53547" x="3778250" y="1406525"/>
          <p14:tracePt t="53556" x="3832225" y="1406525"/>
          <p14:tracePt t="53563" x="3886200" y="1406525"/>
          <p14:tracePt t="53578" x="3921125" y="1406525"/>
          <p14:tracePt t="53584" x="3992563" y="1406525"/>
          <p14:tracePt t="53596" x="4046538" y="1406525"/>
          <p14:tracePt t="53601" x="4135438" y="1406525"/>
          <p14:tracePt t="53614" x="4313238" y="1443038"/>
          <p14:tracePt t="53623" x="4421188" y="1497013"/>
          <p14:tracePt t="53635" x="4562475" y="1531938"/>
          <p14:tracePt t="53640" x="4705350" y="1585913"/>
          <p14:tracePt t="53648" x="4848225" y="1620838"/>
          <p14:tracePt t="53656" x="4973638" y="1674813"/>
          <p14:tracePt t="53661" x="5097463" y="1709738"/>
          <p14:tracePt t="53667" x="5205413" y="1746250"/>
          <p14:tracePt t="53675" x="5294313" y="1781175"/>
          <p14:tracePt t="53683" x="5365750" y="1817688"/>
          <p14:tracePt t="53692" x="5437188" y="1835150"/>
          <p14:tracePt t="53699" x="5472113" y="1870075"/>
          <p14:tracePt t="53716" x="5543550" y="1906588"/>
          <p14:tracePt t="53737" x="5578475" y="1958975"/>
          <p14:tracePt t="53743" x="5597525" y="1978025"/>
          <p14:tracePt t="53754" x="5614988" y="1995488"/>
          <p14:tracePt t="53761" x="5632450" y="2012950"/>
          <p14:tracePt t="53769" x="5632450" y="2030413"/>
          <p14:tracePt t="53785" x="5649913" y="2066925"/>
          <p14:tracePt t="53793" x="5649913" y="2101850"/>
          <p14:tracePt t="53798" x="5668963" y="2155825"/>
          <p14:tracePt t="53801" x="5686425" y="2190750"/>
          <p14:tracePt t="53808" x="5686425" y="2244725"/>
          <p14:tracePt t="53815" x="5703888" y="2297113"/>
          <p14:tracePt t="53825" x="5703888" y="2351088"/>
          <p14:tracePt t="53833" x="5721350" y="2405063"/>
          <p14:tracePt t="53842" x="5721350" y="2457450"/>
          <p14:tracePt t="53851" x="5738813" y="2511425"/>
          <p14:tracePt t="53858" x="5757863" y="2565400"/>
          <p14:tracePt t="53867" x="5757863" y="2617788"/>
          <p14:tracePt t="53872" x="5757863" y="2671763"/>
          <p14:tracePt t="53881" x="5757863" y="2708275"/>
          <p14:tracePt t="53887" x="5757863" y="2743200"/>
          <p14:tracePt t="53904" x="5757863" y="2778125"/>
          <p14:tracePt t="53909" x="5757863" y="2832100"/>
          <p14:tracePt t="53922" x="5757863" y="2921000"/>
          <p14:tracePt t="53931" x="5757863" y="2957513"/>
          <p14:tracePt t="53942" x="5757863" y="3009900"/>
          <p14:tracePt t="53947" x="5738813" y="3063875"/>
          <p14:tracePt t="53957" x="5721350" y="3117850"/>
          <p14:tracePt t="53963" x="5703888" y="3170238"/>
          <p14:tracePt t="53971" x="5668963" y="3224213"/>
          <p14:tracePt t="53976" x="5632450" y="3278188"/>
          <p14:tracePt t="53983" x="5597525" y="3349625"/>
          <p14:tracePt t="53991" x="5561013" y="3384550"/>
          <p14:tracePt t="54000" x="5526088" y="3438525"/>
          <p14:tracePt t="54007" x="5507038" y="3473450"/>
          <p14:tracePt t="54017" x="5472113" y="3527425"/>
          <p14:tracePt t="54023" x="5437188" y="3579813"/>
          <p14:tracePt t="54040" x="5418138" y="3616325"/>
          <p14:tracePt t="54047" x="5383213" y="3651250"/>
          <p14:tracePt t="54054" x="5346700" y="3705225"/>
          <p14:tracePt t="54059" x="5311775" y="3759200"/>
          <p14:tracePt t="54067" x="5276850" y="3794125"/>
          <p14:tracePt t="54074" x="5222875" y="3848100"/>
          <p14:tracePt t="54084" x="5205413" y="3865563"/>
          <p14:tracePt t="54095" x="5168900" y="3900488"/>
          <p14:tracePt t="54101" x="5114925" y="3937000"/>
          <p14:tracePt t="54106" x="5080000" y="3971925"/>
          <p14:tracePt t="54114" x="5045075" y="4008438"/>
          <p14:tracePt t="54123" x="4991100" y="4043363"/>
          <p14:tracePt t="54128" x="4954588" y="4060825"/>
          <p14:tracePt t="54136" x="4902200" y="4097338"/>
          <p14:tracePt t="54143" x="4848225" y="4132263"/>
          <p14:tracePt t="54153" x="4794250" y="4149725"/>
          <p14:tracePt t="54159" x="4741863" y="4186238"/>
          <p14:tracePt t="54170" x="4687888" y="4203700"/>
          <p14:tracePt t="54175" x="4633913" y="4240213"/>
          <p14:tracePt t="54187" x="4562475" y="4275138"/>
          <p14:tracePt t="54198" x="4510088" y="4292600"/>
          <p14:tracePt t="54204" x="4473575" y="4329113"/>
          <p14:tracePt t="54211" x="4421188" y="4329113"/>
          <p14:tracePt t="54223" x="4384675" y="4364038"/>
          <p14:tracePt t="54228" x="4330700" y="4381500"/>
          <p14:tracePt t="54237" x="4295775" y="4400550"/>
          <p14:tracePt t="54247" x="4241800" y="4435475"/>
          <p14:tracePt t="54254" x="4206875" y="4435475"/>
          <p14:tracePt t="54261" x="4170363" y="4452938"/>
          <p14:tracePt t="54266" x="4135438" y="4452938"/>
          <p14:tracePt t="54275" x="4098925" y="4452938"/>
          <p14:tracePt t="54280" x="4064000" y="4470400"/>
          <p14:tracePt t="54291" x="4046538" y="4470400"/>
          <p14:tracePt t="54296" x="4029075" y="4470400"/>
          <p14:tracePt t="54304" x="3992563" y="4470400"/>
          <p14:tracePt t="54312" x="3938588" y="4470400"/>
          <p14:tracePt t="54320" x="3903663" y="4470400"/>
          <p14:tracePt t="54328" x="3867150" y="4470400"/>
          <p14:tracePt t="54336" x="3832225" y="4470400"/>
          <p14:tracePt t="54344" x="3778250" y="4470400"/>
          <p14:tracePt t="54352" x="3743325" y="4470400"/>
          <p14:tracePt t="54360" x="3725863" y="4470400"/>
          <p14:tracePt t="54378" x="3706813" y="4470400"/>
          <p14:tracePt t="56014" x="3689350" y="4470400"/>
          <p14:tracePt t="56030" x="3671888" y="4435475"/>
          <p14:tracePt t="56039" x="3654425" y="4400550"/>
          <p14:tracePt t="56049" x="3617913" y="4329113"/>
          <p14:tracePt t="56055" x="3600450" y="4257675"/>
          <p14:tracePt t="56066" x="3582988" y="4168775"/>
          <p14:tracePt t="56072" x="3582988" y="4097338"/>
          <p14:tracePt t="56081" x="3582988" y="4008438"/>
          <p14:tracePt t="56087" x="3582988" y="3937000"/>
          <p14:tracePt t="56098" x="3582988" y="3829050"/>
          <p14:tracePt t="56109" x="3600450" y="3722688"/>
          <p14:tracePt t="56114" x="3654425" y="3598863"/>
          <p14:tracePt t="56126" x="3797300" y="3349625"/>
          <p14:tracePt t="56140" x="3886200" y="3241675"/>
          <p14:tracePt t="56146" x="3975100" y="3117850"/>
          <p14:tracePt t="56155" x="4098925" y="3009900"/>
          <p14:tracePt t="56157" x="4241800" y="2903538"/>
          <p14:tracePt t="56165" x="4402138" y="2778125"/>
          <p14:tracePt t="56172" x="4545013" y="2689225"/>
          <p14:tracePt t="56179" x="4722813" y="2600325"/>
          <p14:tracePt t="56187" x="4919663" y="2528888"/>
          <p14:tracePt t="56198" x="5114925" y="2457450"/>
          <p14:tracePt t="56208" x="5294313" y="2405063"/>
          <p14:tracePt t="56216" x="5437188" y="2368550"/>
          <p14:tracePt t="56227" x="5632450" y="2316163"/>
          <p14:tracePt t="56232" x="5810250" y="2279650"/>
          <p14:tracePt t="56246" x="6184900" y="2190750"/>
          <p14:tracePt t="56259" x="6399213" y="2155825"/>
          <p14:tracePt t="56269" x="6630988" y="2136775"/>
          <p14:tracePt t="56275" x="6845300" y="2136775"/>
          <p14:tracePt t="56279" x="7077075" y="2119313"/>
          <p14:tracePt t="56285" x="7289800" y="2101850"/>
          <p14:tracePt t="56292" x="7558088" y="2101850"/>
          <p14:tracePt t="56300" x="7842250" y="2101850"/>
          <p14:tracePt t="56308" x="8110538" y="2101850"/>
          <p14:tracePt t="56315" x="8377238" y="2101850"/>
          <p14:tracePt t="56327" x="8662988" y="2101850"/>
          <p14:tracePt t="56334" x="8947150" y="2101850"/>
          <p14:tracePt t="56346" x="9250363" y="2101850"/>
          <p14:tracePt t="56351" x="9518650" y="2101850"/>
          <p14:tracePt t="56363" x="9767888" y="2119313"/>
          <p14:tracePt t="56368" x="9999663" y="2136775"/>
          <p14:tracePt t="56377" x="10194925" y="2155825"/>
          <p14:tracePt t="56383" x="10356850" y="2190750"/>
          <p14:tracePt t="56392" x="10480675" y="2208213"/>
          <p14:tracePt t="56397" x="10623550" y="2227263"/>
          <p14:tracePt t="56405" x="10729913" y="2262188"/>
          <p14:tracePt t="56412" x="10801350" y="2297113"/>
          <p14:tracePt t="56420" x="10872788" y="2316163"/>
          <p14:tracePt t="56429" x="10926763" y="2351088"/>
          <p14:tracePt t="56436" x="10979150" y="2368550"/>
          <p14:tracePt t="56445" x="11033125" y="2405063"/>
          <p14:tracePt t="56452" x="11069638" y="2439988"/>
          <p14:tracePt t="56460" x="11104563" y="2457450"/>
          <p14:tracePt t="56468" x="11141075" y="2493963"/>
          <p14:tracePt t="56481" x="11176000" y="2528888"/>
          <p14:tracePt t="56487" x="11210925" y="2565400"/>
          <p14:tracePt t="56500" x="11247438" y="2600325"/>
          <p14:tracePt t="56507" x="11264900" y="2636838"/>
          <p14:tracePt t="56519" x="11336338" y="2743200"/>
          <p14:tracePt t="56528" x="11353800" y="2778125"/>
          <p14:tracePt t="56539" x="11372850" y="2832100"/>
          <p14:tracePt t="56544" x="11390313" y="2868613"/>
          <p14:tracePt t="56548" x="11407775" y="2921000"/>
          <p14:tracePt t="56556" x="11425238" y="2974975"/>
          <p14:tracePt t="56564" x="11425238" y="3009900"/>
          <p14:tracePt t="56575" x="11442700" y="3046413"/>
          <p14:tracePt t="56586" x="11442700" y="3098800"/>
          <p14:tracePt t="56591" x="11442700" y="3135313"/>
          <p14:tracePt t="56602" x="11461750" y="3170238"/>
          <p14:tracePt t="56608" x="11461750" y="3189288"/>
          <p14:tracePt t="56616" x="11479213" y="3224213"/>
          <p14:tracePt t="56628" x="11479213" y="3278188"/>
          <p14:tracePt t="56636" x="11479213" y="3313113"/>
          <p14:tracePt t="56641" x="11479213" y="3349625"/>
          <p14:tracePt t="56652" x="11496675" y="3402013"/>
          <p14:tracePt t="56661" x="11496675" y="3473450"/>
          <p14:tracePt t="56670" x="11496675" y="3527425"/>
          <p14:tracePt t="56676" x="11496675" y="3562350"/>
          <p14:tracePt t="56683" x="11496675" y="3616325"/>
          <p14:tracePt t="56693" x="11496675" y="3668713"/>
          <p14:tracePt t="56701" x="11496675" y="3740150"/>
          <p14:tracePt t="56708" x="11496675" y="3794125"/>
          <p14:tracePt t="56718" x="11496675" y="3848100"/>
          <p14:tracePt t="56737" x="11479213" y="3971925"/>
          <p14:tracePt t="56741" x="11461750" y="4043363"/>
          <p14:tracePt t="56750" x="11425238" y="4114800"/>
          <p14:tracePt t="56757" x="11390313" y="4186238"/>
          <p14:tracePt t="56768" x="11336338" y="4240213"/>
          <p14:tracePt t="56775" x="11301413" y="4310063"/>
          <p14:tracePt t="56785" x="11247438" y="4381500"/>
          <p14:tracePt t="56789" x="11210925" y="4435475"/>
          <p14:tracePt t="56798" x="11158538" y="4506913"/>
          <p14:tracePt t="56806" x="11104563" y="4560888"/>
          <p14:tracePt t="56813" x="11050588" y="4630738"/>
          <p14:tracePt t="56821" x="10998200" y="4684713"/>
          <p14:tracePt t="56829" x="10926763" y="4756150"/>
          <p14:tracePt t="56837" x="10872788" y="4827588"/>
          <p14:tracePt t="56846" x="10801350" y="4879975"/>
          <p14:tracePt t="56857" x="10729913" y="4951413"/>
          <p14:tracePt t="56860" x="10641013" y="4987925"/>
          <p14:tracePt t="56871" x="10569575" y="5040313"/>
          <p14:tracePt t="56878" x="10498138" y="5094288"/>
          <p14:tracePt t="56889" x="10409238" y="5130800"/>
          <p14:tracePt t="56893" x="10320338" y="5165725"/>
          <p14:tracePt t="56903" x="10213975" y="5200650"/>
          <p14:tracePt t="56908" x="10106025" y="5237163"/>
          <p14:tracePt t="56915" x="9999663" y="5272088"/>
          <p14:tracePt t="56923" x="9910763" y="5291138"/>
          <p14:tracePt t="56936" x="9802813" y="5326063"/>
          <p14:tracePt t="56949" x="9713913" y="5326063"/>
          <p14:tracePt t="56957" x="9625013" y="5343525"/>
          <p14:tracePt t="56964" x="9536113" y="5360988"/>
          <p14:tracePt t="56969" x="9429750" y="5380038"/>
          <p14:tracePt t="56978" x="9340850" y="5397500"/>
          <p14:tracePt t="56985" x="9250363" y="5414963"/>
          <p14:tracePt t="56995" x="9161463" y="5414963"/>
          <p14:tracePt t="56999" x="9055100" y="5432425"/>
          <p14:tracePt t="57006" x="8947150" y="5432425"/>
          <p14:tracePt t="57012" x="8840788" y="5432425"/>
          <p14:tracePt t="57021" x="8697913" y="5432425"/>
          <p14:tracePt t="57027" x="8574088" y="5432425"/>
          <p14:tracePt t="57035" x="8448675" y="5432425"/>
          <p14:tracePt t="57043" x="8324850" y="5432425"/>
          <p14:tracePt t="57051" x="8216900" y="5432425"/>
          <p14:tracePt t="57059" x="8128000" y="5432425"/>
          <p14:tracePt t="57067" x="8039100" y="5451475"/>
          <p14:tracePt t="57075" x="7950200" y="5451475"/>
          <p14:tracePt t="57086" x="7861300" y="5451475"/>
          <p14:tracePt t="57097" x="7789863" y="5451475"/>
          <p14:tracePt t="57105" x="7681913" y="5451475"/>
          <p14:tracePt t="57117" x="7575550" y="5451475"/>
          <p14:tracePt t="57123" x="7486650" y="5451475"/>
          <p14:tracePt t="57131" x="7397750" y="5451475"/>
          <p14:tracePt t="57136" x="7289800" y="5451475"/>
          <p14:tracePt t="57146" x="7200900" y="5451475"/>
          <p14:tracePt t="57153" x="7094538" y="5432425"/>
          <p14:tracePt t="57165" x="6986588" y="5414963"/>
          <p14:tracePt t="57174" x="6897688" y="5397500"/>
          <p14:tracePt t="57180" x="6808788" y="5380038"/>
          <p14:tracePt t="57185" x="6719888" y="5380038"/>
          <p14:tracePt t="57189" x="6630988" y="5360988"/>
          <p14:tracePt t="57199" x="6577013" y="5343525"/>
          <p14:tracePt t="57210" x="6505575" y="5326063"/>
          <p14:tracePt t="57214" x="6434138" y="5291138"/>
          <p14:tracePt t="57219" x="6381750" y="5272088"/>
          <p14:tracePt t="57227" x="6327775" y="5272088"/>
          <p14:tracePt t="57235" x="6273800" y="5254625"/>
          <p14:tracePt t="57244" x="6202363" y="5237163"/>
          <p14:tracePt t="57251" x="6149975" y="5219700"/>
          <p14:tracePt t="57260" x="6113463" y="5200650"/>
          <p14:tracePt t="57267" x="6061075" y="5183188"/>
          <p14:tracePt t="57277" x="6024563" y="5165725"/>
          <p14:tracePt t="57283" x="5970588" y="5148263"/>
          <p14:tracePt t="57293" x="5935663" y="5148263"/>
          <p14:tracePt t="57299" x="5899150" y="5130800"/>
          <p14:tracePt t="57307" x="5864225" y="5111750"/>
          <p14:tracePt t="57315" x="5846763" y="5111750"/>
          <p14:tracePt t="57324" x="5792788" y="5094288"/>
          <p14:tracePt t="57333" x="5757863" y="5076825"/>
          <p14:tracePt t="57340" x="5721350" y="5059363"/>
          <p14:tracePt t="57348" x="5686425" y="5040313"/>
          <p14:tracePt t="57355" x="5632450" y="5005388"/>
          <p14:tracePt t="57364" x="5578475" y="4987925"/>
          <p14:tracePt t="57372" x="5543550" y="4951413"/>
          <p14:tracePt t="57381" x="5489575" y="4933950"/>
          <p14:tracePt t="57387" x="5454650" y="4916488"/>
          <p14:tracePt t="57398" x="5418138" y="4899025"/>
          <p14:tracePt t="57404" x="5418138" y="4879975"/>
          <p14:tracePt t="57415" x="5400675" y="4879975"/>
          <p14:tracePt t="57420" x="5383213" y="4879975"/>
          <p14:tracePt t="57428" x="5365750" y="4862513"/>
          <p14:tracePt t="57436" x="5346700" y="4862513"/>
          <p14:tracePt t="57445" x="5311775" y="4845050"/>
          <p14:tracePt t="57452" x="5294313" y="4827588"/>
          <p14:tracePt t="57468" x="5257800" y="4791075"/>
          <p14:tracePt t="57476" x="5240338" y="4791075"/>
          <p14:tracePt t="57484" x="5222875" y="4756150"/>
          <p14:tracePt t="57492" x="5205413" y="4738688"/>
          <p14:tracePt t="57500" x="5186363" y="4721225"/>
          <p14:tracePt t="57507" x="5186363" y="4684713"/>
          <p14:tracePt t="57518" x="5186363" y="4649788"/>
          <p14:tracePt t="57524" x="5168900" y="4613275"/>
          <p14:tracePt t="57535" x="5168900" y="4595813"/>
          <p14:tracePt t="57540" x="5168900" y="4560888"/>
          <p14:tracePt t="57551" x="5168900" y="4489450"/>
          <p14:tracePt t="57556" x="5151438" y="4418013"/>
          <p14:tracePt t="57565" x="5151438" y="4346575"/>
          <p14:tracePt t="57572" x="5151438" y="4257675"/>
          <p14:tracePt t="57580" x="5151438" y="4186238"/>
          <p14:tracePt t="57588" x="5151438" y="4114800"/>
          <p14:tracePt t="57595" x="5151438" y="4025900"/>
          <p14:tracePt t="57604" x="5151438" y="3954463"/>
          <p14:tracePt t="57611" x="5151438" y="3883025"/>
          <p14:tracePt t="57620" x="5151438" y="3811588"/>
          <p14:tracePt t="57627" x="5151438" y="3722688"/>
          <p14:tracePt t="57637" x="5151438" y="3651250"/>
          <p14:tracePt t="57644" x="5151438" y="3598863"/>
          <p14:tracePt t="57654" x="5168900" y="3508375"/>
          <p14:tracePt t="57659" x="5205413" y="3419475"/>
          <p14:tracePt t="57674" x="5240338" y="3349625"/>
          <p14:tracePt t="57678" x="5276850" y="3278188"/>
          <p14:tracePt t="57686" x="5294313" y="3206750"/>
          <p14:tracePt t="57694" x="5346700" y="3135313"/>
          <p14:tracePt t="57701" x="5400675" y="3081338"/>
          <p14:tracePt t="57709" x="5454650" y="3009900"/>
          <p14:tracePt t="57717" x="5507038" y="2957513"/>
          <p14:tracePt t="57725" x="5561013" y="2886075"/>
          <p14:tracePt t="57744" x="5703888" y="2797175"/>
          <p14:tracePt t="57750" x="5775325" y="2743200"/>
          <p14:tracePt t="57759" x="5846763" y="2689225"/>
          <p14:tracePt t="57765" x="5935663" y="2654300"/>
          <p14:tracePt t="57776" x="6024563" y="2617788"/>
          <p14:tracePt t="57781" x="6096000" y="2565400"/>
          <p14:tracePt t="57791" x="6184900" y="2528888"/>
          <p14:tracePt t="57798" x="6273800" y="2511425"/>
          <p14:tracePt t="57810" x="6345238" y="2476500"/>
          <p14:tracePt t="57815" x="6434138" y="2457450"/>
          <p14:tracePt t="57820" x="6523038" y="2422525"/>
          <p14:tracePt t="57829" x="6630988" y="2387600"/>
          <p14:tracePt t="57837" x="6737350" y="2368550"/>
          <p14:tracePt t="57845" x="6862763" y="2351088"/>
          <p14:tracePt t="57853" x="7040563" y="2316163"/>
          <p14:tracePt t="57864" x="7200900" y="2297113"/>
          <p14:tracePt t="57867" x="7397750" y="2262188"/>
          <p14:tracePt t="57876" x="7646988" y="2262188"/>
          <p14:tracePt t="57884" x="7896225" y="2227263"/>
          <p14:tracePt t="57893" x="8145463" y="2208213"/>
          <p14:tracePt t="57900" x="8448675" y="2208213"/>
          <p14:tracePt t="57910" x="8716963" y="2208213"/>
          <p14:tracePt t="57915" x="8929688" y="2208213"/>
          <p14:tracePt t="57926" x="9126538" y="2208213"/>
          <p14:tracePt t="57931" x="9286875" y="2208213"/>
          <p14:tracePt t="57939" x="9393238" y="2208213"/>
          <p14:tracePt t="57948" x="9501188" y="2208213"/>
          <p14:tracePt t="57956" x="9571038" y="2208213"/>
          <p14:tracePt t="57964" x="9625013" y="2208213"/>
          <p14:tracePt t="57972" x="9678988" y="2208213"/>
          <p14:tracePt t="57979" x="9732963" y="2208213"/>
          <p14:tracePt t="57987" x="9767888" y="2208213"/>
          <p14:tracePt t="57996" x="9821863" y="2208213"/>
          <p14:tracePt t="58004" x="9874250" y="2227263"/>
          <p14:tracePt t="58012" x="9928225" y="2244725"/>
          <p14:tracePt t="58019" x="9982200" y="2262188"/>
          <p14:tracePt t="58028" x="10034588" y="2279650"/>
          <p14:tracePt t="58035" x="10125075" y="2316163"/>
          <p14:tracePt t="58046" x="10194925" y="2368550"/>
          <p14:tracePt t="58052" x="10266363" y="2405063"/>
          <p14:tracePt t="58060" x="10356850" y="2439988"/>
          <p14:tracePt t="58067" x="10445750" y="2476500"/>
          <p14:tracePt t="58076" x="10517188" y="2511425"/>
          <p14:tracePt t="58085" x="10606088" y="2565400"/>
          <p14:tracePt t="58093" x="10694988" y="2582863"/>
          <p14:tracePt t="58100" x="10766425" y="2617788"/>
          <p14:tracePt t="58108" x="10837863" y="2654300"/>
          <p14:tracePt t="58117" x="10890250" y="2671763"/>
          <p14:tracePt t="58124" x="10926763" y="2708275"/>
          <p14:tracePt t="58134" x="10961688" y="2708275"/>
          <p14:tracePt t="58140" x="10961688" y="2725738"/>
          <p14:tracePt t="58156" x="10961688" y="2743200"/>
          <p14:tracePt t="58168" x="10979150" y="2760663"/>
          <p14:tracePt t="58188" x="10979150" y="2778125"/>
          <p14:tracePt t="58197" x="10979150" y="2814638"/>
          <p14:tracePt t="58204" x="10979150" y="2849563"/>
          <p14:tracePt t="58213" x="10979150" y="2868613"/>
          <p14:tracePt t="58220" x="10979150" y="2886075"/>
          <p14:tracePt t="58228" x="10979150" y="2921000"/>
          <p14:tracePt t="58237" x="10998200" y="2957513"/>
          <p14:tracePt t="58245" x="10998200" y="2992438"/>
          <p14:tracePt t="58252" x="10998200" y="3009900"/>
          <p14:tracePt t="58261" x="10998200" y="3046413"/>
          <p14:tracePt t="58270" x="10998200" y="3081338"/>
          <p14:tracePt t="58277" x="10998200" y="3152775"/>
          <p14:tracePt t="58287" x="10998200" y="3206750"/>
          <p14:tracePt t="58293" x="10998200" y="3295650"/>
          <p14:tracePt t="58305" x="10998200" y="3349625"/>
          <p14:tracePt t="58308" x="10998200" y="3419475"/>
          <p14:tracePt t="58318" x="10998200" y="3490913"/>
          <p14:tracePt t="58325" x="10979150" y="3562350"/>
          <p14:tracePt t="58333" x="10961688" y="3616325"/>
          <p14:tracePt t="58340" x="10944225" y="3668713"/>
          <p14:tracePt t="58348" x="10926763" y="3722688"/>
          <p14:tracePt t="58357" x="10890250" y="3776663"/>
          <p14:tracePt t="58366" x="10872788" y="3829050"/>
          <p14:tracePt t="58374" x="10837863" y="3900488"/>
          <p14:tracePt t="58381" x="10818813" y="3937000"/>
          <p14:tracePt t="58391" x="10801350" y="3989388"/>
          <p14:tracePt t="58398" x="10783888" y="4025900"/>
          <p14:tracePt t="58407" x="10748963" y="4060825"/>
          <p14:tracePt t="58414" x="10729913" y="4097338"/>
          <p14:tracePt t="58424" x="10712450" y="4132263"/>
          <p14:tracePt t="58430" x="10694988" y="4168775"/>
          <p14:tracePt t="58439" x="10658475" y="4203700"/>
          <p14:tracePt t="58444" x="10641013" y="4221163"/>
          <p14:tracePt t="58452" x="10623550" y="4257675"/>
          <p14:tracePt t="58460" x="10606088" y="4275138"/>
          <p14:tracePt t="58467" x="10587038" y="4292600"/>
          <p14:tracePt t="58475" x="10587038" y="4310063"/>
          <p14:tracePt t="58486" x="10552113" y="4329113"/>
          <p14:tracePt t="58498" x="10534650" y="4364038"/>
          <p14:tracePt t="58505" x="10517188" y="4400550"/>
          <p14:tracePt t="58513" x="10463213" y="4435475"/>
          <p14:tracePt t="58519" x="10445750" y="4452938"/>
          <p14:tracePt t="58530" x="10409238" y="4489450"/>
          <p14:tracePt t="58535" x="10391775" y="4506913"/>
          <p14:tracePt t="58547" x="10337800" y="4541838"/>
          <p14:tracePt t="58552" x="10302875" y="4578350"/>
          <p14:tracePt t="58564" x="10213975" y="4630738"/>
          <p14:tracePt t="58576" x="10177463" y="4684713"/>
          <p14:tracePt t="58589" x="10160000" y="4684713"/>
          <p14:tracePt t="58597" x="10125075" y="4702175"/>
          <p14:tracePt t="58604" x="10071100" y="4738688"/>
          <p14:tracePt t="58615" x="10017125" y="4756150"/>
          <p14:tracePt t="58618" x="9963150" y="4791075"/>
          <p14:tracePt t="58622" x="9910763" y="4810125"/>
          <p14:tracePt t="58629" x="9874250" y="4845050"/>
          <p14:tracePt t="58636" x="9821863" y="4862513"/>
          <p14:tracePt t="58644" x="9767888" y="4899025"/>
          <p14:tracePt t="58653" x="9732963" y="4899025"/>
          <p14:tracePt t="58667" x="9678988" y="4916488"/>
          <p14:tracePt t="58674" x="9625013" y="4933950"/>
          <p14:tracePt t="58684" x="9571038" y="4951413"/>
          <p14:tracePt t="58689" x="9518650" y="4970463"/>
          <p14:tracePt t="58700" x="9464675" y="4987925"/>
          <p14:tracePt t="58705" x="9393238" y="5005388"/>
          <p14:tracePt t="58710" x="9321800" y="5022850"/>
          <p14:tracePt t="58716" x="9232900" y="5040313"/>
          <p14:tracePt t="58724" x="9144000" y="5040313"/>
          <p14:tracePt t="58731" x="9072563" y="5059363"/>
          <p14:tracePt t="58739" x="8983663" y="5059363"/>
          <p14:tracePt t="58747" x="8912225" y="5076825"/>
          <p14:tracePt t="58755" x="8823325" y="5076825"/>
          <p14:tracePt t="58768" x="8751888" y="5094288"/>
          <p14:tracePt t="58775" x="8680450" y="5094288"/>
          <p14:tracePt t="58787" x="8609013" y="5094288"/>
          <p14:tracePt t="58794" x="8537575" y="5111750"/>
          <p14:tracePt t="58805" x="8485188" y="5111750"/>
          <p14:tracePt t="58811" x="8413750" y="5111750"/>
          <p14:tracePt t="58819" x="8324850" y="5111750"/>
          <p14:tracePt t="58827" x="8253413" y="5111750"/>
          <p14:tracePt t="58838" x="8162925" y="5111750"/>
          <p14:tracePt t="58841" x="8093075" y="5111750"/>
          <p14:tracePt t="58850" x="7985125" y="5111750"/>
          <p14:tracePt t="58855" x="7913688" y="5111750"/>
          <p14:tracePt t="58865" x="7807325" y="5111750"/>
          <p14:tracePt t="58871" x="7718425" y="5111750"/>
          <p14:tracePt t="58882" x="7629525" y="5111750"/>
          <p14:tracePt t="58889" x="7539038" y="5111750"/>
          <p14:tracePt t="58895" x="7450138" y="5111750"/>
          <p14:tracePt t="58904" x="7361238" y="5111750"/>
          <p14:tracePt t="58911" x="7272338" y="5111750"/>
          <p14:tracePt t="58919" x="7200900" y="5111750"/>
          <p14:tracePt t="58927" x="7112000" y="5111750"/>
          <p14:tracePt t="58941" x="7058025" y="5111750"/>
          <p14:tracePt t="58948" x="6986588" y="5111750"/>
          <p14:tracePt t="58957" x="6915150" y="5111750"/>
          <p14:tracePt t="58964" x="6862763" y="5111750"/>
          <p14:tracePt t="58975" x="6791325" y="5111750"/>
          <p14:tracePt t="58981" x="6719888" y="5111750"/>
          <p14:tracePt t="58992" x="6630988" y="5111750"/>
          <p14:tracePt t="58998" x="6523038" y="5111750"/>
          <p14:tracePt t="59029" x="5846763" y="5094288"/>
          <p14:tracePt t="59039" x="5561013" y="5059363"/>
          <p14:tracePt t="59047" x="5294313" y="5005388"/>
          <p14:tracePt t="59051" x="5008563" y="4951413"/>
          <p14:tracePt t="59058" x="4813300" y="4916488"/>
          <p14:tracePt t="59066" x="4670425" y="4862513"/>
          <p14:tracePt t="59074" x="4598988" y="4845050"/>
          <p14:tracePt t="59079" x="4581525" y="4827588"/>
          <p14:tracePt t="59122" x="4562475" y="4810125"/>
          <p14:tracePt t="59147" x="4562475" y="4791075"/>
          <p14:tracePt t="59156" x="4562475" y="4773613"/>
          <p14:tracePt t="59186" x="4562475" y="4756150"/>
          <p14:tracePt t="59219" x="4562475" y="4738688"/>
          <p14:tracePt t="59226" x="4562475" y="4721225"/>
          <p14:tracePt t="59246" x="4562475" y="4702175"/>
          <p14:tracePt t="59356" x="4562475" y="4721225"/>
          <p14:tracePt t="59366" x="4545013" y="4721225"/>
          <p14:tracePt t="59375" x="4545013" y="4756150"/>
        </p14:tracePtLst>
      </p14:laserTraceLst>
    </p:ext>
  </p:extLs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674421" y="1331672"/>
            <a:ext cx="10398254" cy="4455835"/>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A) Sender:</a:t>
            </a:r>
          </a:p>
          <a:p>
            <a:pPr marL="342900"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Sender may be a person or persons who create or formulate the message to be sent to the receiver. Being the primary source of the message, sender is also termed as source.</a:t>
            </a:r>
          </a:p>
          <a:p>
            <a:pPr marL="342900"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 mass media, for example, news reporter is the sender or source as he/she constructs the message (news story). </a:t>
            </a:r>
          </a:p>
          <a:p>
            <a:pPr marL="342900"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 a musical performance, the singer is the sender as his message is enjoyed by the audience.</a:t>
            </a:r>
          </a:p>
        </p:txBody>
      </p:sp>
    </p:spTree>
    <p:extLst>
      <p:ext uri="{BB962C8B-B14F-4D97-AF65-F5344CB8AC3E}">
        <p14:creationId xmlns:p14="http://schemas.microsoft.com/office/powerpoint/2010/main" val="589182488"/>
      </p:ext>
    </p:extLst>
  </p:cSld>
  <p:clrMapOvr>
    <a:masterClrMapping/>
  </p:clrMapOvr>
  <mc:AlternateContent xmlns:mc="http://schemas.openxmlformats.org/markup-compatibility/2006" xmlns:p14="http://schemas.microsoft.com/office/powerpoint/2010/main">
    <mc:Choice Requires="p14">
      <p:transition spd="slow" p14:dur="2000" advTm="53000"/>
    </mc:Choice>
    <mc:Fallback xmlns="">
      <p:transition spd="slow" advTm="53000"/>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46080"/>
            <a:ext cx="10711543" cy="4646208"/>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A) Sender:</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Sender is a critical component in communication as his/her social background, personality status, education etc., influence the quality of the message he/she creates. The message is created from the idea generated in the mind of the sender. The idea generation process is called encoding.</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The source/sender has three functions:</a:t>
            </a:r>
          </a:p>
          <a:p>
            <a:pPr lvl="1"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a) To decide what is to be communicated</a:t>
            </a:r>
          </a:p>
          <a:p>
            <a:pPr lvl="1"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b) Encoding (Put the idea in such a way that the receiver understands it)</a:t>
            </a:r>
          </a:p>
          <a:p>
            <a:pPr lvl="1"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c) Transmitting the message to the receiver</a:t>
            </a:r>
          </a:p>
        </p:txBody>
      </p:sp>
    </p:spTree>
    <p:extLst>
      <p:ext uri="{BB962C8B-B14F-4D97-AF65-F5344CB8AC3E}">
        <p14:creationId xmlns:p14="http://schemas.microsoft.com/office/powerpoint/2010/main" val="1180314281"/>
      </p:ext>
    </p:extLst>
  </p:cSld>
  <p:clrMapOvr>
    <a:masterClrMapping/>
  </p:clrMapOvr>
  <mc:AlternateContent xmlns:mc="http://schemas.openxmlformats.org/markup-compatibility/2006" xmlns:p14="http://schemas.microsoft.com/office/powerpoint/2010/main">
    <mc:Choice Requires="p14">
      <p:transition spd="slow" p14:dur="2000" advTm="127200"/>
    </mc:Choice>
    <mc:Fallback xmlns="">
      <p:transition spd="slow" advTm="127200"/>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46080"/>
            <a:ext cx="10711543" cy="4646208"/>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B) Message:</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The message is any verbal or non-verbal method that produces meaning in the mind of the receiver. Simply, it is the meaning transferred from sender’s mind to receiver’s mind. This happens mainly in two ways: verbal and non-verbal methods.</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Verbal message means written or oral messages. They are composed of words. Example: A newspaper report or a lecture by a teacher.</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Non-verbal messages are those communicated through our behavior, movements, actions, clothes, style of conversation, pitch of the sound etc.</a:t>
            </a:r>
          </a:p>
        </p:txBody>
      </p:sp>
    </p:spTree>
    <p:extLst>
      <p:ext uri="{BB962C8B-B14F-4D97-AF65-F5344CB8AC3E}">
        <p14:creationId xmlns:p14="http://schemas.microsoft.com/office/powerpoint/2010/main" val="626214429"/>
      </p:ext>
    </p:extLst>
  </p:cSld>
  <p:clrMapOvr>
    <a:masterClrMapping/>
  </p:clrMapOvr>
  <mc:AlternateContent xmlns:mc="http://schemas.openxmlformats.org/markup-compatibility/2006" xmlns:p14="http://schemas.microsoft.com/office/powerpoint/2010/main">
    <mc:Choice Requires="p14">
      <p:transition spd="slow" p14:dur="2000" advTm="76710"/>
    </mc:Choice>
    <mc:Fallback xmlns="">
      <p:transition spd="slow" advTm="76710"/>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46080"/>
            <a:ext cx="10711543" cy="4247317"/>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B) Message:</a:t>
            </a:r>
          </a:p>
          <a:p>
            <a:pPr marL="342900" lvl="3" indent="-342900" algn="just">
              <a:spcBef>
                <a:spcPts val="600"/>
              </a:spcBef>
            </a:pPr>
            <a:r>
              <a:rPr lang="en-US" sz="2400" b="1" dirty="0">
                <a:solidFill>
                  <a:srgbClr val="0A1F61"/>
                </a:solidFill>
                <a:latin typeface="Book Antiqua" panose="02040602050305030304" pitchFamily="18" charset="0"/>
              </a:rPr>
              <a:t>What is fundamental in message construction is </a:t>
            </a:r>
            <a:r>
              <a:rPr lang="en-US" sz="2400" b="1" u="sng" dirty="0">
                <a:solidFill>
                  <a:srgbClr val="FF0000"/>
                </a:solidFill>
                <a:latin typeface="Book Antiqua" panose="02040602050305030304" pitchFamily="18" charset="0"/>
              </a:rPr>
              <a:t>the agreement between sender and receiver in the code used for it</a:t>
            </a:r>
            <a:r>
              <a:rPr lang="en-US" sz="2400" b="1" dirty="0">
                <a:latin typeface="Book Antiqua" panose="02040602050305030304" pitchFamily="18" charset="0"/>
              </a:rPr>
              <a:t>. </a:t>
            </a:r>
          </a:p>
          <a:p>
            <a:pPr marL="2628900" lvl="8" indent="-342900" algn="just">
              <a:spcBef>
                <a:spcPts val="600"/>
              </a:spcBef>
            </a:pPr>
            <a:endParaRPr lang="en-US" sz="2400" b="1" dirty="0">
              <a:latin typeface="Book Antiqua" panose="02040602050305030304" pitchFamily="18" charset="0"/>
            </a:endParaRPr>
          </a:p>
          <a:p>
            <a:pPr marL="2286000" lvl="8" indent="-284163" algn="just">
              <a:spcBef>
                <a:spcPts val="600"/>
              </a:spcBef>
            </a:pPr>
            <a:r>
              <a:rPr lang="en-US" sz="2400" b="1" dirty="0">
                <a:solidFill>
                  <a:srgbClr val="0A1F61"/>
                </a:solidFill>
                <a:latin typeface="Book Antiqua" panose="02040602050305030304" pitchFamily="18" charset="0"/>
              </a:rPr>
              <a:t>What is the Code?</a:t>
            </a:r>
          </a:p>
          <a:p>
            <a:pPr marL="2286000" lvl="8" indent="-284163">
              <a:spcBef>
                <a:spcPts val="600"/>
              </a:spcBef>
              <a:buNone/>
            </a:pPr>
            <a:r>
              <a:rPr lang="en-US" sz="2400" b="1" dirty="0">
                <a:solidFill>
                  <a:srgbClr val="0A1F61"/>
                </a:solidFill>
                <a:latin typeface="Book Antiqua" panose="02040602050305030304" pitchFamily="18" charset="0"/>
              </a:rPr>
              <a:t>Symbols of the </a:t>
            </a:r>
            <a:r>
              <a:rPr lang="en-US" sz="2400" b="1" u="sng" dirty="0">
                <a:solidFill>
                  <a:srgbClr val="0A1F61"/>
                </a:solidFill>
                <a:effectLst>
                  <a:outerShdw blurRad="38100" dist="38100" dir="2700000" algn="tl">
                    <a:srgbClr val="000000">
                      <a:alpha val="43137"/>
                    </a:srgbClr>
                  </a:outerShdw>
                </a:effectLst>
                <a:latin typeface="Book Antiqua" panose="02040602050305030304" pitchFamily="18" charset="0"/>
              </a:rPr>
              <a:t>Language</a:t>
            </a:r>
            <a:r>
              <a:rPr lang="en-US" sz="2400" b="1" dirty="0">
                <a:solidFill>
                  <a:srgbClr val="0A1F61"/>
                </a:solidFill>
                <a:latin typeface="Book Antiqua" panose="02040602050305030304" pitchFamily="18" charset="0"/>
              </a:rPr>
              <a:t> used in the message</a:t>
            </a:r>
          </a:p>
          <a:p>
            <a:pPr marL="2286000" lvl="8" indent="0">
              <a:spcBef>
                <a:spcPts val="600"/>
              </a:spcBef>
              <a:buNone/>
            </a:pPr>
            <a:endParaRPr lang="en-US" sz="2800" b="1" dirty="0">
              <a:latin typeface="Book Antiqua" panose="02040602050305030304" pitchFamily="18" charset="0"/>
            </a:endParaRPr>
          </a:p>
          <a:p>
            <a:pPr marL="460375" lvl="8" indent="-457200">
              <a:spcBef>
                <a:spcPts val="600"/>
              </a:spcBef>
              <a:buFont typeface="Wingdings" panose="05000000000000000000" pitchFamily="2" charset="2"/>
              <a:buChar char="§"/>
            </a:pPr>
            <a:r>
              <a:rPr lang="en-US" sz="2400" b="1" dirty="0">
                <a:latin typeface="Book Antiqua" panose="02040602050305030304" pitchFamily="18" charset="0"/>
              </a:rPr>
              <a:t>If the receiver cannot identify the language or meaning of the message, the communication will be defective.</a:t>
            </a:r>
          </a:p>
        </p:txBody>
      </p:sp>
    </p:spTree>
    <p:extLst>
      <p:ext uri="{BB962C8B-B14F-4D97-AF65-F5344CB8AC3E}">
        <p14:creationId xmlns:p14="http://schemas.microsoft.com/office/powerpoint/2010/main" val="956080550"/>
      </p:ext>
    </p:extLst>
  </p:cSld>
  <p:clrMapOvr>
    <a:masterClrMapping/>
  </p:clrMapOvr>
  <mc:AlternateContent xmlns:mc="http://schemas.openxmlformats.org/markup-compatibility/2006" xmlns:p14="http://schemas.microsoft.com/office/powerpoint/2010/main">
    <mc:Choice Requires="p14">
      <p:transition spd="slow" p14:dur="2000" advTm="99560"/>
    </mc:Choice>
    <mc:Fallback xmlns="">
      <p:transition spd="slow" advTm="99560"/>
    </mc:Fallback>
  </mc:AlternateContent>
  <p:extLst>
    <p:ext uri="{3A86A75C-4F4B-4683-9AE1-C65F6400EC91}">
      <p14:laserTraceLst xmlns:p14="http://schemas.microsoft.com/office/powerpoint/2010/main">
        <p14:tracePtLst>
          <p14:tracePt t="2191" x="4292600" y="6127750"/>
          <p14:tracePt t="7381" x="2120900" y="6732588"/>
          <p14:tracePt t="7390" x="2174875" y="6697663"/>
          <p14:tracePt t="7398" x="2228850" y="6643688"/>
          <p14:tracePt t="7407" x="2263775" y="6608763"/>
          <p14:tracePt t="7416" x="2317750" y="6554788"/>
          <p14:tracePt t="7425" x="2352675" y="6519863"/>
          <p14:tracePt t="7433" x="2406650" y="6483350"/>
          <p14:tracePt t="7442" x="2424113" y="6448425"/>
          <p14:tracePt t="7448" x="2478088" y="6394450"/>
          <p14:tracePt t="7454" x="2513013" y="6376988"/>
          <p14:tracePt t="7462" x="2549525" y="6342063"/>
          <p14:tracePt t="7472" x="2566988" y="6305550"/>
          <p14:tracePt t="7479" x="2620963" y="6270625"/>
          <p14:tracePt t="7487" x="2638425" y="6234113"/>
          <p14:tracePt t="7496" x="2673350" y="6199188"/>
          <p14:tracePt t="7503" x="2709863" y="6162675"/>
          <p14:tracePt t="7512" x="2744788" y="6110288"/>
          <p14:tracePt t="7515" x="2762250" y="6056313"/>
          <p14:tracePt t="7522" x="2798763" y="6002338"/>
          <p14:tracePt t="7529" x="2833688" y="5949950"/>
          <p14:tracePt t="7538" x="2870200" y="5878513"/>
          <p14:tracePt t="7545" x="2905125" y="5824538"/>
          <p14:tracePt t="7563" x="2922588" y="5772150"/>
          <p14:tracePt t="7569" x="2959100" y="5700713"/>
          <p14:tracePt t="7577" x="2994025" y="5646738"/>
          <p14:tracePt t="7583" x="3030538" y="5575300"/>
          <p14:tracePt t="7595" x="3048000" y="5521325"/>
          <p14:tracePt t="7601" x="3101975" y="5432425"/>
          <p14:tracePt t="7611" x="3136900" y="5380038"/>
          <p14:tracePt t="7616" x="3173413" y="5291138"/>
          <p14:tracePt t="7625" x="3208338" y="5219700"/>
          <p14:tracePt t="7631" x="3244850" y="5130800"/>
          <p14:tracePt t="7634" x="3262313" y="5059363"/>
          <p14:tracePt t="7642" x="3297238" y="4970463"/>
          <p14:tracePt t="7652" x="3314700" y="4899025"/>
          <p14:tracePt t="7664" x="3333750" y="4827588"/>
          <p14:tracePt t="7669" x="3351213" y="4756150"/>
          <p14:tracePt t="7684" x="3368675" y="4702175"/>
          <p14:tracePt t="7687" x="3386138" y="4630738"/>
          <p14:tracePt t="7694" x="3405188" y="4595813"/>
          <p14:tracePt t="7699" x="3405188" y="4541838"/>
          <p14:tracePt t="7706" x="3422650" y="4506913"/>
          <p14:tracePt t="7715" x="3440113" y="4470400"/>
          <p14:tracePt t="7725" x="3440113" y="4418013"/>
          <p14:tracePt t="7736" x="3457575" y="4381500"/>
          <p14:tracePt t="7744" x="3475038" y="4310063"/>
          <p14:tracePt t="7754" x="3475038" y="4275138"/>
          <p14:tracePt t="7759" x="3494088" y="4221163"/>
          <p14:tracePt t="7769" x="3494088" y="4168775"/>
          <p14:tracePt t="7775" x="3511550" y="4132263"/>
          <p14:tracePt t="7784" x="3511550" y="4079875"/>
          <p14:tracePt t="7787" x="3511550" y="4043363"/>
          <p14:tracePt t="7795" x="3511550" y="4008438"/>
          <p14:tracePt t="7801" x="3511550" y="3971925"/>
          <p14:tracePt t="7811" x="3511550" y="3954463"/>
          <p14:tracePt t="7817" x="3511550" y="3919538"/>
          <p14:tracePt t="7829" x="3529013" y="3900488"/>
          <p14:tracePt t="7839" x="3529013" y="3883025"/>
          <p14:tracePt t="7846" x="3529013" y="3848100"/>
          <p14:tracePt t="7854" x="3529013" y="3811588"/>
          <p14:tracePt t="7861" x="3529013" y="3794125"/>
          <p14:tracePt t="7869" x="3529013" y="3740150"/>
          <p14:tracePt t="7877" x="3529013" y="3705225"/>
          <p14:tracePt t="7889" x="3529013" y="3687763"/>
          <p14:tracePt t="7896" x="3529013" y="3651250"/>
          <p14:tracePt t="7903" x="3529013" y="3616325"/>
          <p14:tracePt t="7910" x="3529013" y="3579813"/>
          <p14:tracePt t="7915" x="3529013" y="3562350"/>
          <p14:tracePt t="7922" x="3529013" y="3527425"/>
          <p14:tracePt t="7938" x="3529013" y="3508375"/>
          <p14:tracePt t="7944" x="3511550" y="3490913"/>
          <p14:tracePt t="7963" x="3494088" y="3455988"/>
          <p14:tracePt t="7979" x="3494088" y="3438525"/>
          <p14:tracePt t="7987" x="3475038" y="3438525"/>
          <p14:tracePt t="8003" x="3475038" y="3419475"/>
          <p14:tracePt t="8013" x="3457575" y="3419475"/>
          <p14:tracePt t="8023" x="3440113" y="3402013"/>
          <p14:tracePt t="8041" x="3405188" y="3402013"/>
          <p14:tracePt t="8058" x="3368675" y="3384550"/>
          <p14:tracePt t="8075" x="3351213" y="3384550"/>
          <p14:tracePt t="8080" x="3297238" y="3349625"/>
          <p14:tracePt t="8094" x="3262313" y="3349625"/>
          <p14:tracePt t="8102" x="3244850" y="3349625"/>
          <p14:tracePt t="8113" x="3208338" y="3313113"/>
          <p14:tracePt t="8117" x="3190875" y="3295650"/>
          <p14:tracePt t="8124" x="3173413" y="3295650"/>
          <p14:tracePt t="8129" x="3136900" y="3278188"/>
          <p14:tracePt t="8137" x="3119438" y="3278188"/>
          <p14:tracePt t="8148" x="3082925" y="3259138"/>
          <p14:tracePt t="8160" x="3065463" y="3241675"/>
          <p14:tracePt t="8166" x="3048000" y="3241675"/>
          <p14:tracePt t="8175" x="3030538" y="3241675"/>
          <p14:tracePt t="8185" x="3013075" y="3224213"/>
          <p14:tracePt t="8197" x="2959100" y="3206750"/>
          <p14:tracePt t="8211" x="2941638" y="3206750"/>
          <p14:tracePt t="8216" x="2922588" y="3189288"/>
          <p14:tracePt t="8221" x="2887663" y="3189288"/>
          <p14:tracePt t="8230" x="2870200" y="3189288"/>
          <p14:tracePt t="8237" x="2833688" y="3189288"/>
          <p14:tracePt t="8244" x="2816225" y="3170238"/>
          <p14:tracePt t="8249" x="2781300" y="3170238"/>
          <p14:tracePt t="8262" x="2762250" y="3170238"/>
          <p14:tracePt t="8269" x="2744788" y="3170238"/>
          <p14:tracePt t="8278" x="2727325" y="3152775"/>
          <p14:tracePt t="8292" x="2690813" y="3152775"/>
          <p14:tracePt t="8298" x="2673350" y="3152775"/>
          <p14:tracePt t="8328" x="2655888" y="3135313"/>
          <p14:tracePt t="8428" x="2673350" y="3098800"/>
          <p14:tracePt t="8436" x="2709863" y="3081338"/>
          <p14:tracePt t="8449" x="2727325" y="3063875"/>
          <p14:tracePt t="8457" x="2781300" y="3046413"/>
          <p14:tracePt t="8467" x="2798763" y="3046413"/>
          <p14:tracePt t="8474" x="2816225" y="3046413"/>
          <p14:tracePt t="8481" x="2851150" y="3028950"/>
          <p14:tracePt t="8490" x="2887663" y="3028950"/>
          <p14:tracePt t="8497" x="2922588" y="3009900"/>
          <p14:tracePt t="8507" x="2976563" y="2992438"/>
          <p14:tracePt t="8513" x="3030538" y="2992438"/>
          <p14:tracePt t="8522" x="3082925" y="2992438"/>
          <p14:tracePt t="8527" x="3136900" y="2974975"/>
          <p14:tracePt t="8537" x="3190875" y="2974975"/>
          <p14:tracePt t="8544" x="3279775" y="2974975"/>
          <p14:tracePt t="8550" x="3333750" y="2974975"/>
          <p14:tracePt t="8554" x="3405188" y="2974975"/>
          <p14:tracePt t="8562" x="3494088" y="2974975"/>
          <p14:tracePt t="8571" x="3565525" y="2974975"/>
          <p14:tracePt t="8584" x="3636963" y="2974975"/>
          <p14:tracePt t="8588" x="3706813" y="2974975"/>
          <p14:tracePt t="8596" x="3814763" y="2974975"/>
          <p14:tracePt t="8603" x="3886200" y="2974975"/>
          <p14:tracePt t="8610" x="3975100" y="2974975"/>
          <p14:tracePt t="8618" x="4064000" y="2974975"/>
          <p14:tracePt t="8628" x="4152900" y="2974975"/>
          <p14:tracePt t="8642" x="4224338" y="2974975"/>
          <p14:tracePt t="8646" x="4330700" y="2974975"/>
          <p14:tracePt t="8655" x="4438650" y="2974975"/>
          <p14:tracePt t="8664" x="4527550" y="2974975"/>
          <p14:tracePt t="8673" x="4616450" y="2974975"/>
          <p14:tracePt t="8678" x="4705350" y="2974975"/>
          <p14:tracePt t="8688" x="4776788" y="2974975"/>
          <p14:tracePt t="8697" x="4865688" y="2974975"/>
          <p14:tracePt t="8704" x="4919663" y="2974975"/>
          <p14:tracePt t="8708" x="4973638" y="2974975"/>
          <p14:tracePt t="8717" x="5008563" y="2974975"/>
          <p14:tracePt t="8723" x="5045075" y="2974975"/>
          <p14:tracePt t="8734" x="5080000" y="2957513"/>
          <p14:tracePt t="8746" x="5097463" y="2957513"/>
          <p14:tracePt t="8752" x="5114925" y="2957513"/>
          <p14:tracePt t="8766" x="5133975" y="2938463"/>
          <p14:tracePt t="8773" x="5151438" y="2938463"/>
          <p14:tracePt t="9036" x="5133975" y="2957513"/>
          <p14:tracePt t="9045" x="5097463" y="2992438"/>
          <p14:tracePt t="9057" x="5062538" y="3009900"/>
          <p14:tracePt t="9066" x="5045075" y="3009900"/>
          <p14:tracePt t="9071" x="5008563" y="3028950"/>
          <p14:tracePt t="9081" x="4973638" y="3046413"/>
          <p14:tracePt t="9088" x="4919663" y="3063875"/>
          <p14:tracePt t="9098" x="4865688" y="3081338"/>
          <p14:tracePt t="9104" x="4813300" y="3098800"/>
          <p14:tracePt t="9116" x="4652963" y="3135313"/>
          <p14:tracePt t="9127" x="4581525" y="3152775"/>
          <p14:tracePt t="9136" x="4491038" y="3152775"/>
          <p14:tracePt t="9144" x="4438650" y="3170238"/>
          <p14:tracePt t="9152" x="4349750" y="3170238"/>
          <p14:tracePt t="9157" x="4278313" y="3189288"/>
          <p14:tracePt t="9166" x="4206875" y="3206750"/>
          <p14:tracePt t="9174" x="4135438" y="3206750"/>
          <p14:tracePt t="9186" x="4046538" y="3224213"/>
          <p14:tracePt t="9193" x="3975100" y="3224213"/>
          <p14:tracePt t="9199" x="3921125" y="3224213"/>
          <p14:tracePt t="9205" x="3849688" y="3224213"/>
          <p14:tracePt t="9210" x="3797300" y="3224213"/>
          <p14:tracePt t="9217" x="3743325" y="3224213"/>
          <p14:tracePt t="9229" x="3725863" y="3224213"/>
          <p14:tracePt t="9241" x="3706813" y="3224213"/>
          <p14:tracePt t="9249" x="3689350" y="3224213"/>
          <p14:tracePt t="9348" x="3706813" y="3224213"/>
          <p14:tracePt t="9366" x="3743325" y="3189288"/>
          <p14:tracePt t="9375" x="3778250" y="3170238"/>
          <p14:tracePt t="9385" x="3832225" y="3152775"/>
          <p14:tracePt t="9390" x="3849688" y="3152775"/>
          <p14:tracePt t="9401" x="3903663" y="3152775"/>
          <p14:tracePt t="9409" x="3957638" y="3135313"/>
          <p14:tracePt t="9413" x="4029075" y="3117850"/>
          <p14:tracePt t="9422" x="4117975" y="3098800"/>
          <p14:tracePt t="9429" x="4206875" y="3081338"/>
          <p14:tracePt t="9441" x="4295775" y="3063875"/>
          <p14:tracePt t="9448" x="4384675" y="3063875"/>
          <p14:tracePt t="9457" x="4473575" y="3046413"/>
          <p14:tracePt t="9462" x="4545013" y="3046413"/>
          <p14:tracePt t="9473" x="4616450" y="3046413"/>
          <p14:tracePt t="9478" x="4687888" y="3046413"/>
          <p14:tracePt t="9490" x="4759325" y="3046413"/>
          <p14:tracePt t="9496" x="4830763" y="3046413"/>
          <p14:tracePt t="9503" x="4883150" y="3046413"/>
          <p14:tracePt t="9506" x="4954588" y="3046413"/>
          <p14:tracePt t="9513" x="5008563" y="3046413"/>
          <p14:tracePt t="9522" x="5062538" y="3046413"/>
          <p14:tracePt t="9529" x="5114925" y="3046413"/>
          <p14:tracePt t="9538" x="5168900" y="3046413"/>
          <p14:tracePt t="9545" x="5222875" y="3046413"/>
          <p14:tracePt t="9553" x="5276850" y="3046413"/>
          <p14:tracePt t="9561" x="5329238" y="3046413"/>
          <p14:tracePt t="9570" x="5383213" y="3046413"/>
          <p14:tracePt t="9577" x="5437188" y="3046413"/>
          <p14:tracePt t="9587" x="5507038" y="3046413"/>
          <p14:tracePt t="9593" x="5561013" y="3046413"/>
          <p14:tracePt t="9604" x="5632450" y="3046413"/>
          <p14:tracePt t="9609" x="5703888" y="3046413"/>
          <p14:tracePt t="9619" x="5775325" y="3046413"/>
          <p14:tracePt t="9626" x="5864225" y="3046413"/>
          <p14:tracePt t="9636" x="5935663" y="3046413"/>
          <p14:tracePt t="9650" x="6007100" y="3046413"/>
          <p14:tracePt t="9656" x="6096000" y="3046413"/>
          <p14:tracePt t="9665" x="6167438" y="3046413"/>
          <p14:tracePt t="9669" x="6256338" y="3046413"/>
          <p14:tracePt t="9678" x="6345238" y="3046413"/>
          <p14:tracePt t="9687" x="6416675" y="3046413"/>
          <p14:tracePt t="9696" x="6488113" y="3046413"/>
          <p14:tracePt t="9705" x="6559550" y="3046413"/>
          <p14:tracePt t="9714" x="6630988" y="3046413"/>
          <p14:tracePt t="9723" x="6684963" y="3046413"/>
          <p14:tracePt t="9732" x="6808788" y="3046413"/>
          <p14:tracePt t="9745" x="6862763" y="3046413"/>
          <p14:tracePt t="9749" x="6915150" y="3046413"/>
          <p14:tracePt t="9754" x="6986588" y="3046413"/>
          <p14:tracePt t="9762" x="7040563" y="3046413"/>
          <p14:tracePt t="9769" x="7112000" y="3046413"/>
          <p14:tracePt t="9777" x="7200900" y="3046413"/>
          <p14:tracePt t="9785" x="7272338" y="3046413"/>
          <p14:tracePt t="9793" x="7361238" y="3046413"/>
          <p14:tracePt t="9802" x="7450138" y="3046413"/>
          <p14:tracePt t="9809" x="7539038" y="3046413"/>
          <p14:tracePt t="9818" x="7610475" y="3046413"/>
          <p14:tracePt t="9826" x="7681913" y="3046413"/>
          <p14:tracePt t="9833" x="7753350" y="3046413"/>
          <p14:tracePt t="9843" x="7824788" y="3028950"/>
          <p14:tracePt t="9850" x="7878763" y="3028950"/>
          <p14:tracePt t="9865" x="7913688" y="3028950"/>
          <p14:tracePt t="9870" x="7967663" y="3028950"/>
          <p14:tracePt t="9877" x="8002588" y="3009900"/>
          <p14:tracePt t="9885" x="8021638" y="3009900"/>
          <p14:tracePt t="9905" x="8039100" y="3009900"/>
          <p14:tracePt t="9930" x="8056563" y="2992438"/>
          <p14:tracePt t="9940" x="8074025" y="2992438"/>
          <p14:tracePt t="9958" x="8110538" y="2992438"/>
          <p14:tracePt t="9970" x="8128000" y="2992438"/>
          <p14:tracePt t="9978" x="8145463" y="2992438"/>
          <p14:tracePt t="9988" x="8162925" y="2992438"/>
          <p14:tracePt t="9993" x="8181975" y="2974975"/>
          <p14:tracePt t="10004" x="8199438" y="2974975"/>
          <p14:tracePt t="10008" x="8216900" y="2974975"/>
          <p14:tracePt t="10023" x="8234363" y="2974975"/>
          <p14:tracePt t="10054" x="8234363" y="2957513"/>
          <p14:tracePt t="10314" x="8199438" y="2957513"/>
          <p14:tracePt t="10327" x="8145463" y="2974975"/>
          <p14:tracePt t="10337" x="8110538" y="3009900"/>
          <p14:tracePt t="10351" x="8074025" y="3028950"/>
          <p14:tracePt t="10357" x="8039100" y="3046413"/>
          <p14:tracePt t="10360" x="7950200" y="3063875"/>
          <p14:tracePt t="10365" x="7878763" y="3081338"/>
          <p14:tracePt t="10373" x="7789863" y="3117850"/>
          <p14:tracePt t="10382" x="7681913" y="3135313"/>
          <p14:tracePt t="10389" x="7593013" y="3152775"/>
          <p14:tracePt t="10398" x="7504113" y="3170238"/>
          <p14:tracePt t="10406" x="7397750" y="3189288"/>
          <p14:tracePt t="10413" x="7308850" y="3206750"/>
          <p14:tracePt t="10424" x="7218363" y="3206750"/>
          <p14:tracePt t="10429" x="7112000" y="3224213"/>
          <p14:tracePt t="10441" x="7023100" y="3224213"/>
          <p14:tracePt t="10445" x="6934200" y="3224213"/>
          <p14:tracePt t="10453" x="6862763" y="3224213"/>
          <p14:tracePt t="10462" x="6791325" y="3224213"/>
          <p14:tracePt t="10470" x="6737350" y="3224213"/>
          <p14:tracePt t="10477" x="6684963" y="3224213"/>
          <p14:tracePt t="10485" x="6648450" y="3224213"/>
          <p14:tracePt t="10493" x="6613525" y="3224213"/>
          <p14:tracePt t="10517" x="6594475" y="3224213"/>
          <p14:tracePt t="10613" x="6613525" y="3206750"/>
          <p14:tracePt t="10622" x="6630988" y="3170238"/>
          <p14:tracePt t="10629" x="6665913" y="3152775"/>
          <p14:tracePt t="10638" x="6702425" y="3152775"/>
          <p14:tracePt t="10645" x="6737350" y="3135313"/>
          <p14:tracePt t="10653" x="6754813" y="3117850"/>
          <p14:tracePt t="10663" x="6791325" y="3117850"/>
          <p14:tracePt t="10669" x="6862763" y="3098800"/>
          <p14:tracePt t="10679" x="6934200" y="3081338"/>
          <p14:tracePt t="10685" x="6986588" y="3081338"/>
          <p14:tracePt t="10694" x="7058025" y="3063875"/>
          <p14:tracePt t="10702" x="7112000" y="3063875"/>
          <p14:tracePt t="10710" x="7165975" y="3046413"/>
          <p14:tracePt t="10717" x="7218363" y="3046413"/>
          <p14:tracePt t="10726" x="7289800" y="3046413"/>
          <p14:tracePt t="10734" x="7326313" y="3028950"/>
          <p14:tracePt t="10743" x="7361238" y="3028950"/>
          <p14:tracePt t="10762" x="7378700" y="3028950"/>
          <p14:tracePt t="15819" x="7378700" y="3009900"/>
          <p14:tracePt t="15840" x="7378700" y="2974975"/>
          <p14:tracePt t="15845" x="7378700" y="2957513"/>
          <p14:tracePt t="15859" x="7308850" y="2903538"/>
          <p14:tracePt t="15869" x="7272338" y="2849563"/>
          <p14:tracePt t="15877" x="7218363" y="2797175"/>
          <p14:tracePt t="15885" x="7146925" y="2743200"/>
          <p14:tracePt t="15894" x="7077075" y="2708275"/>
          <p14:tracePt t="15904" x="7005638" y="2671763"/>
          <p14:tracePt t="15909" x="6897688" y="2636838"/>
          <p14:tracePt t="15917" x="6791325" y="2617788"/>
          <p14:tracePt t="15926" x="6665913" y="2600325"/>
          <p14:tracePt t="15935" x="6542088" y="2600325"/>
          <p14:tracePt t="15946" x="6362700" y="2582863"/>
          <p14:tracePt t="15953" x="6149975" y="2582863"/>
          <p14:tracePt t="15961" x="5918200" y="2582863"/>
          <p14:tracePt t="15965" x="5686425" y="2582863"/>
          <p14:tracePt t="15986" x="5151438" y="2582863"/>
          <p14:tracePt t="15992" x="4902200" y="2582863"/>
          <p14:tracePt t="15996" x="4670425" y="2582863"/>
          <p14:tracePt t="16002" x="4421188" y="2582863"/>
          <p14:tracePt t="16010" x="4170363" y="2600325"/>
          <p14:tracePt t="16021" x="3886200" y="2654300"/>
          <p14:tracePt t="16032" x="3617913" y="2708275"/>
          <p14:tracePt t="16038" x="3297238" y="2743200"/>
          <p14:tracePt t="16050" x="3013075" y="2797175"/>
          <p14:tracePt t="16057" x="2727325" y="2832100"/>
          <p14:tracePt t="16066" x="2478088" y="2868613"/>
          <p14:tracePt t="16072" x="2228850" y="2903538"/>
          <p14:tracePt t="16083" x="1960563" y="2957513"/>
          <p14:tracePt t="16088" x="1693863" y="3009900"/>
          <p14:tracePt t="16098" x="1462088" y="3063875"/>
          <p14:tracePt t="16102" x="1247775" y="3098800"/>
          <p14:tracePt t="16109" x="1050925" y="3170238"/>
          <p14:tracePt t="16114" x="855663" y="3224213"/>
          <p14:tracePt t="16122" x="712788" y="3278188"/>
          <p14:tracePt t="16129" x="623888" y="3313113"/>
          <p14:tracePt t="16137" x="534988" y="3349625"/>
          <p14:tracePt t="16146" x="463550" y="3402013"/>
          <p14:tracePt t="16157" x="392113" y="3455988"/>
          <p14:tracePt t="16168" x="357188" y="3473450"/>
          <p14:tracePt t="16175" x="303213" y="3527425"/>
          <p14:tracePt t="16183" x="266700" y="3562350"/>
          <p14:tracePt t="16193" x="231775" y="3598863"/>
          <p14:tracePt t="16204" x="177800" y="3687763"/>
          <p14:tracePt t="16220" x="160338" y="3740150"/>
          <p14:tracePt t="16226" x="142875" y="3794125"/>
          <p14:tracePt t="16237" x="125413" y="3900488"/>
          <p14:tracePt t="16244" x="125413" y="3954463"/>
          <p14:tracePt t="16250" x="125413" y="4008438"/>
          <p14:tracePt t="16258" x="125413" y="4079875"/>
          <p14:tracePt t="16266" x="125413" y="4149725"/>
          <p14:tracePt t="16273" x="125413" y="4203700"/>
          <p14:tracePt t="16282" x="125413" y="4275138"/>
          <p14:tracePt t="16289" x="142875" y="4346575"/>
          <p14:tracePt t="16297" x="177800" y="4400550"/>
          <p14:tracePt t="16305" x="214313" y="4470400"/>
          <p14:tracePt t="16314" x="249238" y="4541838"/>
          <p14:tracePt t="16325" x="303213" y="4595813"/>
          <p14:tracePt t="16337" x="357188" y="4667250"/>
          <p14:tracePt t="16343" x="409575" y="4721225"/>
          <p14:tracePt t="16355" x="481013" y="4791075"/>
          <p14:tracePt t="16362" x="534988" y="4827588"/>
          <p14:tracePt t="16368" x="606425" y="4862513"/>
          <p14:tracePt t="16376" x="658813" y="4899025"/>
          <p14:tracePt t="16382" x="730250" y="4951413"/>
          <p14:tracePt t="16392" x="784225" y="4987925"/>
          <p14:tracePt t="16399" x="855663" y="5005388"/>
          <p14:tracePt t="16404" x="927100" y="5040313"/>
          <p14:tracePt t="16411" x="1016000" y="5076825"/>
          <p14:tracePt t="16419" x="1122363" y="5094288"/>
          <p14:tracePt t="16425" x="1212850" y="5130800"/>
          <p14:tracePt t="16443" x="1301750" y="5148263"/>
          <p14:tracePt t="16449" x="1408113" y="5148263"/>
          <p14:tracePt t="16457" x="1497013" y="5183188"/>
          <p14:tracePt t="16462" x="1585913" y="5183188"/>
          <p14:tracePt t="16469" x="1674813" y="5200650"/>
          <p14:tracePt t="16474" x="1765300" y="5200650"/>
          <p14:tracePt t="16484" x="1871663" y="5200650"/>
          <p14:tracePt t="16490" x="1960563" y="5200650"/>
          <p14:tracePt t="16498" x="2049463" y="5200650"/>
          <p14:tracePt t="16506" x="2138363" y="5200650"/>
          <p14:tracePt t="16516" x="2228850" y="5200650"/>
          <p14:tracePt t="16527" x="2298700" y="5200650"/>
          <p14:tracePt t="16533" x="2406650" y="5200650"/>
          <p14:tracePt t="16543" x="2478088" y="5200650"/>
          <p14:tracePt t="16551" x="2566988" y="5200650"/>
          <p14:tracePt t="16562" x="2673350" y="5183188"/>
          <p14:tracePt t="16569" x="2781300" y="5165725"/>
          <p14:tracePt t="16578" x="2887663" y="5148263"/>
          <p14:tracePt t="16584" x="2976563" y="5111750"/>
          <p14:tracePt t="16595" x="3101975" y="5094288"/>
          <p14:tracePt t="16601" x="3225800" y="5059363"/>
          <p14:tracePt t="16606" x="3368675" y="5022850"/>
          <p14:tracePt t="16611" x="3511550" y="5005388"/>
          <p14:tracePt t="16620" x="3671888" y="4951413"/>
          <p14:tracePt t="16626" x="3778250" y="4899025"/>
          <p14:tracePt t="16634" x="3903663" y="4879975"/>
          <p14:tracePt t="16641" x="4029075" y="4845050"/>
          <p14:tracePt t="16653" x="4117975" y="4810125"/>
          <p14:tracePt t="16665" x="4189413" y="4791075"/>
          <p14:tracePt t="16671" x="4260850" y="4756150"/>
          <p14:tracePt t="16681" x="4313238" y="4721225"/>
          <p14:tracePt t="16687" x="4330700" y="4702175"/>
          <p14:tracePt t="16696" x="4349750" y="4684713"/>
          <p14:tracePt t="16702" x="4367213" y="4684713"/>
          <p14:tracePt t="16711" x="4384675" y="4649788"/>
          <p14:tracePt t="16715" x="4421188" y="4613275"/>
          <p14:tracePt t="16723" x="4438650" y="4578350"/>
          <p14:tracePt t="16729" x="4473575" y="4524375"/>
          <p14:tracePt t="16740" x="4510088" y="4470400"/>
          <p14:tracePt t="16745" x="4510088" y="4452938"/>
          <p14:tracePt t="16753" x="4527550" y="4435475"/>
          <p14:tracePt t="16761" x="4545013" y="4400550"/>
          <p14:tracePt t="16769" x="4545013" y="4364038"/>
          <p14:tracePt t="16778" x="4562475" y="4310063"/>
          <p14:tracePt t="16785" x="4581525" y="4257675"/>
          <p14:tracePt t="16794" x="4581525" y="4221163"/>
          <p14:tracePt t="16801" x="4598988" y="4168775"/>
          <p14:tracePt t="16810" x="4616450" y="4114800"/>
          <p14:tracePt t="16817" x="4633913" y="4043363"/>
          <p14:tracePt t="16826" x="4633913" y="3989388"/>
          <p14:tracePt t="16833" x="4633913" y="3954463"/>
          <p14:tracePt t="16843" x="4633913" y="3919538"/>
          <p14:tracePt t="16850" x="4633913" y="3865563"/>
          <p14:tracePt t="16860" x="4633913" y="3829050"/>
          <p14:tracePt t="16866" x="4633913" y="3794125"/>
          <p14:tracePt t="16875" x="4616450" y="3759200"/>
          <p14:tracePt t="16882" x="4598988" y="3740150"/>
          <p14:tracePt t="16891" x="4598988" y="3722688"/>
          <p14:tracePt t="16899" x="4581525" y="3705225"/>
          <p14:tracePt t="16907" x="4562475" y="3705225"/>
          <p14:tracePt t="16915" x="4527550" y="3668713"/>
          <p14:tracePt t="16923" x="4510088" y="3651250"/>
          <p14:tracePt t="16930" x="4473575" y="3633788"/>
          <p14:tracePt t="16938" x="4421188" y="3616325"/>
          <p14:tracePt t="16949" x="4384675" y="3598863"/>
          <p14:tracePt t="16954" x="4330700" y="3598863"/>
          <p14:tracePt t="16964" x="4313238" y="3598863"/>
          <p14:tracePt t="16970" x="4278313" y="3579813"/>
          <p14:tracePt t="16980" x="4206875" y="3562350"/>
          <p14:tracePt t="16986" x="4135438" y="3544888"/>
          <p14:tracePt t="16997" x="4046538" y="3527425"/>
          <p14:tracePt t="17003" x="3938588" y="3527425"/>
          <p14:tracePt t="17010" x="3849688" y="3508375"/>
          <p14:tracePt t="17020" x="3760788" y="3508375"/>
          <p14:tracePt t="17027" x="3671888" y="3508375"/>
          <p14:tracePt t="17034" x="3582988" y="3508375"/>
          <p14:tracePt t="17043" x="3529013" y="3508375"/>
          <p14:tracePt t="17050" x="3475038" y="3508375"/>
          <p14:tracePt t="17058" x="3422650" y="3508375"/>
          <p14:tracePt t="17066" x="3386138" y="3508375"/>
          <p14:tracePt t="17074" x="3351213" y="3544888"/>
          <p14:tracePt t="17083" x="3333750" y="3562350"/>
          <p14:tracePt t="17090" x="3314700" y="3579813"/>
          <p14:tracePt t="17101" x="3297238" y="3598863"/>
          <p14:tracePt t="17106" x="3279775" y="3633788"/>
          <p14:tracePt t="17117" x="3262313" y="3668713"/>
          <p14:tracePt t="17123" x="3244850" y="3705225"/>
          <p14:tracePt t="17134" x="3225800" y="3759200"/>
          <p14:tracePt t="17138" x="3208338" y="3776663"/>
          <p14:tracePt t="17146" x="3208338" y="3811588"/>
          <p14:tracePt t="17155" x="3208338" y="3829050"/>
          <p14:tracePt t="17163" x="3208338" y="3865563"/>
          <p14:tracePt t="17178" x="3208338" y="3883025"/>
          <p14:tracePt t="17186" x="3208338" y="3900488"/>
          <p14:tracePt t="17194" x="3208338" y="3919538"/>
          <p14:tracePt t="17202" x="3208338" y="3937000"/>
          <p14:tracePt t="17210" x="3208338" y="3971925"/>
          <p14:tracePt t="17218" x="3208338" y="3989388"/>
          <p14:tracePt t="17226" x="3208338" y="4008438"/>
          <p14:tracePt t="17236" x="3208338" y="4043363"/>
          <p14:tracePt t="17242" x="3208338" y="4060825"/>
          <p14:tracePt t="17254" x="3244850" y="4097338"/>
          <p14:tracePt t="17258" x="3244850" y="4114800"/>
          <p14:tracePt t="17267" x="3262313" y="4132263"/>
          <p14:tracePt t="17275" x="3279775" y="4168775"/>
          <p14:tracePt t="17285" x="3333750" y="4186238"/>
          <p14:tracePt t="17293" x="3368675" y="4221163"/>
          <p14:tracePt t="17299" x="3386138" y="4240213"/>
          <p14:tracePt t="17307" x="3422650" y="4257675"/>
          <p14:tracePt t="17315" x="3440113" y="4275138"/>
          <p14:tracePt t="17324" x="3457575" y="4292600"/>
          <p14:tracePt t="17332" x="3475038" y="4310063"/>
          <p14:tracePt t="17342" x="3529013" y="4310063"/>
          <p14:tracePt t="17347" x="3565525" y="4329113"/>
          <p14:tracePt t="17358" x="3600450" y="4346575"/>
          <p14:tracePt t="17364" x="3636963" y="4346575"/>
          <p14:tracePt t="17375" x="3671888" y="4364038"/>
          <p14:tracePt t="17379" x="3725863" y="4381500"/>
          <p14:tracePt t="17393" x="3778250" y="4400550"/>
          <p14:tracePt t="17397" x="3849688" y="4400550"/>
          <p14:tracePt t="17403" x="3903663" y="4418013"/>
          <p14:tracePt t="17411" x="3957638" y="4418013"/>
          <p14:tracePt t="17419" x="4010025" y="4435475"/>
          <p14:tracePt t="17428" x="4064000" y="4435475"/>
          <p14:tracePt t="17435" x="4098925" y="4435475"/>
          <p14:tracePt t="17443" x="4152900" y="4435475"/>
          <p14:tracePt t="17451" x="4206875" y="4435475"/>
          <p14:tracePt t="17459" x="4260850" y="4435475"/>
          <p14:tracePt t="17467" x="4330700" y="4435475"/>
          <p14:tracePt t="17478" x="4402138" y="4435475"/>
          <p14:tracePt t="17484" x="4473575" y="4435475"/>
          <p14:tracePt t="17494" x="4562475" y="4435475"/>
          <p14:tracePt t="17499" x="4633913" y="4435475"/>
          <p14:tracePt t="17511" x="4705350" y="4435475"/>
          <p14:tracePt t="17515" x="4776788" y="4435475"/>
          <p14:tracePt t="17524" x="4848225" y="4435475"/>
          <p14:tracePt t="17533" x="4919663" y="4418013"/>
          <p14:tracePt t="17541" x="4991100" y="4400550"/>
          <p14:tracePt t="17553" x="5062538" y="4381500"/>
          <p14:tracePt t="17559" x="5114925" y="4381500"/>
          <p14:tracePt t="17568" x="5151438" y="4364038"/>
          <p14:tracePt t="17577" x="5222875" y="4329113"/>
          <p14:tracePt t="17586" x="5276850" y="4292600"/>
          <p14:tracePt t="17593" x="5329238" y="4275138"/>
          <p14:tracePt t="17601" x="5365750" y="4240213"/>
          <p14:tracePt t="17605" x="5418138" y="4221163"/>
          <p14:tracePt t="17611" x="5454650" y="4186238"/>
          <p14:tracePt t="17617" x="5489575" y="4168775"/>
          <p14:tracePt t="17648" x="5507038" y="4149725"/>
          <p14:tracePt t="17808" x="5526088" y="4149725"/>
          <p14:tracePt t="17822" x="5543550" y="4149725"/>
          <p14:tracePt t="17827" x="5561013" y="4149725"/>
          <p14:tracePt t="17842" x="5632450" y="4149725"/>
          <p14:tracePt t="17851" x="5649913" y="4168775"/>
          <p14:tracePt t="17860" x="5686425" y="4186238"/>
          <p14:tracePt t="17866" x="5721350" y="4203700"/>
          <p14:tracePt t="17874" x="5775325" y="4203700"/>
          <p14:tracePt t="17883" x="5864225" y="4221163"/>
          <p14:tracePt t="17894" x="5935663" y="4240213"/>
          <p14:tracePt t="17901" x="6024563" y="4257675"/>
          <p14:tracePt t="17909" x="6130925" y="4257675"/>
          <p14:tracePt t="17913" x="6256338" y="4275138"/>
          <p14:tracePt t="17923" x="6362700" y="4275138"/>
          <p14:tracePt t="17929" x="6470650" y="4275138"/>
          <p14:tracePt t="17944" x="6684963" y="4275138"/>
          <p14:tracePt t="17951" x="6791325" y="4275138"/>
          <p14:tracePt t="17957" x="6880225" y="4275138"/>
          <p14:tracePt t="17968" x="6969125" y="4275138"/>
          <p14:tracePt t="17978" x="7058025" y="4275138"/>
          <p14:tracePt t="17985" x="7129463" y="4275138"/>
          <p14:tracePt t="17996" x="7218363" y="4275138"/>
          <p14:tracePt t="18002" x="7289800" y="4275138"/>
          <p14:tracePt t="18011" x="7361238" y="4275138"/>
          <p14:tracePt t="18017" x="7432675" y="4275138"/>
          <p14:tracePt t="18025" x="7521575" y="4257675"/>
          <p14:tracePt t="18033" x="7575550" y="4240213"/>
          <p14:tracePt t="18043" x="7629525" y="4240213"/>
          <p14:tracePt t="18048" x="7681913" y="4221163"/>
          <p14:tracePt t="18056" x="7753350" y="4221163"/>
          <p14:tracePt t="18063" x="7807325" y="4203700"/>
          <p14:tracePt t="18073" x="7861300" y="4203700"/>
          <p14:tracePt t="18078" x="7913688" y="4203700"/>
          <p14:tracePt t="18096" x="7985125" y="4186238"/>
          <p14:tracePt t="18106" x="8021638" y="4186238"/>
          <p14:tracePt t="18116" x="8056563" y="4186238"/>
          <p14:tracePt t="18122" x="8074025" y="4186238"/>
          <p14:tracePt t="18133" x="8110538" y="4186238"/>
          <p14:tracePt t="18138" x="8128000" y="4186238"/>
          <p14:tracePt t="18147" x="8145463" y="4168775"/>
          <p14:tracePt t="18156" x="8162925" y="4168775"/>
          <p14:tracePt t="18167" x="8181975" y="4168775"/>
          <p14:tracePt t="18174" x="8199438" y="4168775"/>
          <p14:tracePt t="18181" x="8234363" y="4168775"/>
          <p14:tracePt t="18187" x="8253413" y="4168775"/>
          <p14:tracePt t="18193" x="8253413" y="4149725"/>
          <p14:tracePt t="18313" x="8234363" y="4168775"/>
          <p14:tracePt t="18322" x="8181975" y="4203700"/>
          <p14:tracePt t="18334" x="8162925" y="4221163"/>
          <p14:tracePt t="18339" x="8128000" y="4257675"/>
          <p14:tracePt t="18352" x="7985125" y="4310063"/>
          <p14:tracePt t="18363" x="7913688" y="4346575"/>
          <p14:tracePt t="18371" x="7824788" y="4381500"/>
          <p14:tracePt t="18378" x="7718425" y="4418013"/>
          <p14:tracePt t="18388" x="7629525" y="4470400"/>
          <p14:tracePt t="18395" x="7521575" y="4506913"/>
          <p14:tracePt t="18403" x="7397750" y="4541838"/>
          <p14:tracePt t="18414" x="7289800" y="4578350"/>
          <p14:tracePt t="18419" x="7183438" y="4613275"/>
          <p14:tracePt t="18428" x="7094538" y="4630738"/>
          <p14:tracePt t="18435" x="7005638" y="4649788"/>
          <p14:tracePt t="18440" x="6915150" y="4649788"/>
          <p14:tracePt t="18451" x="6862763" y="4667250"/>
          <p14:tracePt t="18457" x="6791325" y="4667250"/>
          <p14:tracePt t="18470" x="6791325" y="4684713"/>
          <p14:tracePt t="18625" x="6808788" y="4684713"/>
          <p14:tracePt t="18635" x="6826250" y="4684713"/>
          <p14:tracePt t="18645" x="6845300" y="4684713"/>
          <p14:tracePt t="18653" x="6880225" y="4684713"/>
          <p14:tracePt t="18659" x="6897688" y="4684713"/>
          <p14:tracePt t="18667" x="6915150" y="4684713"/>
          <p14:tracePt t="18682" x="6969125" y="4684713"/>
          <p14:tracePt t="18695" x="6986588" y="4684713"/>
          <p14:tracePt t="18701" x="7023100" y="4684713"/>
          <p14:tracePt t="18709" x="7058025" y="4667250"/>
          <p14:tracePt t="18719" x="7112000" y="4649788"/>
          <p14:tracePt t="18727" x="7129463" y="4649788"/>
          <p14:tracePt t="18737" x="7237413" y="4649788"/>
          <p14:tracePt t="18744" x="7308850" y="4649788"/>
          <p14:tracePt t="18751" x="7397750" y="4649788"/>
          <p14:tracePt t="18757" x="7486650" y="4630738"/>
          <p14:tracePt t="18765" x="7575550" y="4613275"/>
          <p14:tracePt t="18774" x="7681913" y="4595813"/>
          <p14:tracePt t="18782" x="7789863" y="4578350"/>
          <p14:tracePt t="18789" x="7913688" y="4560888"/>
          <p14:tracePt t="18797" x="8021638" y="4524375"/>
          <p14:tracePt t="18806" x="8128000" y="4506913"/>
          <p14:tracePt t="18813" x="8216900" y="4489450"/>
          <p14:tracePt t="18822" x="8324850" y="4489450"/>
          <p14:tracePt t="18829" x="8413750" y="4470400"/>
          <p14:tracePt t="18841" x="8502650" y="4470400"/>
          <p14:tracePt t="18846" x="8591550" y="4452938"/>
          <p14:tracePt t="18857" x="8662988" y="4435475"/>
          <p14:tracePt t="18862" x="8716963" y="4435475"/>
          <p14:tracePt t="18870" x="8769350" y="4418013"/>
          <p14:tracePt t="18879" x="8823325" y="4418013"/>
          <p14:tracePt t="18886" x="8894763" y="4400550"/>
          <p14:tracePt t="18895" x="8929688" y="4400550"/>
          <p14:tracePt t="18903" x="8966200" y="4400550"/>
          <p14:tracePt t="18910" x="9001125" y="4381500"/>
          <p14:tracePt t="18919" x="9018588" y="4381500"/>
          <p14:tracePt t="18927" x="9055100" y="4364038"/>
          <p14:tracePt t="18961" x="9109075" y="4364038"/>
          <p14:tracePt t="18968" x="9126538" y="4346575"/>
          <p14:tracePt t="18978" x="9144000" y="4346575"/>
          <p14:tracePt t="18983" x="9161463" y="4346575"/>
          <p14:tracePt t="18992" x="9197975" y="4346575"/>
          <p14:tracePt t="18999" x="9215438" y="4346575"/>
          <p14:tracePt t="19007" x="9232900" y="4346575"/>
          <p14:tracePt t="19015" x="9250363" y="4346575"/>
          <p14:tracePt t="19024" x="9269413" y="4346575"/>
          <p14:tracePt t="19032" x="9286875" y="4346575"/>
          <p14:tracePt t="19039" x="9321800" y="4346575"/>
          <p14:tracePt t="19047" x="9340850" y="4346575"/>
          <p14:tracePt t="19054" x="9358313" y="4329113"/>
          <p14:tracePt t="19071" x="9393238" y="4329113"/>
          <p14:tracePt t="19169" x="9375775" y="4329113"/>
          <p14:tracePt t="19178" x="9358313" y="4329113"/>
          <p14:tracePt t="19189" x="9340850" y="4329113"/>
          <p14:tracePt t="19196" x="9321800" y="4329113"/>
          <p14:tracePt t="19207" x="9304338" y="4329113"/>
          <p14:tracePt t="19218" x="9286875" y="4329113"/>
          <p14:tracePt t="19225" x="9232900" y="4329113"/>
          <p14:tracePt t="19244" x="9126538" y="4329113"/>
          <p14:tracePt t="19254" x="9055100" y="4329113"/>
          <p14:tracePt t="19266" x="8912225" y="4329113"/>
          <p14:tracePt t="19276" x="8840788" y="4346575"/>
          <p14:tracePt t="19278" x="8769350" y="4364038"/>
          <p14:tracePt t="19286" x="8697913" y="4381500"/>
          <p14:tracePt t="19293" x="8645525" y="4381500"/>
          <p14:tracePt t="19302" x="8574088" y="4400550"/>
          <p14:tracePt t="19309" x="8502650" y="4418013"/>
          <p14:tracePt t="19317" x="8466138" y="4418013"/>
          <p14:tracePt t="19325" x="8413750" y="4418013"/>
          <p14:tracePt t="19334" x="8377238" y="4435475"/>
          <p14:tracePt t="19341" x="8359775" y="4435475"/>
          <p14:tracePt t="19352" x="8359775" y="4452938"/>
          <p14:tracePt t="87581" x="8342313" y="4452938"/>
          <p14:tracePt t="87588" x="8324850" y="4470400"/>
          <p14:tracePt t="87599" x="8234363" y="4524375"/>
          <p14:tracePt t="87607" x="8162925" y="4578350"/>
          <p14:tracePt t="87617" x="8039100" y="4630738"/>
          <p14:tracePt t="87625" x="7878763" y="4702175"/>
          <p14:tracePt t="87629" x="7718425" y="4756150"/>
          <p14:tracePt t="87643" x="7558088" y="4810125"/>
          <p14:tracePt t="87651" x="7415213" y="4845050"/>
          <p14:tracePt t="87656" x="7272338" y="4899025"/>
          <p14:tracePt t="87661" x="7183438" y="4933950"/>
          <p14:tracePt t="87672" x="7094538" y="4951413"/>
          <p14:tracePt t="87677" x="7023100" y="4987925"/>
          <p14:tracePt t="87685" x="6934200" y="5005388"/>
          <p14:tracePt t="87693" x="6897688" y="5005388"/>
          <p14:tracePt t="87702" x="6845300" y="5022850"/>
          <p14:tracePt t="87714" x="6773863" y="5022850"/>
          <p14:tracePt t="87720" x="6719888" y="5022850"/>
          <p14:tracePt t="87727" x="6665913" y="5022850"/>
          <p14:tracePt t="87735" x="6613525" y="5022850"/>
          <p14:tracePt t="87740" x="6594475" y="5022850"/>
          <p14:tracePt t="87746" x="6559550" y="5022850"/>
          <p14:tracePt t="87757" x="6523038" y="5040313"/>
          <p14:tracePt t="87763" x="6488113" y="5040313"/>
          <p14:tracePt t="87778" x="6453188" y="5059363"/>
          <p14:tracePt t="87787" x="6416675" y="5076825"/>
          <p14:tracePt t="87795" x="6399213" y="5076825"/>
          <p14:tracePt t="87803" x="6345238" y="5094288"/>
          <p14:tracePt t="87811" x="6310313" y="5111750"/>
          <p14:tracePt t="87818" x="6256338" y="5130800"/>
          <p14:tracePt t="87827" x="6202363" y="5148263"/>
          <p14:tracePt t="87834" x="6167438" y="5165725"/>
          <p14:tracePt t="87842" x="6130925" y="5183188"/>
          <p14:tracePt t="87850" x="6096000" y="5183188"/>
          <p14:tracePt t="87860" x="6096000" y="5200650"/>
          <p14:tracePt t="87996" x="6096000" y="5219700"/>
          <p14:tracePt t="88016" x="6096000" y="5237163"/>
          <p14:tracePt t="88029" x="6113463" y="5254625"/>
          <p14:tracePt t="88038" x="6149975" y="5291138"/>
          <p14:tracePt t="88046" x="6167438" y="5308600"/>
          <p14:tracePt t="88057" x="6202363" y="5308600"/>
          <p14:tracePt t="88065" x="6238875" y="5326063"/>
          <p14:tracePt t="88070" x="6256338" y="5326063"/>
          <p14:tracePt t="88083" x="6310313" y="5343525"/>
          <p14:tracePt t="88091" x="6345238" y="5343525"/>
          <p14:tracePt t="88096" x="6362700" y="5343525"/>
          <p14:tracePt t="88101" x="6381750" y="5343525"/>
          <p14:tracePt t="88112" x="6434138" y="5343525"/>
          <p14:tracePt t="88119" x="6505575" y="5343525"/>
          <p14:tracePt t="88128" x="6577013" y="5343525"/>
          <p14:tracePt t="88136" x="6665913" y="5343525"/>
          <p14:tracePt t="88144" x="6754813" y="5343525"/>
          <p14:tracePt t="88153" x="6862763" y="5343525"/>
          <p14:tracePt t="88156" x="6969125" y="5343525"/>
          <p14:tracePt t="88163" x="7058025" y="5343525"/>
          <p14:tracePt t="88171" x="7165975" y="5343525"/>
          <p14:tracePt t="88179" x="7272338" y="5343525"/>
          <p14:tracePt t="88187" x="7361238" y="5343525"/>
          <p14:tracePt t="88194" x="7469188" y="5343525"/>
          <p14:tracePt t="88203" x="7558088" y="5343525"/>
          <p14:tracePt t="88211" x="7664450" y="5343525"/>
          <p14:tracePt t="88219" x="7770813" y="5343525"/>
          <p14:tracePt t="88226" x="7861300" y="5343525"/>
          <p14:tracePt t="88235" x="7950200" y="5343525"/>
          <p14:tracePt t="88242" x="8039100" y="5343525"/>
          <p14:tracePt t="88253" x="8110538" y="5343525"/>
          <p14:tracePt t="88258" x="8181975" y="5343525"/>
          <p14:tracePt t="88268" x="8253413" y="5343525"/>
          <p14:tracePt t="88274" x="8305800" y="5343525"/>
          <p14:tracePt t="88287" x="8342313" y="5343525"/>
          <p14:tracePt t="88291" x="8377238" y="5343525"/>
          <p14:tracePt t="88299" x="8394700" y="5343525"/>
          <p14:tracePt t="88314" x="8413750" y="5343525"/>
          <p14:tracePt t="88323" x="8431213" y="5343525"/>
          <p14:tracePt t="88331" x="8448675" y="5343525"/>
          <p14:tracePt t="88338" x="8485188" y="5343525"/>
          <p14:tracePt t="88346" x="8502650" y="5343525"/>
          <p14:tracePt t="88355" x="8555038" y="5343525"/>
          <p14:tracePt t="88362" x="8574088" y="5343525"/>
          <p14:tracePt t="88372" x="8626475" y="5326063"/>
          <p14:tracePt t="88378" x="8662988" y="5326063"/>
          <p14:tracePt t="88388" x="8697913" y="5326063"/>
          <p14:tracePt t="88394" x="8734425" y="5326063"/>
          <p14:tracePt t="88406" x="8751888" y="5326063"/>
          <p14:tracePt t="88411" x="8786813" y="5326063"/>
          <p14:tracePt t="88419" x="8805863" y="5326063"/>
          <p14:tracePt t="88426" x="8823325" y="5326063"/>
          <p14:tracePt t="88435" x="8840788" y="5326063"/>
          <p14:tracePt t="88443" x="8858250" y="5326063"/>
          <p14:tracePt t="88451" x="8877300" y="5326063"/>
          <p14:tracePt t="88458" x="8894763" y="5326063"/>
          <p14:tracePt t="88466" x="8947150" y="5326063"/>
          <p14:tracePt t="88475" x="8966200" y="5326063"/>
          <p14:tracePt t="88482" x="9001125" y="5326063"/>
          <p14:tracePt t="88491" x="9018588" y="5326063"/>
          <p14:tracePt t="88498" x="9037638" y="5326063"/>
          <p14:tracePt t="88507" x="9072563" y="5326063"/>
          <p14:tracePt t="88514" x="9126538" y="5326063"/>
          <p14:tracePt t="88526" x="9178925" y="5326063"/>
          <p14:tracePt t="88531" x="9232900" y="5326063"/>
          <p14:tracePt t="88543" x="9286875" y="5326063"/>
          <p14:tracePt t="88546" x="9340850" y="5326063"/>
          <p14:tracePt t="88555" x="9410700" y="5326063"/>
          <p14:tracePt t="88563" x="9482138" y="5326063"/>
          <p14:tracePt t="88571" x="9553575" y="5326063"/>
          <p14:tracePt t="88578" x="9607550" y="5326063"/>
          <p14:tracePt t="88586" x="9678988" y="5326063"/>
          <p14:tracePt t="88594" x="9750425" y="5326063"/>
          <p14:tracePt t="88603" x="9821863" y="5326063"/>
          <p14:tracePt t="88611" x="9874250" y="5326063"/>
          <p14:tracePt t="88618" x="9945688" y="5326063"/>
          <p14:tracePt t="88628" x="9999663" y="5308600"/>
          <p14:tracePt t="88635" x="10034588" y="5308600"/>
          <p14:tracePt t="88645" x="10071100" y="5308600"/>
          <p14:tracePt t="88650" x="10088563" y="5308600"/>
          <p14:tracePt t="88662" x="10106025" y="5291138"/>
          <p14:tracePt t="88675" x="10125075" y="5291138"/>
          <p14:tracePt t="88698" x="10142538" y="5291138"/>
          <p14:tracePt t="88707" x="10160000" y="5291138"/>
          <p14:tracePt t="88723" x="10177463" y="5291138"/>
          <p14:tracePt t="88738" x="10213975" y="5291138"/>
          <p14:tracePt t="88751" x="10248900" y="5291138"/>
          <p14:tracePt t="88759" x="10266363" y="5291138"/>
          <p14:tracePt t="88766" x="10285413" y="5291138"/>
          <p14:tracePt t="88774" x="10320338" y="5291138"/>
          <p14:tracePt t="88791" x="10337800" y="5291138"/>
          <p14:tracePt t="88798" x="10374313" y="5291138"/>
          <p14:tracePt t="88806" x="10391775" y="5291138"/>
          <p14:tracePt t="88816" x="10409238" y="5291138"/>
          <p14:tracePt t="88833" x="10426700" y="5291138"/>
          <p14:tracePt t="88839" x="10463213" y="5291138"/>
          <p14:tracePt t="88854" x="10498138" y="5291138"/>
          <p14:tracePt t="88866" x="10534650" y="5291138"/>
          <p14:tracePt t="88871" x="10552113" y="5291138"/>
          <p14:tracePt t="88879" x="10569575" y="5291138"/>
          <p14:tracePt t="88886" x="10606088" y="5291138"/>
          <p14:tracePt t="88895" x="10623550" y="5291138"/>
          <p14:tracePt t="88903" x="10641013" y="5291138"/>
          <p14:tracePt t="88911" x="10677525" y="5291138"/>
          <p14:tracePt t="88918" x="10694988" y="5291138"/>
          <p14:tracePt t="88926" x="10712450" y="5291138"/>
          <p14:tracePt t="88936" x="10748963" y="5291138"/>
          <p14:tracePt t="88942" x="10766425" y="5291138"/>
          <p14:tracePt t="88953" x="10783888" y="5291138"/>
          <p14:tracePt t="88959" x="10818813" y="5291138"/>
          <p14:tracePt t="88975" x="10837863" y="5291138"/>
          <p14:tracePt t="88987" x="10872788" y="5291138"/>
          <p14:tracePt t="89177" x="10855325" y="5291138"/>
          <p14:tracePt t="89185" x="10837863" y="5308600"/>
          <p14:tracePt t="89198" x="10818813" y="5326063"/>
          <p14:tracePt t="89209" x="10801350" y="5343525"/>
          <p14:tracePt t="89218" x="10748963" y="5360988"/>
          <p14:tracePt t="89231" x="10729913" y="5380038"/>
          <p14:tracePt t="89238" x="10712450" y="5397500"/>
          <p14:tracePt t="89251" x="10623550" y="5451475"/>
          <p14:tracePt t="89256" x="10569575" y="5486400"/>
          <p14:tracePt t="89261" x="10552113" y="5503863"/>
          <p14:tracePt t="89269" x="10517188" y="5540375"/>
          <p14:tracePt t="89277" x="10445750" y="5575300"/>
          <p14:tracePt t="89285" x="10374313" y="5611813"/>
          <p14:tracePt t="89294" x="10266363" y="5664200"/>
          <p14:tracePt t="89302" x="10160000" y="5718175"/>
          <p14:tracePt t="89310" x="10017125" y="5772150"/>
          <p14:tracePt t="89317" x="9856788" y="5824538"/>
          <p14:tracePt t="89325" x="9678988" y="5878513"/>
          <p14:tracePt t="89333" x="9536113" y="5932488"/>
          <p14:tracePt t="89343" x="9375775" y="5967413"/>
          <p14:tracePt t="89349" x="9197975" y="6038850"/>
          <p14:tracePt t="89360" x="9037638" y="6073775"/>
          <p14:tracePt t="89365" x="8894763" y="6092825"/>
          <p14:tracePt t="89374" x="8734425" y="6127750"/>
          <p14:tracePt t="89382" x="8574088" y="6145213"/>
          <p14:tracePt t="89390" x="8394700" y="6181725"/>
          <p14:tracePt t="89397" x="8216900" y="6216650"/>
          <p14:tracePt t="89405" x="8039100" y="6234113"/>
          <p14:tracePt t="89414" x="7878763" y="6251575"/>
          <p14:tracePt t="89422" x="7718425" y="6270625"/>
          <p14:tracePt t="89429" x="7539038" y="6288088"/>
          <p14:tracePt t="89438" x="7361238" y="6288088"/>
          <p14:tracePt t="89445" x="7183438" y="6305550"/>
          <p14:tracePt t="89453" x="6969125" y="6323013"/>
          <p14:tracePt t="89462" x="6791325" y="6323013"/>
          <p14:tracePt t="89470" x="6630988" y="6342063"/>
          <p14:tracePt t="89479" x="6488113" y="6359525"/>
          <p14:tracePt t="89486" x="6381750" y="6359525"/>
          <p14:tracePt t="89494" x="6273800" y="6359525"/>
          <p14:tracePt t="89502" x="6184900" y="6359525"/>
          <p14:tracePt t="89510" x="6078538" y="6359525"/>
          <p14:tracePt t="89517" x="6007100" y="6376988"/>
          <p14:tracePt t="89526" x="5935663" y="6376988"/>
          <p14:tracePt t="89535" x="5846763" y="6376988"/>
          <p14:tracePt t="89545" x="5775325" y="6376988"/>
          <p14:tracePt t="89555" x="5686425" y="6376988"/>
          <p14:tracePt t="89561" x="5597525" y="6394450"/>
          <p14:tracePt t="89573" x="5507038" y="6394450"/>
          <p14:tracePt t="89579" x="5400675" y="6394450"/>
          <p14:tracePt t="89590" x="5311775" y="6394450"/>
          <p14:tracePt t="89595" x="5222875" y="6394450"/>
          <p14:tracePt t="89604" x="5114925" y="6394450"/>
          <p14:tracePt t="89610" x="5026025" y="6394450"/>
          <p14:tracePt t="89623" x="4954588" y="6394450"/>
          <p14:tracePt t="89628" x="4865688" y="6394450"/>
          <p14:tracePt t="89634" x="4794250" y="6394450"/>
          <p14:tracePt t="89643" x="4741863" y="6394450"/>
          <p14:tracePt t="89652" x="4705350" y="6394450"/>
          <p14:tracePt t="89658" x="4687888" y="6394450"/>
          <p14:tracePt t="89667" x="4670425" y="6394450"/>
          <p14:tracePt t="89675" x="4652963" y="6394450"/>
          <p14:tracePt t="89682" x="4633913" y="6394450"/>
          <p14:tracePt t="89693" x="4616450" y="6376988"/>
          <p14:tracePt t="89698" x="4598988" y="6359525"/>
          <p14:tracePt t="89713" x="4581525" y="6342063"/>
          <p14:tracePt t="89719" x="4581525" y="6323013"/>
          <p14:tracePt t="89725" x="4562475" y="6305550"/>
          <p14:tracePt t="89735" x="4527550" y="6270625"/>
          <p14:tracePt t="89742" x="4510088" y="6270625"/>
          <p14:tracePt t="89753" x="4473575" y="6234113"/>
          <p14:tracePt t="89758" x="4456113" y="6234113"/>
          <p14:tracePt t="89765" x="4438650" y="6216650"/>
          <p14:tracePt t="89774" x="4421188" y="6199188"/>
          <p14:tracePt t="89781" x="4384675" y="6199188"/>
          <p14:tracePt t="89790" x="4330700" y="6162675"/>
          <p14:tracePt t="89798" x="4260850" y="6127750"/>
          <p14:tracePt t="89806" x="4206875" y="6092825"/>
          <p14:tracePt t="89813" x="4135438" y="6073775"/>
          <p14:tracePt t="89822" x="4081463" y="6056313"/>
          <p14:tracePt t="89830" x="4010025" y="6038850"/>
          <p14:tracePt t="89840" x="3957638" y="6021388"/>
          <p14:tracePt t="89846" x="3886200" y="6002338"/>
          <p14:tracePt t="89859" x="3832225" y="5984875"/>
          <p14:tracePt t="89864" x="3778250" y="5967413"/>
          <p14:tracePt t="89876" x="3725863" y="5967413"/>
          <p14:tracePt t="89880" x="3689350" y="5967413"/>
          <p14:tracePt t="89888" x="3636963" y="5949950"/>
          <p14:tracePt t="89897" x="3600450" y="5949950"/>
          <p14:tracePt t="89904" x="3546475" y="5949950"/>
          <p14:tracePt t="89913" x="3511550" y="5949950"/>
          <p14:tracePt t="89920" x="3475038" y="5932488"/>
          <p14:tracePt t="89928" x="3440113" y="5932488"/>
          <p14:tracePt t="89935" x="3405188" y="5932488"/>
          <p14:tracePt t="89944" x="3368675" y="5932488"/>
          <p14:tracePt t="89951" x="3351213" y="5913438"/>
          <p14:tracePt t="89961" x="3314700" y="5913438"/>
          <p14:tracePt t="89967" x="3279775" y="5913438"/>
          <p14:tracePt t="89984" x="3262313" y="5913438"/>
          <p14:tracePt t="89995" x="3244850" y="5895975"/>
          <p14:tracePt t="90000" x="3225800" y="5895975"/>
          <p14:tracePt t="90008" x="3208338" y="5895975"/>
          <p14:tracePt t="90016" x="3190875" y="5895975"/>
          <p14:tracePt t="90024" x="3173413" y="5878513"/>
          <p14:tracePt t="90040" x="3154363" y="5861050"/>
          <p14:tracePt t="90047" x="3136900" y="5861050"/>
          <p14:tracePt t="90055" x="3119438" y="5842000"/>
          <p14:tracePt t="90064" x="3082925" y="5824538"/>
          <p14:tracePt t="90071" x="3065463" y="5807075"/>
          <p14:tracePt t="90081" x="3048000" y="5807075"/>
          <p14:tracePt t="90087" x="3030538" y="5789613"/>
          <p14:tracePt t="90098" x="2994025" y="5789613"/>
          <p14:tracePt t="90104" x="2976563" y="5772150"/>
          <p14:tracePt t="90115" x="2959100" y="5772150"/>
          <p14:tracePt t="90119" x="2941638" y="5772150"/>
          <p14:tracePt t="90133" x="2922588" y="5772150"/>
          <p14:tracePt t="90150" x="2905125" y="5772150"/>
          <p14:tracePt t="90154" x="2870200" y="5772150"/>
          <p14:tracePt t="90159" x="2851150" y="5753100"/>
          <p14:tracePt t="90175" x="2833688" y="5753100"/>
          <p14:tracePt t="90202" x="2798763" y="5735638"/>
          <p14:tracePt t="90208" x="2781300" y="5735638"/>
          <p14:tracePt t="90233" x="2762250" y="5735638"/>
          <p14:tracePt t="90251" x="2744788" y="5735638"/>
          <p14:tracePt t="90271" x="2709863" y="5735638"/>
          <p14:tracePt t="90293" x="2690813" y="5735638"/>
          <p14:tracePt t="90408" x="2709863" y="5735638"/>
          <p14:tracePt t="90419" x="2727325" y="5735638"/>
          <p14:tracePt t="90428" x="2762250" y="5735638"/>
          <p14:tracePt t="90437" x="2781300" y="5735638"/>
          <p14:tracePt t="90447" x="2816225" y="5735638"/>
          <p14:tracePt t="90455" x="2870200" y="5735638"/>
          <p14:tracePt t="90458" x="2922588" y="5735638"/>
          <p14:tracePt t="90462" x="2994025" y="5735638"/>
          <p14:tracePt t="90470" x="3065463" y="5735638"/>
          <p14:tracePt t="90478" x="3119438" y="5735638"/>
          <p14:tracePt t="90486" x="3173413" y="5735638"/>
          <p14:tracePt t="90493" x="3244850" y="5735638"/>
          <p14:tracePt t="90504" x="3297238" y="5735638"/>
          <p14:tracePt t="90509" x="3333750" y="5735638"/>
          <p14:tracePt t="90518" x="3386138" y="5735638"/>
          <p14:tracePt t="90525" x="3422650" y="5735638"/>
          <p14:tracePt t="90534" x="3457575" y="5718175"/>
          <p14:tracePt t="90542" x="3494088" y="5718175"/>
          <p14:tracePt t="90550" x="3529013" y="5700713"/>
          <p14:tracePt t="90557" x="3546475" y="5700713"/>
          <p14:tracePt t="90566" x="3582988" y="5700713"/>
          <p14:tracePt t="90574" x="3636963" y="5700713"/>
          <p14:tracePt t="90582" x="3689350" y="5700713"/>
          <p14:tracePt t="90589" x="3743325" y="5700713"/>
          <p14:tracePt t="90598" x="3814763" y="5700713"/>
          <p14:tracePt t="90605" x="3886200" y="5700713"/>
          <p14:tracePt t="90613" x="3957638" y="5700713"/>
          <p14:tracePt t="90624" x="4029075" y="5700713"/>
          <p14:tracePt t="90629" x="4098925" y="5700713"/>
          <p14:tracePt t="90641" x="4170363" y="5700713"/>
          <p14:tracePt t="90645" x="4260850" y="5700713"/>
          <p14:tracePt t="90654" x="4330700" y="5700713"/>
          <p14:tracePt t="90661" x="4402138" y="5700713"/>
          <p14:tracePt t="90670" x="4491038" y="5718175"/>
          <p14:tracePt t="90677" x="4562475" y="5735638"/>
          <p14:tracePt t="90685" x="4633913" y="5735638"/>
          <p14:tracePt t="90693" x="4722813" y="5753100"/>
          <p14:tracePt t="90702" x="4776788" y="5772150"/>
          <p14:tracePt t="90709" x="4865688" y="5772150"/>
          <p14:tracePt t="90718" x="4919663" y="5772150"/>
          <p14:tracePt t="90727" x="4973638" y="5772150"/>
          <p14:tracePt t="90735" x="5026025" y="5789613"/>
          <p14:tracePt t="90751" x="5062538" y="5789613"/>
          <p14:tracePt t="90758" x="5097463" y="5789613"/>
          <p14:tracePt t="90765" x="5151438" y="5789613"/>
          <p14:tracePt t="90776" x="5168900" y="5789613"/>
          <p14:tracePt t="90783" x="5205413" y="5789613"/>
          <p14:tracePt t="90790" x="5222875" y="5789613"/>
          <p14:tracePt t="90799" x="5240338" y="5789613"/>
          <p14:tracePt t="90808" x="5257800" y="5789613"/>
          <p14:tracePt t="90815" x="5276850" y="5789613"/>
          <p14:tracePt t="90817" x="5294313" y="5789613"/>
          <p14:tracePt t="90822" x="5329238" y="5789613"/>
          <p14:tracePt t="90829" x="5365750" y="5789613"/>
          <p14:tracePt t="90837" x="5383213" y="5789613"/>
          <p14:tracePt t="90845" x="5400675" y="5789613"/>
          <p14:tracePt t="90862" x="5418138" y="5789613"/>
          <p14:tracePt t="90869" x="5437188" y="5789613"/>
          <p14:tracePt t="90885" x="5454650" y="5789613"/>
          <p14:tracePt t="90934" x="5472113" y="5789613"/>
          <p14:tracePt t="90942" x="5489575" y="5789613"/>
          <p14:tracePt t="90950" x="5507038" y="5789613"/>
          <p14:tracePt t="90958" x="5526088" y="5789613"/>
          <p14:tracePt t="90965" x="5561013" y="5789613"/>
          <p14:tracePt t="90973" x="5597525" y="5789613"/>
          <p14:tracePt t="90982" x="5614988" y="5789613"/>
          <p14:tracePt t="90990" x="5649913" y="5789613"/>
          <p14:tracePt t="90999" x="5668963" y="5789613"/>
          <p14:tracePt t="91005" x="5686425" y="5789613"/>
          <p14:tracePt t="91016" x="5721350" y="5789613"/>
          <p14:tracePt t="91033" x="5757863" y="5789613"/>
          <p14:tracePt t="91046" x="5775325" y="5789613"/>
          <p14:tracePt t="91053" x="5792788" y="5789613"/>
          <p14:tracePt t="91085" x="5810250" y="5789613"/>
          <p14:tracePt t="91110" x="5829300" y="5789613"/>
          <p14:tracePt t="91117" x="5846763" y="5789613"/>
          <p14:tracePt t="91142" x="5864225" y="5789613"/>
          <p14:tracePt t="91167" x="5881688" y="5789613"/>
          <p14:tracePt t="91177" x="5899150" y="5772150"/>
          <p14:tracePt t="91188" x="5918200" y="5772150"/>
          <p14:tracePt t="91458" x="5935663" y="5772150"/>
          <p14:tracePt t="91467" x="5953125" y="5772150"/>
          <p14:tracePt t="91485" x="5970588" y="5772150"/>
          <p14:tracePt t="91492" x="5989638" y="5772150"/>
          <p14:tracePt t="91506" x="6042025" y="5772150"/>
          <p14:tracePt t="91525" x="6096000" y="5772150"/>
          <p14:tracePt t="91535" x="6149975" y="5772150"/>
          <p14:tracePt t="91542" x="6184900" y="5772150"/>
          <p14:tracePt t="91547" x="6256338" y="5772150"/>
          <p14:tracePt t="91555" x="6327775" y="5772150"/>
          <p14:tracePt t="91557" x="6381750" y="5772150"/>
          <p14:tracePt t="91565" x="6434138" y="5772150"/>
          <p14:tracePt t="91573" x="6470650" y="5772150"/>
        </p14:tracePtLst>
      </p14:laserTraceLst>
    </p:ext>
  </p:extLs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46080"/>
            <a:ext cx="10711543" cy="4467313"/>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C) Channel:</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The channel means medium by which sender transmits the message to the receiver. Our five senses such hearing, touching, smelling , tasting , seeing are basic natural channels of human communication. Communication can be classified based on five basic natural channels.  They are:</a:t>
            </a:r>
          </a:p>
          <a:p>
            <a:pPr marL="800100" lvl="1" indent="-342900" algn="just">
              <a:lnSpc>
                <a:spcPct val="15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Tactile communication: Communication by touch or taste</a:t>
            </a:r>
          </a:p>
          <a:p>
            <a:pPr marL="800100" lvl="1" indent="-342900" algn="just">
              <a:lnSpc>
                <a:spcPct val="15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Olfactory communication: communication by smell</a:t>
            </a:r>
          </a:p>
          <a:p>
            <a:pPr marL="800100" lvl="1" indent="-342900" algn="just">
              <a:lnSpc>
                <a:spcPct val="15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Audio communication: Communication through sound waves</a:t>
            </a:r>
          </a:p>
          <a:p>
            <a:pPr marL="800100" lvl="1" indent="-342900" algn="just">
              <a:lnSpc>
                <a:spcPct val="15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Visual communication: Communication through visual elements.</a:t>
            </a:r>
          </a:p>
        </p:txBody>
      </p:sp>
    </p:spTree>
    <p:extLst>
      <p:ext uri="{BB962C8B-B14F-4D97-AF65-F5344CB8AC3E}">
        <p14:creationId xmlns:p14="http://schemas.microsoft.com/office/powerpoint/2010/main" val="3871423085"/>
      </p:ext>
    </p:extLst>
  </p:cSld>
  <p:clrMapOvr>
    <a:masterClrMapping/>
  </p:clrMapOvr>
  <mc:AlternateContent xmlns:mc="http://schemas.openxmlformats.org/markup-compatibility/2006" xmlns:p14="http://schemas.microsoft.com/office/powerpoint/2010/main">
    <mc:Choice Requires="p14">
      <p:transition spd="slow" p14:dur="2000" advTm="54850"/>
    </mc:Choice>
    <mc:Fallback xmlns="">
      <p:transition spd="slow" advTm="54850"/>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46080"/>
            <a:ext cx="10711543" cy="4097981"/>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C) Channel:</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We use any technically developed medium (like television, newspaper, books </a:t>
            </a:r>
            <a:r>
              <a:rPr lang="en-US" sz="2200" b="1" dirty="0" err="1">
                <a:solidFill>
                  <a:srgbClr val="0A1F61"/>
                </a:solidFill>
                <a:latin typeface="Tajawal ExtraBold" panose="00000800000000000000" pitchFamily="2" charset="-78"/>
                <a:cs typeface="Tajawal ExtraBold" panose="00000800000000000000" pitchFamily="2" charset="-78"/>
              </a:rPr>
              <a:t>etc</a:t>
            </a:r>
            <a:r>
              <a:rPr lang="en-US" sz="2200" b="1" dirty="0">
                <a:solidFill>
                  <a:srgbClr val="0A1F61"/>
                </a:solidFill>
                <a:latin typeface="Tajawal ExtraBold" panose="00000800000000000000" pitchFamily="2" charset="-78"/>
                <a:cs typeface="Tajawal ExtraBold" panose="00000800000000000000" pitchFamily="2" charset="-78"/>
              </a:rPr>
              <a:t>) with the help of one or more of these five senses. </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Similarly, sender uses one or more channels to maximize the communication effect. </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For example: multimedia classroom where teacher uses projector, blackboard, lecture, gestures etc. simultaneously.</a:t>
            </a:r>
          </a:p>
          <a:p>
            <a:pPr marL="800100" lvl="1" indent="-342900" algn="just">
              <a:lnSpc>
                <a:spcPct val="150000"/>
              </a:lnSpc>
              <a:buFont typeface="Wingdings" panose="05000000000000000000" pitchFamily="2" charset="2"/>
              <a:buChar char="Ø"/>
            </a:pP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859779124"/>
      </p:ext>
    </p:extLst>
  </p:cSld>
  <p:clrMapOvr>
    <a:masterClrMapping/>
  </p:clrMapOvr>
  <mc:AlternateContent xmlns:mc="http://schemas.openxmlformats.org/markup-compatibility/2006" xmlns:p14="http://schemas.microsoft.com/office/powerpoint/2010/main">
    <mc:Choice Requires="p14">
      <p:transition spd="slow" p14:dur="2000" advTm="63500"/>
    </mc:Choice>
    <mc:Fallback xmlns="">
      <p:transition spd="slow" advTm="63500"/>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10455"/>
            <a:ext cx="10711543" cy="4384598"/>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D) Receiver:</a:t>
            </a:r>
          </a:p>
          <a:p>
            <a:pPr marL="342900" indent="-342900" algn="just">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Idea receiving end in communication process is called receiver. A person or thing may be at the receiving end. The receiver’s role is as important as a sender’s role. As in the case of a sender, receiver has also three roles to play:</a:t>
            </a:r>
          </a:p>
          <a:p>
            <a:pPr algn="just"/>
            <a:endParaRPr lang="en-US" sz="2000" b="1" dirty="0">
              <a:solidFill>
                <a:srgbClr val="0A1F61"/>
              </a:solidFill>
              <a:latin typeface="Tajawal ExtraBold" panose="00000800000000000000" pitchFamily="2" charset="-78"/>
              <a:cs typeface="Tajawal ExtraBold" panose="00000800000000000000" pitchFamily="2" charset="-78"/>
            </a:endParaRPr>
          </a:p>
          <a:p>
            <a:pPr marL="457200" indent="-457200" algn="just">
              <a:buAutoNum type="alphaLcParenR"/>
            </a:pPr>
            <a:r>
              <a:rPr lang="en-US" sz="2200" b="1" dirty="0">
                <a:solidFill>
                  <a:srgbClr val="0A1F61"/>
                </a:solidFill>
                <a:latin typeface="Tajawal ExtraBold" panose="00000800000000000000" pitchFamily="2" charset="-78"/>
                <a:cs typeface="Tajawal ExtraBold" panose="00000800000000000000" pitchFamily="2" charset="-78"/>
              </a:rPr>
              <a:t>To receive the message</a:t>
            </a:r>
          </a:p>
          <a:p>
            <a:pPr marL="457200" indent="-457200" algn="just">
              <a:buAutoNum type="alphaLcParenR"/>
            </a:pPr>
            <a:r>
              <a:rPr lang="en-US" sz="2200" b="1" dirty="0">
                <a:solidFill>
                  <a:srgbClr val="0A1F61"/>
                </a:solidFill>
                <a:latin typeface="Tajawal ExtraBold" panose="00000800000000000000" pitchFamily="2" charset="-78"/>
                <a:cs typeface="Tajawal ExtraBold" panose="00000800000000000000" pitchFamily="2" charset="-78"/>
              </a:rPr>
              <a:t>To decode the message</a:t>
            </a:r>
          </a:p>
          <a:p>
            <a:pPr marL="800100" lvl="1" indent="-342900" algn="just">
              <a:buFont typeface="Wingdings" panose="05000000000000000000" pitchFamily="2" charset="2"/>
              <a:buChar char="§"/>
            </a:pPr>
            <a:r>
              <a:rPr lang="en-US" sz="2000" b="1" u="sng" dirty="0">
                <a:solidFill>
                  <a:srgbClr val="0A1F61"/>
                </a:solidFill>
                <a:latin typeface="Tajawal ExtraBold" panose="00000800000000000000" pitchFamily="2" charset="-78"/>
                <a:cs typeface="Tajawal ExtraBold" panose="00000800000000000000" pitchFamily="2" charset="-78"/>
              </a:rPr>
              <a:t>Decoding</a:t>
            </a:r>
            <a:r>
              <a:rPr lang="en-US" sz="2000" b="1" dirty="0">
                <a:solidFill>
                  <a:srgbClr val="0A1F61"/>
                </a:solidFill>
                <a:latin typeface="Tajawal ExtraBold" panose="00000800000000000000" pitchFamily="2" charset="-78"/>
                <a:cs typeface="Tajawal ExtraBold" panose="00000800000000000000" pitchFamily="2" charset="-78"/>
              </a:rPr>
              <a:t> is the process of extracting a message from a code and interprets it. For this, sender and receiver should have knowledge about the code (for example: language) used in communication.</a:t>
            </a: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c)  To respond to the message through feedback</a:t>
            </a:r>
          </a:p>
        </p:txBody>
      </p:sp>
    </p:spTree>
    <p:extLst>
      <p:ext uri="{BB962C8B-B14F-4D97-AF65-F5344CB8AC3E}">
        <p14:creationId xmlns:p14="http://schemas.microsoft.com/office/powerpoint/2010/main" val="1140498293"/>
      </p:ext>
    </p:extLst>
  </p:cSld>
  <p:clrMapOvr>
    <a:masterClrMapping/>
  </p:clrMapOvr>
  <mc:AlternateContent xmlns:mc="http://schemas.openxmlformats.org/markup-compatibility/2006" xmlns:p14="http://schemas.microsoft.com/office/powerpoint/2010/main">
    <mc:Choice Requires="p14">
      <p:transition spd="slow" p14:dur="2000" advTm="109500"/>
    </mc:Choice>
    <mc:Fallback xmlns="">
      <p:transition spd="slow" advTm="109500"/>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10455"/>
            <a:ext cx="10711543" cy="3122714"/>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D) Receiver:</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Receivers may be audience watching movies, persons listening to music, students hearing a lecture or a computer getting e-mail from a remote server.</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Communication fails or remains faulty when message is rejected or misinterpreted by the receiver.</a:t>
            </a:r>
          </a:p>
        </p:txBody>
      </p:sp>
    </p:spTree>
    <p:extLst>
      <p:ext uri="{BB962C8B-B14F-4D97-AF65-F5344CB8AC3E}">
        <p14:creationId xmlns:p14="http://schemas.microsoft.com/office/powerpoint/2010/main" val="1287055854"/>
      </p:ext>
    </p:extLst>
  </p:cSld>
  <p:clrMapOvr>
    <a:masterClrMapping/>
  </p:clrMapOvr>
  <mc:AlternateContent xmlns:mc="http://schemas.openxmlformats.org/markup-compatibility/2006" xmlns:p14="http://schemas.microsoft.com/office/powerpoint/2010/main">
    <mc:Choice Requires="p14">
      <p:transition spd="slow" p14:dur="2000" advTm="31330"/>
    </mc:Choice>
    <mc:Fallback xmlns="">
      <p:transition spd="slow" advTm="31330"/>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10455"/>
            <a:ext cx="10711543" cy="4646208"/>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E) Feedback:</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Information or message that is fed back to the source is called feedback. If you get clapping for your singing, clapping is the feedback. Questions raised by students in a classroom for more information is another example for feedback.</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Feedback originated either from the sources’ own message is called self feedback.</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Example: When you talk to somebody, you hear yourself and evaluate your tone, pitch etc.</a:t>
            </a:r>
          </a:p>
        </p:txBody>
      </p:sp>
    </p:spTree>
    <p:extLst>
      <p:ext uri="{BB962C8B-B14F-4D97-AF65-F5344CB8AC3E}">
        <p14:creationId xmlns:p14="http://schemas.microsoft.com/office/powerpoint/2010/main" val="46656257"/>
      </p:ext>
    </p:extLst>
  </p:cSld>
  <p:clrMapOvr>
    <a:masterClrMapping/>
  </p:clrMapOvr>
  <mc:AlternateContent xmlns:mc="http://schemas.openxmlformats.org/markup-compatibility/2006" xmlns:p14="http://schemas.microsoft.com/office/powerpoint/2010/main">
    <mc:Choice Requires="p14">
      <p:transition spd="slow" p14:dur="2000" advTm="55500"/>
    </mc:Choice>
    <mc:Fallback xmlns="">
      <p:transition spd="slow" advTm="55500"/>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15112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10455"/>
            <a:ext cx="10711543" cy="4878259"/>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E) Feedback:</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Sometimes you may think that you could have sharpened or softened your tone or pitch or text, because of your own feedback.</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Another type of feedback is that originated from the receiver. It may be in the form of questions, applauses, puzzled look etc.</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Feedback may be negative or positive, immediate or delayed.</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Receiver’s indication to the sender that the message was not received well is called </a:t>
            </a:r>
            <a:r>
              <a:rPr lang="en-US" sz="2200" b="1" u="sng" dirty="0">
                <a:solidFill>
                  <a:srgbClr val="EE8200"/>
                </a:solidFill>
                <a:latin typeface="Tajawal ExtraBold" panose="00000800000000000000" pitchFamily="2" charset="-78"/>
                <a:cs typeface="Tajawal ExtraBold" panose="00000800000000000000" pitchFamily="2" charset="-78"/>
              </a:rPr>
              <a:t>negative feedback. </a:t>
            </a:r>
          </a:p>
          <a:p>
            <a:pPr marL="342900" indent="-342900" algn="just">
              <a:buFont typeface="Wingdings" panose="05000000000000000000" pitchFamily="2" charset="2"/>
              <a:buChar char="§"/>
            </a:pPr>
            <a:r>
              <a:rPr lang="en-US" sz="2200" b="1" dirty="0" err="1">
                <a:solidFill>
                  <a:srgbClr val="0A1F61"/>
                </a:solidFill>
                <a:latin typeface="Tajawal ExtraBold" panose="00000800000000000000" pitchFamily="2" charset="-78"/>
                <a:cs typeface="Tajawal ExtraBold" panose="00000800000000000000" pitchFamily="2" charset="-78"/>
              </a:rPr>
              <a:t>Eg.</a:t>
            </a:r>
            <a:r>
              <a:rPr lang="en-US" sz="2200" b="1" dirty="0">
                <a:solidFill>
                  <a:srgbClr val="0A1F61"/>
                </a:solidFill>
                <a:latin typeface="Tajawal ExtraBold" panose="00000800000000000000" pitchFamily="2" charset="-78"/>
                <a:cs typeface="Tajawal ExtraBold" panose="00000800000000000000" pitchFamily="2" charset="-78"/>
              </a:rPr>
              <a:t> Looks of indifference, rejection or boredom may be considered as negative feedback.</a:t>
            </a:r>
          </a:p>
        </p:txBody>
      </p:sp>
    </p:spTree>
    <p:extLst>
      <p:ext uri="{BB962C8B-B14F-4D97-AF65-F5344CB8AC3E}">
        <p14:creationId xmlns:p14="http://schemas.microsoft.com/office/powerpoint/2010/main" val="4109759615"/>
      </p:ext>
    </p:extLst>
  </p:cSld>
  <p:clrMapOvr>
    <a:masterClrMapping/>
  </p:clrMapOvr>
  <mc:AlternateContent xmlns:mc="http://schemas.openxmlformats.org/markup-compatibility/2006" xmlns:p14="http://schemas.microsoft.com/office/powerpoint/2010/main">
    <mc:Choice Requires="p14">
      <p:transition spd="slow" p14:dur="2000" advTm="23400"/>
    </mc:Choice>
    <mc:Fallback xmlns="">
      <p:transition spd="slow" advTm="23400"/>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15112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10455"/>
            <a:ext cx="10711543" cy="4646208"/>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E) Feedback:</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Receiver’s favorable responses like acceptance, applauses etc. </a:t>
            </a: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	are </a:t>
            </a:r>
            <a:r>
              <a:rPr lang="en-US" sz="2200" b="1" dirty="0">
                <a:solidFill>
                  <a:srgbClr val="EE8200"/>
                </a:solidFill>
                <a:latin typeface="Tajawal ExtraBold" panose="00000800000000000000" pitchFamily="2" charset="-78"/>
                <a:cs typeface="Tajawal ExtraBold" panose="00000800000000000000" pitchFamily="2" charset="-78"/>
              </a:rPr>
              <a:t>positive feedback</a:t>
            </a:r>
            <a:r>
              <a:rPr lang="en-US" sz="2200" b="1" dirty="0">
                <a:solidFill>
                  <a:srgbClr val="0A1F61"/>
                </a:solidFill>
                <a:latin typeface="Tajawal ExtraBold" panose="00000800000000000000" pitchFamily="2" charset="-78"/>
                <a:cs typeface="Tajawal ExtraBold" panose="00000800000000000000" pitchFamily="2" charset="-78"/>
              </a:rPr>
              <a:t>.</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Feedback at the time of the communication itself or just after </a:t>
            </a: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	it is </a:t>
            </a:r>
            <a:r>
              <a:rPr lang="en-US" sz="2200" b="1" dirty="0">
                <a:solidFill>
                  <a:srgbClr val="EE8200"/>
                </a:solidFill>
                <a:latin typeface="Tajawal ExtraBold" panose="00000800000000000000" pitchFamily="2" charset="-78"/>
                <a:cs typeface="Tajawal ExtraBold" panose="00000800000000000000" pitchFamily="2" charset="-78"/>
              </a:rPr>
              <a:t>immediate feedback</a:t>
            </a:r>
            <a:r>
              <a:rPr lang="en-US" sz="2200" b="1" dirty="0">
                <a:solidFill>
                  <a:srgbClr val="0A1F61"/>
                </a:solidFill>
                <a:latin typeface="Tajawal ExtraBold" panose="00000800000000000000" pitchFamily="2" charset="-78"/>
                <a:cs typeface="Tajawal ExtraBold" panose="00000800000000000000" pitchFamily="2" charset="-78"/>
              </a:rPr>
              <a:t>.</a:t>
            </a: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err="1">
                <a:solidFill>
                  <a:srgbClr val="0A1F61"/>
                </a:solidFill>
                <a:latin typeface="Tajawal ExtraBold" panose="00000800000000000000" pitchFamily="2" charset="-78"/>
                <a:cs typeface="Tajawal ExtraBold" panose="00000800000000000000" pitchFamily="2" charset="-78"/>
              </a:rPr>
              <a:t>Eg.</a:t>
            </a:r>
            <a:r>
              <a:rPr lang="en-US" sz="2200" b="1" dirty="0">
                <a:solidFill>
                  <a:srgbClr val="0A1F61"/>
                </a:solidFill>
                <a:latin typeface="Tajawal ExtraBold" panose="00000800000000000000" pitchFamily="2" charset="-78"/>
                <a:cs typeface="Tajawal ExtraBold" panose="00000800000000000000" pitchFamily="2" charset="-78"/>
              </a:rPr>
              <a:t> Applauses a singer gets during the performance.</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Receiver’s response relatively much after the communication </a:t>
            </a: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	is </a:t>
            </a:r>
            <a:r>
              <a:rPr lang="en-US" sz="2200" b="1" dirty="0">
                <a:solidFill>
                  <a:srgbClr val="EE8200"/>
                </a:solidFill>
                <a:latin typeface="Tajawal ExtraBold" panose="00000800000000000000" pitchFamily="2" charset="-78"/>
                <a:cs typeface="Tajawal ExtraBold" panose="00000800000000000000" pitchFamily="2" charset="-78"/>
              </a:rPr>
              <a:t>delayed feedback</a:t>
            </a:r>
            <a:r>
              <a:rPr lang="en-US" sz="2200" b="1" dirty="0">
                <a:solidFill>
                  <a:srgbClr val="0A1F61"/>
                </a:solidFill>
                <a:latin typeface="Tajawal ExtraBold" panose="00000800000000000000" pitchFamily="2" charset="-78"/>
                <a:cs typeface="Tajawal ExtraBold" panose="00000800000000000000" pitchFamily="2" charset="-78"/>
              </a:rPr>
              <a:t>. </a:t>
            </a: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err="1">
                <a:solidFill>
                  <a:srgbClr val="0A1F61"/>
                </a:solidFill>
                <a:latin typeface="Tajawal ExtraBold" panose="00000800000000000000" pitchFamily="2" charset="-78"/>
                <a:cs typeface="Tajawal ExtraBold" panose="00000800000000000000" pitchFamily="2" charset="-78"/>
              </a:rPr>
              <a:t>Eg.</a:t>
            </a:r>
            <a:r>
              <a:rPr lang="en-US" sz="2200" b="1" dirty="0">
                <a:solidFill>
                  <a:srgbClr val="0A1F61"/>
                </a:solidFill>
                <a:latin typeface="Tajawal ExtraBold" panose="00000800000000000000" pitchFamily="2" charset="-78"/>
                <a:cs typeface="Tajawal ExtraBold" panose="00000800000000000000" pitchFamily="2" charset="-78"/>
              </a:rPr>
              <a:t> Letters to the Editor.</a:t>
            </a:r>
          </a:p>
        </p:txBody>
      </p:sp>
    </p:spTree>
    <p:extLst>
      <p:ext uri="{BB962C8B-B14F-4D97-AF65-F5344CB8AC3E}">
        <p14:creationId xmlns:p14="http://schemas.microsoft.com/office/powerpoint/2010/main" val="1031585848"/>
      </p:ext>
    </p:extLst>
  </p:cSld>
  <p:clrMapOvr>
    <a:masterClrMapping/>
  </p:clrMapOvr>
  <mc:AlternateContent xmlns:mc="http://schemas.openxmlformats.org/markup-compatibility/2006" xmlns:p14="http://schemas.microsoft.com/office/powerpoint/2010/main">
    <mc:Choice Requires="p14">
      <p:transition spd="slow" p14:dur="2000" advTm="34500"/>
    </mc:Choice>
    <mc:Fallback xmlns="">
      <p:transition spd="slow" advTm="34500"/>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15112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10455"/>
            <a:ext cx="10711543" cy="4373505"/>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F) Noise:</a:t>
            </a:r>
          </a:p>
          <a:p>
            <a:pPr marL="342900" indent="-342900" algn="just">
              <a:lnSpc>
                <a:spcPct val="150000"/>
              </a:lnSpc>
              <a:buFont typeface="Wingdings" panose="05000000000000000000" pitchFamily="2" charset="2"/>
              <a:buChar char="§"/>
            </a:pPr>
            <a:r>
              <a:rPr lang="en-US" sz="2050" b="1" dirty="0">
                <a:solidFill>
                  <a:srgbClr val="0A1F61"/>
                </a:solidFill>
                <a:latin typeface="Tajawal ExtraBold" panose="00000800000000000000" pitchFamily="2" charset="-78"/>
                <a:cs typeface="Tajawal ExtraBold" panose="00000800000000000000" pitchFamily="2" charset="-78"/>
              </a:rPr>
              <a:t>Noise or communication barrier is any thing that distorts message. Noise may originate in any of the components of communication like source, message, channel, context, receiver etc.</a:t>
            </a:r>
          </a:p>
          <a:p>
            <a:pPr marL="342900" indent="-342900" algn="just">
              <a:lnSpc>
                <a:spcPct val="150000"/>
              </a:lnSpc>
              <a:buFont typeface="Wingdings" panose="05000000000000000000" pitchFamily="2" charset="2"/>
              <a:buChar char="§"/>
            </a:pPr>
            <a:r>
              <a:rPr lang="en-US" sz="2050" b="1" dirty="0">
                <a:solidFill>
                  <a:srgbClr val="0A1F61"/>
                </a:solidFill>
                <a:latin typeface="Tajawal ExtraBold" panose="00000800000000000000" pitchFamily="2" charset="-78"/>
                <a:cs typeface="Tajawal ExtraBold" panose="00000800000000000000" pitchFamily="2" charset="-78"/>
              </a:rPr>
              <a:t>Noise is present when there is difference between the message sent and received.</a:t>
            </a:r>
          </a:p>
          <a:p>
            <a:pPr marL="342900" indent="-342900" algn="just">
              <a:lnSpc>
                <a:spcPct val="150000"/>
              </a:lnSpc>
              <a:buFont typeface="Wingdings" panose="05000000000000000000" pitchFamily="2" charset="2"/>
              <a:buChar char="§"/>
            </a:pPr>
            <a:r>
              <a:rPr lang="en-US" sz="2050" b="1" dirty="0">
                <a:solidFill>
                  <a:srgbClr val="0A1F61"/>
                </a:solidFill>
                <a:latin typeface="Tajawal ExtraBold" panose="00000800000000000000" pitchFamily="2" charset="-78"/>
                <a:cs typeface="Tajawal ExtraBold" panose="00000800000000000000" pitchFamily="2" charset="-78"/>
              </a:rPr>
              <a:t>Communication is not possible without noise, but its effects may be reduced through various methods such as using good grammar, clear voice, simple language, quality signal etc.</a:t>
            </a:r>
          </a:p>
          <a:p>
            <a:pPr marL="342900" indent="-342900" algn="just">
              <a:lnSpc>
                <a:spcPct val="150000"/>
              </a:lnSpc>
              <a:buFont typeface="Wingdings" panose="05000000000000000000" pitchFamily="2" charset="2"/>
              <a:buChar char="§"/>
            </a:pPr>
            <a:r>
              <a:rPr lang="en-US" sz="2050" b="1" dirty="0">
                <a:solidFill>
                  <a:srgbClr val="0A1F61"/>
                </a:solidFill>
                <a:latin typeface="Tajawal ExtraBold" panose="00000800000000000000" pitchFamily="2" charset="-78"/>
                <a:cs typeface="Tajawal ExtraBold" panose="00000800000000000000" pitchFamily="2" charset="-78"/>
              </a:rPr>
              <a:t>Noise is of different types depending on the nature and reasons of the distortion.</a:t>
            </a:r>
          </a:p>
        </p:txBody>
      </p:sp>
    </p:spTree>
    <p:extLst>
      <p:ext uri="{BB962C8B-B14F-4D97-AF65-F5344CB8AC3E}">
        <p14:creationId xmlns:p14="http://schemas.microsoft.com/office/powerpoint/2010/main" val="1035825882"/>
      </p:ext>
    </p:extLst>
  </p:cSld>
  <p:clrMapOvr>
    <a:masterClrMapping/>
  </p:clrMapOvr>
  <mc:AlternateContent xmlns:mc="http://schemas.openxmlformats.org/markup-compatibility/2006" xmlns:p14="http://schemas.microsoft.com/office/powerpoint/2010/main">
    <mc:Choice Requires="p14">
      <p:transition spd="slow" p14:dur="2000" advTm="121200"/>
    </mc:Choice>
    <mc:Fallback xmlns="">
      <p:transition spd="slow" advTm="121200"/>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5112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10455"/>
            <a:ext cx="10711543" cy="577850"/>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F) Noise: There are four types:</a:t>
            </a:r>
          </a:p>
        </p:txBody>
      </p:sp>
      <p:graphicFrame>
        <p:nvGraphicFramePr>
          <p:cNvPr id="11" name="Table 6">
            <a:extLst>
              <a:ext uri="{FF2B5EF4-FFF2-40B4-BE49-F238E27FC236}">
                <a16:creationId xmlns:a16="http://schemas.microsoft.com/office/drawing/2014/main" id="{8C70DB32-CCCF-DD8E-42E0-D22B751321EB}"/>
              </a:ext>
            </a:extLst>
          </p:cNvPr>
          <p:cNvGraphicFramePr>
            <a:graphicFrameLocks noGrp="1"/>
          </p:cNvGraphicFramePr>
          <p:nvPr>
            <p:extLst>
              <p:ext uri="{D42A27DB-BD31-4B8C-83A1-F6EECF244321}">
                <p14:modId xmlns:p14="http://schemas.microsoft.com/office/powerpoint/2010/main" val="98227773"/>
              </p:ext>
            </p:extLst>
          </p:nvPr>
        </p:nvGraphicFramePr>
        <p:xfrm>
          <a:off x="782365" y="1936078"/>
          <a:ext cx="11197908" cy="4053840"/>
        </p:xfrm>
        <a:graphic>
          <a:graphicData uri="http://schemas.openxmlformats.org/drawingml/2006/table">
            <a:tbl>
              <a:tblPr firstRow="1" bandRow="1">
                <a:tableStyleId>{69CF1AB2-1976-4502-BF36-3FF5EA218861}</a:tableStyleId>
              </a:tblPr>
              <a:tblGrid>
                <a:gridCol w="2799477">
                  <a:extLst>
                    <a:ext uri="{9D8B030D-6E8A-4147-A177-3AD203B41FA5}">
                      <a16:colId xmlns:a16="http://schemas.microsoft.com/office/drawing/2014/main" val="3323634545"/>
                    </a:ext>
                  </a:extLst>
                </a:gridCol>
                <a:gridCol w="2799477">
                  <a:extLst>
                    <a:ext uri="{9D8B030D-6E8A-4147-A177-3AD203B41FA5}">
                      <a16:colId xmlns:a16="http://schemas.microsoft.com/office/drawing/2014/main" val="3158055310"/>
                    </a:ext>
                  </a:extLst>
                </a:gridCol>
                <a:gridCol w="2799477">
                  <a:extLst>
                    <a:ext uri="{9D8B030D-6E8A-4147-A177-3AD203B41FA5}">
                      <a16:colId xmlns:a16="http://schemas.microsoft.com/office/drawing/2014/main" val="3535208616"/>
                    </a:ext>
                  </a:extLst>
                </a:gridCol>
                <a:gridCol w="2799477">
                  <a:extLst>
                    <a:ext uri="{9D8B030D-6E8A-4147-A177-3AD203B41FA5}">
                      <a16:colId xmlns:a16="http://schemas.microsoft.com/office/drawing/2014/main" val="1130261840"/>
                    </a:ext>
                  </a:extLst>
                </a:gridCol>
              </a:tblGrid>
              <a:tr h="761663">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dirty="0">
                          <a:solidFill>
                            <a:srgbClr val="C00000"/>
                          </a:solidFill>
                          <a:latin typeface="Book Antiqua" panose="02040602050305030304" pitchFamily="18" charset="0"/>
                        </a:rPr>
                        <a:t>Psychological noise</a:t>
                      </a:r>
                      <a:endParaRPr lang="en-US" sz="2400" u="none"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kern="1200" dirty="0">
                          <a:solidFill>
                            <a:srgbClr val="C00000"/>
                          </a:solidFill>
                          <a:latin typeface="Book Antiqua" panose="02040602050305030304" pitchFamily="18" charset="0"/>
                          <a:ea typeface="+mn-ea"/>
                          <a:cs typeface="+mn-cs"/>
                        </a:rPr>
                        <a:t>Semantic noise</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kern="1200" dirty="0">
                          <a:solidFill>
                            <a:srgbClr val="C00000"/>
                          </a:solidFill>
                          <a:latin typeface="Book Antiqua" panose="02040602050305030304" pitchFamily="18" charset="0"/>
                          <a:ea typeface="+mn-ea"/>
                          <a:cs typeface="+mn-cs"/>
                        </a:rPr>
                        <a:t>Contextual noise</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kern="1200" dirty="0">
                          <a:solidFill>
                            <a:srgbClr val="C00000"/>
                          </a:solidFill>
                          <a:latin typeface="Book Antiqua" panose="02040602050305030304" pitchFamily="18" charset="0"/>
                          <a:ea typeface="+mn-ea"/>
                          <a:cs typeface="+mn-cs"/>
                        </a:rPr>
                        <a:t>Channel noise (Static/Technical) </a:t>
                      </a:r>
                    </a:p>
                  </a:txBody>
                  <a:tcPr/>
                </a:tc>
                <a:extLst>
                  <a:ext uri="{0D108BD9-81ED-4DB2-BD59-A6C34878D82A}">
                    <a16:rowId xmlns:a16="http://schemas.microsoft.com/office/drawing/2014/main" val="2528808177"/>
                  </a:ext>
                </a:extLst>
              </a:tr>
              <a:tr h="1371600">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dirty="0">
                          <a:latin typeface="Book Antiqua" panose="02040602050305030304" pitchFamily="18" charset="0"/>
                        </a:rPr>
                        <a:t>Any communication error due to the psychological reasons. </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kern="1200" dirty="0">
                          <a:solidFill>
                            <a:schemeClr val="dk1"/>
                          </a:solidFill>
                          <a:latin typeface="Book Antiqua" panose="02040602050305030304" pitchFamily="18" charset="0"/>
                          <a:ea typeface="+mn-ea"/>
                          <a:cs typeface="+mn-cs"/>
                        </a:rPr>
                        <a:t>Language related problems in communication. </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kern="1200" dirty="0">
                          <a:solidFill>
                            <a:schemeClr val="dk1"/>
                          </a:solidFill>
                          <a:latin typeface="Book Antiqua" panose="02040602050305030304" pitchFamily="18" charset="0"/>
                          <a:ea typeface="+mn-ea"/>
                          <a:cs typeface="+mn-cs"/>
                        </a:rPr>
                        <a:t>If communication takes place in inappropriate time or place, message is not conveyed well. </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kern="1200" dirty="0">
                          <a:solidFill>
                            <a:schemeClr val="dk1"/>
                          </a:solidFill>
                          <a:latin typeface="Book Antiqua" panose="02040602050305030304" pitchFamily="18" charset="0"/>
                          <a:ea typeface="+mn-ea"/>
                          <a:cs typeface="+mn-cs"/>
                        </a:rPr>
                        <a:t>Medium related communication barrier. </a:t>
                      </a:r>
                    </a:p>
                  </a:txBody>
                  <a:tcPr/>
                </a:tc>
                <a:extLst>
                  <a:ext uri="{0D108BD9-81ED-4DB2-BD59-A6C34878D82A}">
                    <a16:rowId xmlns:a16="http://schemas.microsoft.com/office/drawing/2014/main" val="3466679799"/>
                  </a:ext>
                </a:extLst>
              </a:tr>
              <a:tr h="904688">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A fearful audience can’t enjoy the musical program.</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Poor grammar, complex sentence structure, rare vocabulary etc.</a:t>
                      </a:r>
                    </a:p>
                    <a:p>
                      <a:pPr algn="ctr"/>
                      <a:endParaRPr lang="en-US" dirty="0">
                        <a:solidFill>
                          <a:schemeClr val="accent1">
                            <a:lumMod val="75000"/>
                          </a:schemeClr>
                        </a:solidFill>
                      </a:endParaRP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Wishing compliments during a funeral function. Or An outdoor meeting at noon in a hot summer.</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Poor signal affecting picture clarity of television.</a:t>
                      </a:r>
                    </a:p>
                    <a:p>
                      <a:pPr algn="ctr"/>
                      <a:endParaRPr lang="en-US" dirty="0">
                        <a:solidFill>
                          <a:schemeClr val="accent1">
                            <a:lumMod val="75000"/>
                          </a:schemeClr>
                        </a:solidFill>
                      </a:endParaRPr>
                    </a:p>
                  </a:txBody>
                  <a:tcPr/>
                </a:tc>
                <a:extLst>
                  <a:ext uri="{0D108BD9-81ED-4DB2-BD59-A6C34878D82A}">
                    <a16:rowId xmlns:a16="http://schemas.microsoft.com/office/drawing/2014/main" val="948668087"/>
                  </a:ext>
                </a:extLst>
              </a:tr>
            </a:tbl>
          </a:graphicData>
        </a:graphic>
      </p:graphicFrame>
      <p:pic>
        <p:nvPicPr>
          <p:cNvPr id="2" name="Picture 1" descr="A logo for a university&#10;&#10;Description automatically generated"/>
          <p:cNvPicPr>
            <a:picLocks noChangeAspect="1"/>
          </p:cNvPicPr>
          <p:nvPr/>
        </p:nvPicPr>
        <p:blipFill>
          <a:blip r:embed="rId6"/>
          <a:stretch>
            <a:fillRect/>
          </a:stretch>
        </p:blipFill>
        <p:spPr>
          <a:xfrm>
            <a:off x="714849" y="5508979"/>
            <a:ext cx="1096206" cy="1096206"/>
          </a:xfrm>
          <a:prstGeom prst="rect">
            <a:avLst/>
          </a:prstGeom>
        </p:spPr>
      </p:pic>
    </p:spTree>
    <p:extLst>
      <p:ext uri="{BB962C8B-B14F-4D97-AF65-F5344CB8AC3E}">
        <p14:creationId xmlns:p14="http://schemas.microsoft.com/office/powerpoint/2010/main" val="2455092468"/>
      </p:ext>
    </p:extLst>
  </p:cSld>
  <p:clrMapOvr>
    <a:masterClrMapping/>
  </p:clrMapOvr>
  <mc:AlternateContent xmlns:mc="http://schemas.openxmlformats.org/markup-compatibility/2006" xmlns:p14="http://schemas.microsoft.com/office/powerpoint/2010/main">
    <mc:Choice Requires="p14">
      <p:transition spd="slow" p14:dur="2000" advTm="70500"/>
    </mc:Choice>
    <mc:Fallback xmlns="">
      <p:transition spd="slow" advTm="70500"/>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15112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10455"/>
            <a:ext cx="10711543" cy="4138377"/>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E) Context: </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Communication takes place in a context. At times it is noticeable and at other times not.</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 other words, time, place, culture, physical and social condition and psychology of the participants are important in determining communication effect. If we try to interpret a message out of its context, we may get an entirely different meaning which may result in communication error.</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Rules and roles are two important factors related to communication context.</a:t>
            </a:r>
          </a:p>
        </p:txBody>
      </p:sp>
    </p:spTree>
    <p:extLst>
      <p:ext uri="{BB962C8B-B14F-4D97-AF65-F5344CB8AC3E}">
        <p14:creationId xmlns:p14="http://schemas.microsoft.com/office/powerpoint/2010/main" val="2196635863"/>
      </p:ext>
    </p:extLst>
  </p:cSld>
  <p:clrMapOvr>
    <a:masterClrMapping/>
  </p:clrMapOvr>
  <mc:AlternateContent xmlns:mc="http://schemas.openxmlformats.org/markup-compatibility/2006" xmlns:p14="http://schemas.microsoft.com/office/powerpoint/2010/main">
    <mc:Choice Requires="p14">
      <p:transition spd="slow" p14:dur="2000" advTm="121200"/>
    </mc:Choice>
    <mc:Fallback xmlns="">
      <p:transition spd="slow" advTm="121200"/>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15112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310455"/>
            <a:ext cx="10198510" cy="4461542"/>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G) Effect: </a:t>
            </a:r>
          </a:p>
          <a:p>
            <a:pPr marL="342900" lvl="3" indent="-342900" algn="just">
              <a:spcBef>
                <a:spcPts val="600"/>
              </a:spcBef>
            </a:pPr>
            <a:r>
              <a:rPr lang="en-US" sz="2800" b="1" dirty="0">
                <a:solidFill>
                  <a:schemeClr val="accent6">
                    <a:lumMod val="75000"/>
                  </a:schemeClr>
                </a:solidFill>
                <a:latin typeface="Book Antiqua" panose="02040602050305030304" pitchFamily="18" charset="0"/>
              </a:rPr>
              <a:t>Why do we communicate?</a:t>
            </a:r>
            <a:r>
              <a:rPr lang="en-US" sz="2400" b="1" dirty="0">
                <a:solidFill>
                  <a:schemeClr val="accent6">
                    <a:lumMod val="75000"/>
                  </a:schemeClr>
                </a:solidFill>
                <a:latin typeface="Book Antiqua" panose="02040602050305030304" pitchFamily="18" charset="0"/>
              </a:rPr>
              <a:t> </a:t>
            </a:r>
            <a:r>
              <a:rPr lang="en-US" sz="2400" b="1" dirty="0">
                <a:latin typeface="Book Antiqua" panose="02040602050305030304" pitchFamily="18" charset="0"/>
              </a:rPr>
              <a:t>It is a fundamental question. </a:t>
            </a:r>
          </a:p>
          <a:p>
            <a:pPr marL="0" lvl="3" indent="0" algn="just">
              <a:spcBef>
                <a:spcPts val="600"/>
              </a:spcBef>
              <a:buNone/>
            </a:pPr>
            <a:r>
              <a:rPr lang="en-US" sz="2400" b="1" dirty="0">
                <a:solidFill>
                  <a:schemeClr val="accent5">
                    <a:lumMod val="75000"/>
                  </a:schemeClr>
                </a:solidFill>
                <a:latin typeface="Book Antiqua" panose="02040602050305030304" pitchFamily="18" charset="0"/>
              </a:rPr>
              <a:t>		To make some effect on the receiver is the answer. </a:t>
            </a:r>
          </a:p>
          <a:p>
            <a:pPr marL="0" lvl="3" indent="0" algn="just">
              <a:spcBef>
                <a:spcPts val="600"/>
              </a:spcBef>
              <a:buNone/>
            </a:pPr>
            <a:endParaRPr lang="en-US" sz="2000" b="1" dirty="0">
              <a:solidFill>
                <a:schemeClr val="accent5">
                  <a:lumMod val="75000"/>
                </a:schemeClr>
              </a:solidFill>
              <a:latin typeface="Book Antiqua" panose="02040602050305030304" pitchFamily="18" charset="0"/>
            </a:endParaRPr>
          </a:p>
          <a:p>
            <a:pPr marL="914400" lvl="5" indent="0">
              <a:spcBef>
                <a:spcPts val="600"/>
              </a:spcBef>
              <a:buNone/>
            </a:pPr>
            <a:r>
              <a:rPr lang="en-US" sz="2800" b="1" dirty="0">
                <a:solidFill>
                  <a:srgbClr val="C00000"/>
                </a:solidFill>
                <a:effectLst>
                  <a:outerShdw blurRad="38100" dist="38100" dir="2700000" algn="tl">
                    <a:srgbClr val="000000">
                      <a:alpha val="43137"/>
                    </a:srgbClr>
                  </a:outerShdw>
                </a:effectLst>
                <a:latin typeface="Book Antiqua" panose="02040602050305030304" pitchFamily="18" charset="0"/>
              </a:rPr>
              <a:t>Effect</a:t>
            </a:r>
            <a:r>
              <a:rPr lang="en-US" sz="2800" b="1" dirty="0">
                <a:solidFill>
                  <a:srgbClr val="C00000"/>
                </a:solidFill>
                <a:latin typeface="Book Antiqua" panose="02040602050305030304" pitchFamily="18" charset="0"/>
              </a:rPr>
              <a:t> is consequence or </a:t>
            </a:r>
            <a:r>
              <a:rPr lang="en-US" sz="2800" b="1" dirty="0">
                <a:solidFill>
                  <a:srgbClr val="C00000"/>
                </a:solidFill>
                <a:effectLst>
                  <a:outerShdw blurRad="38100" dist="38100" dir="2700000" algn="tl">
                    <a:srgbClr val="000000">
                      <a:alpha val="43137"/>
                    </a:srgbClr>
                  </a:outerShdw>
                </a:effectLst>
                <a:latin typeface="Book Antiqua" panose="02040602050305030304" pitchFamily="18" charset="0"/>
              </a:rPr>
              <a:t>result</a:t>
            </a:r>
            <a:r>
              <a:rPr lang="en-US" sz="2800" b="1" dirty="0">
                <a:solidFill>
                  <a:srgbClr val="C00000"/>
                </a:solidFill>
                <a:latin typeface="Book Antiqua" panose="02040602050305030304" pitchFamily="18" charset="0"/>
              </a:rPr>
              <a:t> of communication. </a:t>
            </a:r>
          </a:p>
          <a:p>
            <a:pPr algn="just">
              <a:lnSpc>
                <a:spcPct val="150000"/>
              </a:lnSpc>
            </a:pPr>
            <a:endParaRPr lang="en-US" sz="2200" b="1" dirty="0">
              <a:solidFill>
                <a:srgbClr val="0A1F61"/>
              </a:solidFill>
              <a:latin typeface="Tajawal ExtraBold" panose="00000800000000000000" pitchFamily="2" charset="-78"/>
              <a:cs typeface="Tajawal ExtraBold" panose="00000800000000000000" pitchFamily="2" charset="-78"/>
            </a:endParaRP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Every communication act makes some effect on the person/s. </a:t>
            </a: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Effect may be positive or negative. </a:t>
            </a: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Communication is said to be success when we achieve the indented effect.</a:t>
            </a:r>
          </a:p>
        </p:txBody>
      </p:sp>
      <p:sp>
        <p:nvSpPr>
          <p:cNvPr id="10" name="Arrow: Bent-Up 9">
            <a:extLst>
              <a:ext uri="{FF2B5EF4-FFF2-40B4-BE49-F238E27FC236}">
                <a16:creationId xmlns:a16="http://schemas.microsoft.com/office/drawing/2014/main" id="{658A2B81-C45C-1373-1EA7-CEDC820D1680}"/>
              </a:ext>
            </a:extLst>
          </p:cNvPr>
          <p:cNvSpPr/>
          <p:nvPr/>
        </p:nvSpPr>
        <p:spPr>
          <a:xfrm rot="5400000">
            <a:off x="2678079" y="2417944"/>
            <a:ext cx="401323" cy="456724"/>
          </a:xfrm>
          <a:prstGeom prst="bentUp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93534777"/>
      </p:ext>
    </p:extLst>
  </p:cSld>
  <p:clrMapOvr>
    <a:masterClrMapping/>
  </p:clrMapOvr>
  <mc:AlternateContent xmlns:mc="http://schemas.openxmlformats.org/markup-compatibility/2006" xmlns:p14="http://schemas.microsoft.com/office/powerpoint/2010/main">
    <mc:Choice Requires="p14">
      <p:transition spd="slow" p14:dur="2000" advTm="36900"/>
    </mc:Choice>
    <mc:Fallback xmlns="">
      <p:transition spd="slow" advTm="36900"/>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5112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310455"/>
            <a:ext cx="10198510" cy="577850"/>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G) Effect: Communication effects are of three types</a:t>
            </a:r>
          </a:p>
        </p:txBody>
      </p:sp>
      <p:graphicFrame>
        <p:nvGraphicFramePr>
          <p:cNvPr id="11" name="Table 6">
            <a:extLst>
              <a:ext uri="{FF2B5EF4-FFF2-40B4-BE49-F238E27FC236}">
                <a16:creationId xmlns:a16="http://schemas.microsoft.com/office/drawing/2014/main" id="{66BA1DEC-DB5B-529C-749F-147F44D67706}"/>
              </a:ext>
            </a:extLst>
          </p:cNvPr>
          <p:cNvGraphicFramePr>
            <a:graphicFrameLocks noGrp="1"/>
          </p:cNvGraphicFramePr>
          <p:nvPr>
            <p:extLst>
              <p:ext uri="{D42A27DB-BD31-4B8C-83A1-F6EECF244321}">
                <p14:modId xmlns:p14="http://schemas.microsoft.com/office/powerpoint/2010/main" val="189463043"/>
              </p:ext>
            </p:extLst>
          </p:nvPr>
        </p:nvGraphicFramePr>
        <p:xfrm>
          <a:off x="970808" y="2107188"/>
          <a:ext cx="10988040" cy="3718560"/>
        </p:xfrm>
        <a:graphic>
          <a:graphicData uri="http://schemas.openxmlformats.org/drawingml/2006/table">
            <a:tbl>
              <a:tblPr firstRow="1" bandRow="1">
                <a:tableStyleId>{69CF1AB2-1976-4502-BF36-3FF5EA218861}</a:tableStyleId>
              </a:tblPr>
              <a:tblGrid>
                <a:gridCol w="3662680">
                  <a:extLst>
                    <a:ext uri="{9D8B030D-6E8A-4147-A177-3AD203B41FA5}">
                      <a16:colId xmlns:a16="http://schemas.microsoft.com/office/drawing/2014/main" val="3323634545"/>
                    </a:ext>
                  </a:extLst>
                </a:gridCol>
                <a:gridCol w="3662680">
                  <a:extLst>
                    <a:ext uri="{9D8B030D-6E8A-4147-A177-3AD203B41FA5}">
                      <a16:colId xmlns:a16="http://schemas.microsoft.com/office/drawing/2014/main" val="3158055310"/>
                    </a:ext>
                  </a:extLst>
                </a:gridCol>
                <a:gridCol w="3662680">
                  <a:extLst>
                    <a:ext uri="{9D8B030D-6E8A-4147-A177-3AD203B41FA5}">
                      <a16:colId xmlns:a16="http://schemas.microsoft.com/office/drawing/2014/main" val="3535208616"/>
                    </a:ext>
                  </a:extLst>
                </a:gridCol>
              </a:tblGrid>
              <a:tr h="761663">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dirty="0">
                          <a:solidFill>
                            <a:srgbClr val="C00000"/>
                          </a:solidFill>
                          <a:latin typeface="Book Antiqua" panose="02040602050305030304" pitchFamily="18" charset="0"/>
                        </a:rPr>
                        <a:t>Cognitive effects</a:t>
                      </a:r>
                      <a:endParaRPr lang="ar-EG" sz="2400" b="1" u="none" dirty="0">
                        <a:solidFill>
                          <a:srgbClr val="C00000"/>
                        </a:solidFill>
                        <a:latin typeface="Book Antiqua" panose="0204060205030503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ar-EG" sz="2400" b="1" u="none" dirty="0">
                          <a:solidFill>
                            <a:srgbClr val="C00000"/>
                          </a:solidFill>
                          <a:latin typeface="Book Antiqua" panose="02040602050305030304" pitchFamily="18" charset="0"/>
                        </a:rPr>
                        <a:t>تأثيرات إدراكية</a:t>
                      </a:r>
                      <a:endParaRPr lang="en-US" sz="2400" u="none"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kern="1200" dirty="0">
                          <a:solidFill>
                            <a:srgbClr val="C00000"/>
                          </a:solidFill>
                          <a:latin typeface="Book Antiqua" panose="02040602050305030304" pitchFamily="18" charset="0"/>
                          <a:ea typeface="+mn-ea"/>
                          <a:cs typeface="+mn-cs"/>
                        </a:rPr>
                        <a:t>Affective effects </a:t>
                      </a:r>
                      <a:endParaRPr lang="ar-EG" sz="2400" b="1" u="none" kern="1200" dirty="0">
                        <a:solidFill>
                          <a:srgbClr val="C00000"/>
                        </a:solidFill>
                        <a:latin typeface="Book Antiqua" panose="02040602050305030304" pitchFamily="18"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ar-EG" sz="2400" b="1" u="none" kern="1200" dirty="0">
                          <a:solidFill>
                            <a:srgbClr val="C00000"/>
                          </a:solidFill>
                          <a:latin typeface="Book Antiqua" panose="02040602050305030304" pitchFamily="18" charset="0"/>
                          <a:ea typeface="+mn-ea"/>
                          <a:cs typeface="+mn-cs"/>
                        </a:rPr>
                        <a:t>تأثيرات عاطفية</a:t>
                      </a:r>
                      <a:endParaRPr lang="en-US" sz="2400" b="1" u="none" kern="1200" dirty="0">
                        <a:solidFill>
                          <a:srgbClr val="C00000"/>
                        </a:solidFill>
                        <a:latin typeface="Book Antiqua" panose="02040602050305030304" pitchFamily="18" charset="0"/>
                        <a:ea typeface="+mn-ea"/>
                        <a:cs typeface="+mn-cs"/>
                      </a:endParaRP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kern="1200" dirty="0">
                          <a:solidFill>
                            <a:srgbClr val="C00000"/>
                          </a:solidFill>
                          <a:latin typeface="Book Antiqua" panose="02040602050305030304" pitchFamily="18" charset="0"/>
                          <a:ea typeface="+mn-ea"/>
                          <a:cs typeface="+mn-cs"/>
                        </a:rPr>
                        <a:t>Behavioral effects</a:t>
                      </a:r>
                      <a:endParaRPr lang="ar-EG" sz="2400" b="1" u="none" kern="1200" dirty="0">
                        <a:solidFill>
                          <a:srgbClr val="C00000"/>
                        </a:solidFill>
                        <a:latin typeface="Book Antiqua" panose="02040602050305030304" pitchFamily="18"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ar-EG" sz="2400" b="1" u="none" kern="1200" dirty="0">
                          <a:solidFill>
                            <a:srgbClr val="C00000"/>
                          </a:solidFill>
                          <a:latin typeface="Book Antiqua" panose="02040602050305030304" pitchFamily="18" charset="0"/>
                          <a:ea typeface="+mn-ea"/>
                          <a:cs typeface="+mn-cs"/>
                        </a:rPr>
                        <a:t>تأثيرات سلوكية</a:t>
                      </a:r>
                      <a:endParaRPr lang="en-US" sz="2400" b="1" u="none" kern="1200" dirty="0">
                        <a:solidFill>
                          <a:srgbClr val="C00000"/>
                        </a:solidFill>
                        <a:latin typeface="Book Antiqua" panose="02040602050305030304" pitchFamily="18" charset="0"/>
                        <a:ea typeface="+mn-ea"/>
                        <a:cs typeface="+mn-cs"/>
                      </a:endParaRPr>
                    </a:p>
                  </a:txBody>
                  <a:tcPr/>
                </a:tc>
                <a:extLst>
                  <a:ext uri="{0D108BD9-81ED-4DB2-BD59-A6C34878D82A}">
                    <a16:rowId xmlns:a16="http://schemas.microsoft.com/office/drawing/2014/main" val="2528808177"/>
                  </a:ext>
                </a:extLst>
              </a:tr>
              <a:tr h="1371600">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dirty="0">
                          <a:latin typeface="Book Antiqua" panose="02040602050305030304" pitchFamily="18" charset="0"/>
                        </a:rPr>
                        <a:t>The consequences take place in the receiver’s intelligence due to</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dirty="0">
                          <a:latin typeface="Book Antiqua" panose="02040602050305030304" pitchFamily="18" charset="0"/>
                        </a:rPr>
                        <a:t>communication. </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kern="1200" dirty="0">
                          <a:solidFill>
                            <a:schemeClr val="dk1"/>
                          </a:solidFill>
                          <a:latin typeface="Book Antiqua" panose="02040602050305030304" pitchFamily="18" charset="0"/>
                          <a:ea typeface="+mn-ea"/>
                          <a:cs typeface="+mn-cs"/>
                        </a:rPr>
                        <a:t>The consequences occurred in the emotions of the person/s due to</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kern="1200" dirty="0">
                          <a:solidFill>
                            <a:schemeClr val="dk1"/>
                          </a:solidFill>
                          <a:latin typeface="Book Antiqua" panose="02040602050305030304" pitchFamily="18" charset="0"/>
                          <a:ea typeface="+mn-ea"/>
                          <a:cs typeface="+mn-cs"/>
                        </a:rPr>
                        <a:t>communication.</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kern="1200" dirty="0">
                          <a:solidFill>
                            <a:schemeClr val="dk1"/>
                          </a:solidFill>
                          <a:latin typeface="Book Antiqua" panose="02040602050305030304" pitchFamily="18" charset="0"/>
                          <a:ea typeface="+mn-ea"/>
                          <a:cs typeface="+mn-cs"/>
                        </a:rPr>
                        <a:t>The change in the receiver’s behavior or actions due to communication.</a:t>
                      </a:r>
                    </a:p>
                  </a:txBody>
                  <a:tcPr/>
                </a:tc>
                <a:extLst>
                  <a:ext uri="{0D108BD9-81ED-4DB2-BD59-A6C34878D82A}">
                    <a16:rowId xmlns:a16="http://schemas.microsoft.com/office/drawing/2014/main" val="3466679799"/>
                  </a:ext>
                </a:extLst>
              </a:tr>
              <a:tr h="904688">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a:solidFill>
                            <a:schemeClr val="accent1">
                              <a:lumMod val="75000"/>
                            </a:schemeClr>
                          </a:solidFill>
                          <a:latin typeface="Book Antiqua" panose="02040602050305030304" pitchFamily="18" charset="0"/>
                        </a:rPr>
                        <a:t>Example : Knowledge acquisition</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Compassion</a:t>
                      </a:r>
                      <a:r>
                        <a:rPr lang="ar-EG" sz="1800" b="1" dirty="0">
                          <a:solidFill>
                            <a:schemeClr val="accent1">
                              <a:lumMod val="75000"/>
                            </a:schemeClr>
                          </a:solidFill>
                          <a:latin typeface="Book Antiqua" panose="02040602050305030304" pitchFamily="18" charset="0"/>
                        </a:rPr>
                        <a:t> تعاطف </a:t>
                      </a:r>
                      <a:r>
                        <a:rPr lang="en-US" sz="1800" b="1" dirty="0">
                          <a:solidFill>
                            <a:schemeClr val="accent1">
                              <a:lumMod val="75000"/>
                            </a:schemeClr>
                          </a:solidFill>
                          <a:latin typeface="Book Antiqua" panose="02040602050305030304" pitchFamily="18" charset="0"/>
                        </a:rPr>
                        <a:t>, love etc.</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Political campaign and change in people’s voting behavior or purchasing new</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a:solidFill>
                            <a:schemeClr val="accent1">
                              <a:lumMod val="75000"/>
                            </a:schemeClr>
                          </a:solidFill>
                          <a:latin typeface="Book Antiqua" panose="02040602050305030304" pitchFamily="18" charset="0"/>
                        </a:rPr>
                        <a:t>products inspired by the advertisements.</a:t>
                      </a:r>
                    </a:p>
                  </a:txBody>
                  <a:tcPr/>
                </a:tc>
                <a:extLst>
                  <a:ext uri="{0D108BD9-81ED-4DB2-BD59-A6C34878D82A}">
                    <a16:rowId xmlns:a16="http://schemas.microsoft.com/office/drawing/2014/main" val="948668087"/>
                  </a:ext>
                </a:extLst>
              </a:tr>
            </a:tbl>
          </a:graphicData>
        </a:graphic>
      </p:graphicFrame>
      <p:pic>
        <p:nvPicPr>
          <p:cNvPr id="2" name="Picture 1" descr="A logo for a university&#10;&#10;Description automatically generated"/>
          <p:cNvPicPr>
            <a:picLocks noChangeAspect="1"/>
          </p:cNvPicPr>
          <p:nvPr/>
        </p:nvPicPr>
        <p:blipFill>
          <a:blip r:embed="rId6"/>
          <a:stretch>
            <a:fillRect/>
          </a:stretch>
        </p:blipFill>
        <p:spPr>
          <a:xfrm>
            <a:off x="714849" y="5508979"/>
            <a:ext cx="1096206" cy="1096206"/>
          </a:xfrm>
          <a:prstGeom prst="rect">
            <a:avLst/>
          </a:prstGeom>
        </p:spPr>
      </p:pic>
    </p:spTree>
    <p:extLst>
      <p:ext uri="{BB962C8B-B14F-4D97-AF65-F5344CB8AC3E}">
        <p14:creationId xmlns:p14="http://schemas.microsoft.com/office/powerpoint/2010/main" val="538888051"/>
      </p:ext>
    </p:extLst>
  </p:cSld>
  <p:clrMapOvr>
    <a:masterClrMapping/>
  </p:clrMapOvr>
  <mc:AlternateContent xmlns:mc="http://schemas.openxmlformats.org/markup-compatibility/2006" xmlns:p14="http://schemas.microsoft.com/office/powerpoint/2010/main">
    <mc:Choice Requires="p14">
      <p:transition spd="slow" p14:dur="2000" advTm="107660"/>
    </mc:Choice>
    <mc:Fallback xmlns="">
      <p:transition spd="slow" advTm="107660"/>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AA97EC4-BDA6-6C84-4A93-CF9080F6A591}"/>
              </a:ext>
            </a:extLst>
          </p:cNvPr>
          <p:cNvSpPr txBox="1"/>
          <p:nvPr/>
        </p:nvSpPr>
        <p:spPr>
          <a:xfrm>
            <a:off x="2409096" y="1090105"/>
            <a:ext cx="9520127" cy="5667642"/>
          </a:xfrm>
          <a:prstGeom prst="rect">
            <a:avLst/>
          </a:prstGeom>
          <a:noFill/>
        </p:spPr>
        <p:txBody>
          <a:bodyPr wrap="square" rtlCol="0">
            <a:spAutoFit/>
          </a:bodyPr>
          <a:lstStyle/>
          <a:p>
            <a:pPr algn="just">
              <a:lnSpc>
                <a:spcPct val="1500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4032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Are you a Leader?</a:t>
            </a:r>
          </a:p>
          <a:p>
            <a:pPr marL="4032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How to Be a Leader?</a:t>
            </a:r>
          </a:p>
          <a:p>
            <a:pPr marL="4032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Developing a Vision</a:t>
            </a:r>
          </a:p>
          <a:p>
            <a:pPr marL="4032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Understanding People's Needs</a:t>
            </a:r>
          </a:p>
          <a:p>
            <a:pPr marL="4032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Influencing People</a:t>
            </a:r>
          </a:p>
          <a:p>
            <a:pPr marL="4032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Communication</a:t>
            </a:r>
          </a:p>
          <a:p>
            <a:pPr marL="860425"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Types/Forms of Communication</a:t>
            </a:r>
          </a:p>
          <a:p>
            <a:pPr marL="860425"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Components of Mass Communication</a:t>
            </a:r>
          </a:p>
          <a:p>
            <a:pPr marL="403225"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What is Mass?</a:t>
            </a:r>
          </a:p>
          <a:p>
            <a:pPr marL="403225"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Verbal &amp; Nonverbal Communication</a:t>
            </a:r>
          </a:p>
          <a:p>
            <a:pPr marL="403225"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Elements of Communication</a:t>
            </a:r>
          </a:p>
        </p:txBody>
      </p:sp>
    </p:spTree>
    <p:extLst>
      <p:ext uri="{BB962C8B-B14F-4D97-AF65-F5344CB8AC3E}">
        <p14:creationId xmlns:p14="http://schemas.microsoft.com/office/powerpoint/2010/main" val="2581887303"/>
      </p:ext>
    </p:extLst>
  </p:cSld>
  <p:clrMapOvr>
    <a:masterClrMapping/>
  </p:clrMapOvr>
  <mc:AlternateContent xmlns:mc="http://schemas.openxmlformats.org/markup-compatibility/2006" xmlns:p14="http://schemas.microsoft.com/office/powerpoint/2010/main">
    <mc:Choice Requires="p14">
      <p:transition spd="slow" p14:dur="2000" advTm="41250"/>
    </mc:Choice>
    <mc:Fallback xmlns="">
      <p:transition spd="slow" advTm="41250"/>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1629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2122697" y="1640660"/>
            <a:ext cx="9072748" cy="3170099"/>
          </a:xfrm>
          <a:prstGeom prst="rect">
            <a:avLst/>
          </a:prstGeom>
          <a:noFill/>
        </p:spPr>
        <p:txBody>
          <a:bodyPr wrap="square" rtlCol="0">
            <a:spAutoFit/>
          </a:bodyPr>
          <a:lstStyle/>
          <a:p>
            <a:pPr marL="285750" indent="-285750">
              <a:buFont typeface="Wingdings" panose="05000000000000000000" pitchFamily="2" charset="2"/>
              <a:buChar char="q"/>
            </a:pPr>
            <a:r>
              <a:rPr lang="en-US" sz="2000" dirty="0">
                <a:effectLst/>
              </a:rPr>
              <a:t>Rabinowitz, P. (n.d.). Leadership and Management chapter 13:16. Community Tool Box. Retrieved January 4, 2023, from https://ctb.ku.edu/en/table-of-contents</a:t>
            </a:r>
            <a:endParaRPr lang="en-US" sz="2000" dirty="0">
              <a:cs typeface="Tajawal Medium" panose="00000600000000000000" pitchFamily="2" charset="-78"/>
            </a:endParaRPr>
          </a:p>
          <a:p>
            <a:pPr marL="285750" indent="-285750">
              <a:buFont typeface="Wingdings" panose="05000000000000000000" pitchFamily="2" charset="2"/>
              <a:buChar char="q"/>
            </a:pPr>
            <a:r>
              <a:rPr lang="en-US" sz="2000" dirty="0" err="1">
                <a:cs typeface="Tajawal Medium" panose="00000600000000000000" pitchFamily="2" charset="-78"/>
              </a:rPr>
              <a:t>Bli</a:t>
            </a:r>
            <a:r>
              <a:rPr lang="en-US" sz="2000" dirty="0">
                <a:cs typeface="Tajawal Medium" panose="00000600000000000000" pitchFamily="2" charset="-78"/>
              </a:rPr>
              <a:t>-Group-Wp. (2011). Leadership Course material. </a:t>
            </a:r>
            <a:r>
              <a:rPr lang="en-US" sz="2000" dirty="0" err="1">
                <a:cs typeface="Tajawal Medium" panose="00000600000000000000" pitchFamily="2" charset="-78"/>
              </a:rPr>
              <a:t>Amideast</a:t>
            </a:r>
            <a:r>
              <a:rPr lang="en-US" sz="2000" dirty="0">
                <a:cs typeface="Tajawal Medium" panose="00000600000000000000" pitchFamily="2" charset="-78"/>
              </a:rPr>
              <a:t> Egypt. Business Intelligence, Training &amp; Consulting, http://bli-group.com/ </a:t>
            </a:r>
          </a:p>
          <a:p>
            <a:pPr marL="285750" indent="-285750">
              <a:buFont typeface="Wingdings" panose="05000000000000000000" pitchFamily="2" charset="2"/>
              <a:buChar char="q"/>
            </a:pPr>
            <a:r>
              <a:rPr lang="en-US" sz="2000" dirty="0">
                <a:effectLst/>
              </a:rPr>
              <a:t>Abou Oaf, M. (2011). Introduction to Mass Communication Course; AUC. </a:t>
            </a:r>
          </a:p>
          <a:p>
            <a:pPr marL="742950" lvl="1" indent="-285750">
              <a:buFont typeface="Wingdings" panose="05000000000000000000" pitchFamily="2" charset="2"/>
              <a:buChar char="§"/>
            </a:pPr>
            <a:r>
              <a:rPr lang="en-US" sz="2000" dirty="0" err="1">
                <a:effectLst/>
                <a:latin typeface="Times New Roman" panose="02020603050405020304" pitchFamily="18" charset="0"/>
                <a:ea typeface="Times New Roman" panose="02020603050405020304" pitchFamily="18" charset="0"/>
              </a:rPr>
              <a:t>Biagi</a:t>
            </a:r>
            <a:r>
              <a:rPr lang="en-US" sz="2000" dirty="0">
                <a:effectLst/>
                <a:latin typeface="Times New Roman" panose="02020603050405020304" pitchFamily="18" charset="0"/>
                <a:ea typeface="Times New Roman" panose="02020603050405020304" pitchFamily="18" charset="0"/>
              </a:rPr>
              <a:t>, Shirley. ‘Media Impact: An Introduction to Mass Communication,’ 7</a:t>
            </a:r>
            <a:r>
              <a:rPr lang="en-US" sz="2000" baseline="30000" dirty="0">
                <a:effectLst/>
                <a:latin typeface="Times New Roman" panose="02020603050405020304" pitchFamily="18" charset="0"/>
                <a:ea typeface="Times New Roman" panose="02020603050405020304" pitchFamily="18" charset="0"/>
              </a:rPr>
              <a:t>th</a:t>
            </a:r>
            <a:r>
              <a:rPr lang="en-US" sz="2000" dirty="0">
                <a:effectLst/>
                <a:latin typeface="Times New Roman" panose="02020603050405020304" pitchFamily="18" charset="0"/>
                <a:ea typeface="Times New Roman" panose="02020603050405020304" pitchFamily="18" charset="0"/>
              </a:rPr>
              <a:t> ed.</a:t>
            </a:r>
            <a:endParaRPr lang="en-US" sz="2000" dirty="0">
              <a:cs typeface="Tajawal Medium" panose="00000600000000000000" pitchFamily="2" charset="-78"/>
            </a:endParaRPr>
          </a:p>
          <a:p>
            <a:pPr marL="285750" indent="-285750">
              <a:buFont typeface="Wingdings" panose="05000000000000000000" pitchFamily="2" charset="2"/>
              <a:buChar char="q"/>
            </a:pPr>
            <a:r>
              <a:rPr lang="en-US" sz="2000" dirty="0">
                <a:effectLst/>
              </a:rPr>
              <a:t>Waggoner, D. (n.d.). </a:t>
            </a:r>
            <a:r>
              <a:rPr lang="en-US" sz="2000" i="1" dirty="0">
                <a:effectLst/>
              </a:rPr>
              <a:t>Leadership &amp; Executive coaching</a:t>
            </a:r>
            <a:r>
              <a:rPr lang="en-US" sz="2000" dirty="0">
                <a:effectLst/>
              </a:rPr>
              <a:t>. Garfinkle Executive Coaching. Retrieved January 31, 2023, from https://garfinkleexecutivecoaching.com/leadership-coaching-that-makes-an-impact </a:t>
            </a: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slow" p14:dur="2000" advTm="6250"/>
    </mc:Choice>
    <mc:Fallback xmlns="">
      <p:transition spd="slow" advTm="6250"/>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1283602" y="1947651"/>
            <a:ext cx="2956551"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mc:AlternateContent xmlns:mc="http://schemas.openxmlformats.org/markup-compatibility/2006" xmlns:p14="http://schemas.microsoft.com/office/powerpoint/2010/main">
    <mc:Choice Requires="p14">
      <p:transition spd="slow" p14:dur="2000" advTm="3650"/>
    </mc:Choice>
    <mc:Fallback xmlns="">
      <p:transition spd="slow" advTm="365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3749</TotalTime>
  <Words>5123</Words>
  <Application>Microsoft Office PowerPoint</Application>
  <PresentationFormat>Widescreen</PresentationFormat>
  <Paragraphs>574</Paragraphs>
  <Slides>81</Slides>
  <Notes>50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81</vt:i4>
      </vt:variant>
    </vt:vector>
  </HeadingPairs>
  <TitlesOfParts>
    <vt:vector size="91" baseType="lpstr">
      <vt:lpstr>Arial</vt:lpstr>
      <vt:lpstr>Book Antiqua</vt:lpstr>
      <vt:lpstr>Calibri</vt:lpstr>
      <vt:lpstr>Calibri Light</vt:lpstr>
      <vt:lpstr>Segoe UI Emoji</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Doaarady</cp:lastModifiedBy>
  <cp:revision>304</cp:revision>
  <dcterms:created xsi:type="dcterms:W3CDTF">2021-08-03T13:03:26Z</dcterms:created>
  <dcterms:modified xsi:type="dcterms:W3CDTF">2024-05-30T21:33:45Z</dcterms:modified>
</cp:coreProperties>
</file>