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47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48" Type="http://schemas.openxmlformats.org/officeDocument/2006/relationships/customXml" Target="../customXml/item3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8F84047-DCF7-0A70-23A4-8D0FE9289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8EC8D391-2042-A1C3-4558-CA9666EAF8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58236-6F84-4625-B446-1DE19DBC0BFC}" type="datetimeFigureOut">
              <a:rPr lang="en-US" smtClean="0"/>
              <a:t>8/12/2025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10E6C5AA-10D9-D8BF-D06B-10AF6ED37A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8B75F652-DF7D-3042-99AB-AF9597BA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142CF-BE0F-4026-8B6C-98899081D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663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64BEBC41-155C-410D-80D8-EBC340E7C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4310216B-0912-8607-7E6F-8E7B166A05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C3975801-382C-B17F-79AF-D6E4E2D142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F958236-6F84-4625-B446-1DE19DBC0BFC}" type="datetimeFigureOut">
              <a:rPr lang="en-US" smtClean="0"/>
              <a:t>8/12/2025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2CC57134-AE75-49B0-C849-A75C922E91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E4AB69AA-152B-5D1A-29C0-F65D9A9389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2C142CF-BE0F-4026-8B6C-98899081D8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2337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F26A626-0DA0-D55A-0D3A-06F640A90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18D7580-B2CA-F23F-25ED-9F495E8DD3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3842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22E7413-9D9B-9B8B-ADDA-9C9243A91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B8EB892-DD64-9940-65E3-E89CD9E5A0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9972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D9BFCC6-F445-C585-065B-7C6F20F81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algn="just" rtl="0">
              <a:spcBef>
                <a:spcPct val="30000"/>
              </a:spcBef>
              <a:defRPr/>
            </a:pPr>
            <a:r>
              <a:rPr lang="en-GB" sz="2800" b="1" kern="1200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Simple Digital Systems</a:t>
            </a:r>
            <a:endParaRPr lang="en-GB" sz="2800" b="1" kern="1200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232DE9A-E6A6-2D30-0D49-D2F80506D7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1852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D964383-15DF-D553-F234-5C009ACF0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82E5089-4BE5-AD97-4BD3-4B1B7DEE2B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4234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2543F31-9CED-2813-5068-AAC32C195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04D7552-0360-1FC0-AA09-C307C9A69A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9969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C3B375C-9D6F-9746-1FC8-BC18F0F96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AEFB03B-E7D5-CAAA-C958-46102D8324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109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DF44CF9-25F4-1DD6-1FF9-4D6C65643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262BD31-1B5F-B42C-9143-8D00511578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0283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A181C0A-2692-422C-AF6B-3F4D90770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3E91105-D74D-3536-A45F-321DB13720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1100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B463252-A4A8-4F69-BA67-6F7DE2783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28CFDDB-1A1E-E8CF-0FB0-6FDD195032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1249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13BEDC9-DF4D-9D23-791D-597A20E77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Organization of a Digital System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AAE70D5-327A-1115-10FF-03C28943C6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8819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4EB81B6-853A-37FE-1234-EAC5E673C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23160" algn="l"/>
                <a:tab pos="4989195" algn="l"/>
              </a:tabLst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Designation of Registers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C31A8CC-725B-EB58-C418-EB66B56255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110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F62DEC2-1664-C018-05CE-D6A6742BA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23160" algn="l"/>
                <a:tab pos="4989195" algn="l"/>
              </a:tabLst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Designation of Registers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1C9C661-85F4-1319-0A6F-78C5FEC9EF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9898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DC2777A-30EC-0232-4AE8-B65C6F62B9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23160" algn="l"/>
              </a:tabLst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Register Transfer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8F61EC1-14E5-E221-8D2C-C2FFB6BAD3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1589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FE58DB7-5E31-C870-8416-F47B7A64E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23160" algn="l"/>
              </a:tabLst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Register Transfer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F650A2F-0B6F-EEFC-DF6A-A9ACDA1F7E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2650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6809B25-253D-DEF4-7CB0-2313043C0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Control Functions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6350D10-EEE7-13E9-B56C-3569A94F7F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1316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1B9A654-F618-1646-BE9E-EC90F0B55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2242185" algn="l"/>
                <a:tab pos="5604510" algn="l"/>
                <a:tab pos="6236335" algn="l"/>
                <a:tab pos="8260080" algn="l"/>
              </a:tabLst>
            </a:pPr>
            <a:r>
              <a:rPr lang="en-US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Hardware Implementation of Controlled  Transfers</a:t>
            </a:r>
            <a:endParaRPr lang="en-US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04C3A31-A2E1-DD58-2142-251BFC57C5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8084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FF80C8D-01AC-20A5-8A7B-9743C4B6F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2242185" algn="l"/>
                <a:tab pos="5604510" algn="l"/>
                <a:tab pos="6236335" algn="l"/>
                <a:tab pos="8260080" algn="l"/>
              </a:tabLst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Simultaneous Operations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866A350-3125-6BA6-8643-AE76121AC5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9995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A4A3E33-95AD-AF1B-AEFD-61242B415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Example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609D0A1-9993-0BE1-A355-7837BB7A86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1173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E28074B-0037-D10C-7EE1-BF24E8EA2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296160" algn="l"/>
              </a:tabLst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Example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5E2F4BE-C559-7FAD-E76C-948D72E4BA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5102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ECD3882-545D-706F-BF31-F99BAA29A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Microoperations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FEF33CE-1C53-EDC6-1438-D9346E405A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16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603836E-7421-A89A-9A08-B28C6291F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lang="en-US" sz="3600" u="sng"/>
              <a:t>1) </a:t>
            </a:r>
            <a:r>
              <a:rPr lang="en-US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Register Transfer  Microoperations</a:t>
            </a:r>
            <a:endParaRPr lang="en-US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855E082-6FC4-DDCB-910C-F5F8542C8A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4360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FD0AA27-1B83-79DE-7B2A-5053AE8AF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3394710" algn="l"/>
              </a:tabLst>
            </a:pPr>
            <a:r>
              <a:rPr lang="en-US" sz="3600" u="sng"/>
              <a:t>2) </a:t>
            </a:r>
            <a:r>
              <a:rPr lang="en-US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Arithmetic Microoperations</a:t>
            </a:r>
            <a:endParaRPr lang="en-US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35C3F56-2048-27DE-F332-E4902D7F2F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5748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C2E72C7-B2D2-5DD7-4F62-AE75728D7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3394710" algn="l"/>
              </a:tabLst>
            </a:pPr>
            <a:r>
              <a:rPr lang="en-US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Summary of Typical Arithmetic  Microoperations</a:t>
            </a:r>
            <a:endParaRPr lang="en-US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DCE2BD4-E443-C145-C26E-FA9FAEDEF6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8655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3A04C02-4BD5-E542-61C3-F53A8D6C95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551940" algn="l"/>
              </a:tabLst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Binary Adder / Subtractor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3B2E7E4-D8A8-7998-4070-93DD4647E2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19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6B346D7-3E78-B902-4117-43C247DED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64FD791-AB53-F49B-3020-C659E1BB99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3374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81D75CD-D4D2-676D-9FEC-97E74122C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060065" algn="l"/>
                <a:tab pos="5203825" algn="l"/>
              </a:tabLst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Arithmetic Circuit: Function Table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8030329-EA4F-DC96-AB32-A8B85D0E50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1770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128E945-8636-4F12-0E00-6541836234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Example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1AB53CB-BFA5-D6AF-FD11-E9E318028E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99268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C12795A-EA98-5A3A-ADFB-6A309E1D3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060065" algn="l"/>
                <a:tab pos="5203825" algn="l"/>
              </a:tabLst>
            </a:pPr>
            <a:r>
              <a:rPr lang="en-US" sz="3600" u="sng"/>
              <a:t>3) </a:t>
            </a:r>
            <a:r>
              <a:rPr lang="en-US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Logic Microoperations</a:t>
            </a:r>
            <a:endParaRPr lang="en-US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F77F99E-B2A1-DD20-DC4E-1FEF6068FD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9811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60ED71E-9C97-63C2-A81C-1BA8C4D560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7177268-AAEE-D1AE-1268-F8D981FA46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4765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D5DA0EA-941A-E766-0122-D843277F7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1296035" algn="l"/>
                <a:tab pos="2108835" algn="l"/>
                <a:tab pos="3734435" algn="l"/>
                <a:tab pos="8207375" algn="l"/>
              </a:tabLst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Hardware Implementation of Logic  Microoperations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9463331-FB6A-DB11-F6DB-97A75D9F24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7984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86D7F61-0B91-AC78-1829-9AC62E48C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508760" algn="l"/>
              </a:tabLst>
            </a:pPr>
            <a:r>
              <a:rPr lang="en-US" sz="3600" u="sng"/>
              <a:t>4) </a:t>
            </a:r>
            <a:r>
              <a:rPr lang="en-US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Shift Microoperations</a:t>
            </a:r>
            <a:endParaRPr lang="en-US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188310E-5DCF-7802-E570-0DE2C73AC6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3837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235D963-EADC-1569-32B8-5478DBDCBA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Logical Shift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E9EE274-82F7-1315-215C-CE21CE2C49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5889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B143D38-4AA8-4F04-6365-B5E06BE55B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9670A3A-1373-30B5-B8DD-CB32ADBE1E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32297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548439A-B268-6A4A-4F5F-CD843760A1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Circular Shift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47C46F3-0927-624B-158A-C9CE630D1F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478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7562B22-D1D2-1364-7F80-563D8A7AC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5DA3F0A-0EEE-8CAD-24E5-261EC7AD51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36985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D343C58-D178-6372-E934-7089ECDCD2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Arithmetic Shift 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91E8C43-CA00-8DC6-6E00-02B40103F8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74673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CAB2C2F-AD7F-D5C3-201A-F7F904E3C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Arithmetic Shift 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B011EEF-727C-489C-523F-D8C1BBBEA1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810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74F57A6-FCDC-FA4C-03C4-EB82D9407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754D1FF-C07D-509D-77A1-D0E9CD3682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30118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8EF3594-ACEC-27A6-F05F-0EDF247ED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800" b="1">
                <a:solidFill>
                  <a:srgbClr val="008000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Arithmetic Shift </a:t>
            </a:r>
            <a:endParaRPr lang="en-GB" sz="2800" b="1" dirty="0">
              <a:solidFill>
                <a:srgbClr val="008000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017137B-2558-46AB-7D0C-DA3B14D0AD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8411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71AD67F-C1FE-11D5-8B65-683740588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3B79C06-A641-A2E5-3D41-967187291C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939262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1C298B7-CACA-4A44-A46B-0E6A89EC6076}"/>
</file>

<file path=customXml/itemProps2.xml><?xml version="1.0" encoding="utf-8"?>
<ds:datastoreItem xmlns:ds="http://schemas.openxmlformats.org/officeDocument/2006/customXml" ds:itemID="{469AC6C0-0201-416E-8F5B-4D778DCCA4C8}"/>
</file>

<file path=customXml/itemProps3.xml><?xml version="1.0" encoding="utf-8"?>
<ds:datastoreItem xmlns:ds="http://schemas.openxmlformats.org/officeDocument/2006/customXml" ds:itemID="{1FE3A9D2-8A75-45E0-A720-AAD4DF4A1324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77</Words>
  <Application>Microsoft Office PowerPoint</Application>
  <PresentationFormat>شاشة عريضة</PresentationFormat>
  <Paragraphs>26</Paragraphs>
  <Slides>40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40</vt:i4>
      </vt:variant>
    </vt:vector>
  </HeadingPairs>
  <TitlesOfParts>
    <vt:vector size="45" baseType="lpstr">
      <vt:lpstr>Aptos</vt:lpstr>
      <vt:lpstr>Aptos Display</vt:lpstr>
      <vt:lpstr>Arial</vt:lpstr>
      <vt:lpstr>Comic Sans MS</vt:lpstr>
      <vt:lpstr>نسق Office</vt:lpstr>
      <vt:lpstr>عرض تقديمي في PowerPoint</vt:lpstr>
      <vt:lpstr>عرض تقديمي في PowerPoint</vt:lpstr>
      <vt:lpstr>Simple Digital Systems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Organization of a Digital System</vt:lpstr>
      <vt:lpstr>Designation of Registers</vt:lpstr>
      <vt:lpstr>Designation of Registers</vt:lpstr>
      <vt:lpstr>Register Transfer</vt:lpstr>
      <vt:lpstr>Register Transfer</vt:lpstr>
      <vt:lpstr>Control Functions</vt:lpstr>
      <vt:lpstr>Hardware Implementation of Controlled  Transfers</vt:lpstr>
      <vt:lpstr>Simultaneous Operations</vt:lpstr>
      <vt:lpstr>Example</vt:lpstr>
      <vt:lpstr>Example</vt:lpstr>
      <vt:lpstr>Microoperations</vt:lpstr>
      <vt:lpstr>1) Register Transfer  Microoperations</vt:lpstr>
      <vt:lpstr>2) Arithmetic Microoperations</vt:lpstr>
      <vt:lpstr>Summary of Typical Arithmetic  Microoperations</vt:lpstr>
      <vt:lpstr>Binary Adder / Subtractor</vt:lpstr>
      <vt:lpstr>عرض تقديمي في PowerPoint</vt:lpstr>
      <vt:lpstr>Arithmetic Circuit: Function Table</vt:lpstr>
      <vt:lpstr>Example</vt:lpstr>
      <vt:lpstr>3) Logic Microoperations</vt:lpstr>
      <vt:lpstr>عرض تقديمي في PowerPoint</vt:lpstr>
      <vt:lpstr>Hardware Implementation of Logic  Microoperations</vt:lpstr>
      <vt:lpstr>4) Shift Microoperations</vt:lpstr>
      <vt:lpstr>Logical Shift</vt:lpstr>
      <vt:lpstr>عرض تقديمي في PowerPoint</vt:lpstr>
      <vt:lpstr>Circular Shift</vt:lpstr>
      <vt:lpstr>عرض تقديمي في PowerPoint</vt:lpstr>
      <vt:lpstr>Arithmetic Shift </vt:lpstr>
      <vt:lpstr>Arithmetic Shift </vt:lpstr>
      <vt:lpstr>عرض تقديمي في PowerPoint</vt:lpstr>
      <vt:lpstr>Arithmetic Shift 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علاء الدين سيد احمد محمد</dc:creator>
  <cp:lastModifiedBy>علاء الدين سيد احمد محمد</cp:lastModifiedBy>
  <cp:revision>1</cp:revision>
  <dcterms:created xsi:type="dcterms:W3CDTF">2025-08-12T16:22:00Z</dcterms:created>
  <dcterms:modified xsi:type="dcterms:W3CDTF">2025-08-12T16:22:00Z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