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303" r:id="rId5"/>
    <p:sldId id="548" r:id="rId6"/>
    <p:sldId id="562" r:id="rId7"/>
    <p:sldId id="563" r:id="rId8"/>
    <p:sldId id="549" r:id="rId9"/>
    <p:sldId id="498" r:id="rId10"/>
    <p:sldId id="508" r:id="rId11"/>
    <p:sldId id="509" r:id="rId12"/>
    <p:sldId id="499" r:id="rId13"/>
    <p:sldId id="510" r:id="rId14"/>
    <p:sldId id="511" r:id="rId15"/>
    <p:sldId id="542" r:id="rId16"/>
    <p:sldId id="512" r:id="rId17"/>
    <p:sldId id="497" r:id="rId18"/>
    <p:sldId id="514" r:id="rId19"/>
    <p:sldId id="543" r:id="rId20"/>
    <p:sldId id="544" r:id="rId21"/>
    <p:sldId id="545" r:id="rId22"/>
    <p:sldId id="546" r:id="rId23"/>
    <p:sldId id="547" r:id="rId24"/>
    <p:sldId id="550" r:id="rId25"/>
    <p:sldId id="551" r:id="rId26"/>
    <p:sldId id="554" r:id="rId27"/>
    <p:sldId id="569" r:id="rId28"/>
    <p:sldId id="570" r:id="rId29"/>
    <p:sldId id="564" r:id="rId30"/>
    <p:sldId id="571" r:id="rId31"/>
    <p:sldId id="572" r:id="rId32"/>
    <p:sldId id="573" r:id="rId33"/>
    <p:sldId id="574" r:id="rId34"/>
    <p:sldId id="565" r:id="rId35"/>
    <p:sldId id="575" r:id="rId36"/>
    <p:sldId id="566" r:id="rId37"/>
    <p:sldId id="567" r:id="rId38"/>
    <p:sldId id="576" r:id="rId39"/>
    <p:sldId id="577" r:id="rId40"/>
    <p:sldId id="568" r:id="rId41"/>
    <p:sldId id="578" r:id="rId42"/>
    <p:sldId id="579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48"/>
            <p14:sldId id="562"/>
            <p14:sldId id="563"/>
            <p14:sldId id="549"/>
            <p14:sldId id="498"/>
            <p14:sldId id="508"/>
            <p14:sldId id="509"/>
            <p14:sldId id="499"/>
            <p14:sldId id="510"/>
            <p14:sldId id="511"/>
            <p14:sldId id="542"/>
            <p14:sldId id="512"/>
            <p14:sldId id="497"/>
            <p14:sldId id="514"/>
            <p14:sldId id="543"/>
            <p14:sldId id="544"/>
            <p14:sldId id="545"/>
            <p14:sldId id="546"/>
            <p14:sldId id="547"/>
            <p14:sldId id="550"/>
            <p14:sldId id="551"/>
            <p14:sldId id="554"/>
            <p14:sldId id="569"/>
            <p14:sldId id="570"/>
            <p14:sldId id="564"/>
            <p14:sldId id="571"/>
            <p14:sldId id="572"/>
            <p14:sldId id="573"/>
            <p14:sldId id="574"/>
            <p14:sldId id="565"/>
            <p14:sldId id="575"/>
            <p14:sldId id="566"/>
            <p14:sldId id="567"/>
            <p14:sldId id="576"/>
            <p14:sldId id="577"/>
            <p14:sldId id="568"/>
            <p14:sldId id="578"/>
            <p14:sldId id="5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135377" y="3411352"/>
            <a:ext cx="53618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Build a Small Network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7765D7-6AB0-6656-4FC8-1A668B20E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550130-8AC0-D9AD-1B94-3B6B8AF25DB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542C1A-5B6C-BD3F-84C5-475734310342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ADACBF-55AB-83C4-FB95-AD0C3E192E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164739-681C-8902-51CD-72A575C132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199FC8-4D78-C8B3-EB64-745BC3D34CF0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4FD86B-F336-4D3E-C2E9-C97661E125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3727CB9-159E-3F6E-46A2-35CC67FDBAA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922"/>
          <a:stretch>
            <a:fillRect/>
          </a:stretch>
        </p:blipFill>
        <p:spPr>
          <a:xfrm>
            <a:off x="1072117" y="2165683"/>
            <a:ext cx="9868599" cy="441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85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9810D7-2F0E-7B75-6665-89479AB45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F332F8-0F97-3EA1-467F-4C368E60C04B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81DA33-FD9E-B50D-56A7-D973D2FF56BF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Devices in a Small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C6F5D6-702F-E023-CA6C-1D50D860AE0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12E1C0-7B08-301B-0B2D-4935AB5C647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6EC073-4D58-C7FC-8924-19AFAD56C623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42D8DC-5365-2BCF-FBE2-E36951DB8E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8D2822B-2F73-A529-5DA4-51602C7D4D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053" y="2148494"/>
            <a:ext cx="10392292" cy="510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40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CB7B7-B4B6-B5D9-6C8D-C7BA1843D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E9E0D0-B0CB-DA0D-BE18-F8877A48358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7644FA-2993-EEF6-FA7F-01F1C2DE6AE3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Devices in a Small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D0DB8E-3FB6-E7C4-8EE6-64286049D8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D793BF-EBD7-1331-B027-36FC5FB232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3C45ED-D0E1-43BC-235C-4F43C78B68CA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B6376E-42DB-F722-41CD-9C5A247461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94629DE-5AAC-181B-955A-D539AEE63F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080" y="2175187"/>
            <a:ext cx="10392292" cy="500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954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C71EF-D3A9-B1D7-C9D7-9BE130DB0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622D40-1EEF-550C-7B90-23524C0E61AD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233442-4D85-C9B8-4DB6-F70FC4F4F0BA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Devices in a Small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BAA164-F182-877F-EDC2-87F5250EDF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69F505-A870-4567-267C-035690FA798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465267-B9B1-196E-98A3-443B55F7B6D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8D473B-AC3C-2221-B688-C9D675A3F2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E45AEA8-76CA-2A32-1F8B-1664201E6F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102" y="2032482"/>
            <a:ext cx="10447269" cy="517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3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Devices in a Small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15756A6-1102-1984-4000-39A41E56C3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907" y="1984354"/>
            <a:ext cx="9516177" cy="4691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Devices in a Small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52C9B99-45EA-B548-87AB-BC4ABC19FB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121" y="2063266"/>
            <a:ext cx="10392292" cy="5172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Small Network Applications and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1EF1602-9640-F724-6BB1-A10227D75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102" y="2253971"/>
            <a:ext cx="10447269" cy="514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Small Network Applications and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21C1B93-DE36-6E81-5EA0-E8FB00E8E6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117" y="2058255"/>
            <a:ext cx="9339714" cy="4639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Small Network Applications and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E551E62-C657-AD76-C3ED-C66E95DA8F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186" y="2042122"/>
            <a:ext cx="10447269" cy="5196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Small Network Applications and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4F1557D-CB6B-91F1-279A-5E45F6182F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117" y="2059453"/>
            <a:ext cx="9468051" cy="464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2C44A-F1FF-F32F-A8A0-C905EFB16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AF4508-1221-8FD3-96EB-4B3986C75225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7612B4-2285-4FB9-BB07-5D6F828F0C27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Scale to Large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93EC27-A2D9-D0BC-1A9D-41CE49FE321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B41886-8082-35CA-ED2B-5416B89A575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0BC638-B280-A7F0-D65D-633B8597D92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C46B84-41D2-88A2-7D64-A968601EF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32B8011-4DEA-4F82-7DFB-5B4DA4E285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66" y="1997297"/>
            <a:ext cx="10189945" cy="501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999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Scale to Large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7106DFE-B7C9-7BAE-9888-77B645A0FA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908" y="2107069"/>
            <a:ext cx="9580345" cy="475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Scale to Large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DC01631-BCE0-140D-952E-0BDA120D4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938" y="2111392"/>
            <a:ext cx="10456559" cy="511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9B6578-5118-B8B9-5872-6ABF912448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077" y="2084248"/>
            <a:ext cx="9484092" cy="457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CA0D1-FDBD-6CBF-FA10-06ABFB33C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5A5F94-2D63-125A-FA37-7A834A308AC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6644EA-E2C0-EBC8-940F-EC14BB4E2227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6EDF4C-8ED9-F75B-88A0-3F49DFC95B1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3E5E43-1748-B7C2-F7BF-39C731A8023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4A82BB-6076-9085-0AC1-8E2FD5D3183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63BC53-C725-14D5-7D55-2D3DA72682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53A70B3-54AF-7595-63D8-85E85484A1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316" y="2020963"/>
            <a:ext cx="10013483" cy="483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0536F-4C11-2B73-36A9-A12335200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2D884C-6BF5-A937-E88E-777BD70EE66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1FFFEB-DE8A-E8C9-1F13-B5122609213B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8C45A7-DFA2-08B6-B5A8-8E55AEB4C8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A479F4-2BE0-F26A-03A5-D74377FE13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7862E2-7F6B-9BA0-7076-F31C226B54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80998A-7E3E-1294-4CCE-7BF8D6FC14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F749720-0B61-A42C-E8FF-5DA41D8C95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411" y="2104335"/>
            <a:ext cx="9195337" cy="450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036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961FE-4ABB-F80B-5FC9-CA3865D4D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23786D-A6F3-42B5-C295-1EDA8075B8B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A7646B-E2EC-2B1F-0BE2-29DD7E85D28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74A087-48E9-3A04-4467-7EB98FF749E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A577E5-AB7F-D55F-307D-68662CF559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85C7FB-71C9-5110-9360-3A3F50871EF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D7F861-45F8-829F-BD74-6D0E0D2D73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26CDD42-E686-51FC-6E62-D6B38CA9FC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539" y="2095350"/>
            <a:ext cx="9066999" cy="449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636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5E130-DF5F-4DB2-27C8-0DEFAC2E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980FC67-989D-29BC-5069-B1EF799E8234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06ABB3-CA02-F9BC-9FA8-442DABCBE30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727F51-EC53-EF49-F11D-6BAC3DE424E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DC03C2-52B9-033C-04D6-11B7C031E8D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588196-9CC8-DCA5-B472-AEFAC50D3A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147634-C6B0-7FC8-1175-9929357E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877D4CE-86E9-01E9-BF21-3B549789D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408" y="2031181"/>
            <a:ext cx="9287592" cy="460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19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BAE8A-2572-7531-66E7-8E14EAA92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6CBC5F-D569-068C-CDD4-37525F72FBB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3F3894-356B-6414-7689-6C7F6D3D1F4A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8F116C-FACC-4A3C-C7C0-A7D202995A0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921167-4395-0F80-985A-C6740542549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A6D32B-E462-2502-F26A-7CF39A068F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D29976-0BD7-0F79-A987-0436DFD0AB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55454C-EF4D-AB0B-458A-746584DBB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39" y="2116793"/>
            <a:ext cx="9788893" cy="485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5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9256B-9D32-396B-6926-F99EE226B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7B8EE8-A6B9-C69D-9549-15F30C2DE4AC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71CC99-ACE6-82B3-6C5D-A24322A2BC84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1BAA5-F9C8-EA98-6028-A7A081A6173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AC49EA-C035-96ED-35BE-399BEC35276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C2F987-C603-4193-BBE3-5E6FA70771E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8AEBC5-FD98-D3D8-8D7D-C825BD7EAF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7E376AD-9072-11CF-8DE0-F1EE400116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496" y="2127435"/>
            <a:ext cx="9147210" cy="448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233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FDB69-EE01-9DD0-6ED3-F8215E5E8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295C6F-3A3A-F078-74B5-A549C6C8BF06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F976F2-D4ED-2AF3-52A2-1A09F7292CF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D71AF1-1A3E-E7DF-9945-3AF16C6FF95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8F0893-DD6C-8311-9083-FA83F67F7C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59061D-B5FF-B082-0BCA-FBF45390196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054C47-1485-631D-233A-F2439A61CD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3A6C580-371E-DAA3-2173-D9CE0C9A84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864" y="2036121"/>
            <a:ext cx="9564305" cy="469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0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8A861-EF6A-C063-B3BB-4FAAF02B4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9C0908-66A5-AF41-8550-1502C626D433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8ECB16-2DE4-FF93-7A13-3D943EAC397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Verify Connectivity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510779-BE92-CEBA-099F-E3C3A833BF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9BCDD-00C0-CA94-2C93-BE4B713C725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409C73-D378-8B01-18F7-B103F2FC38B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71C931-FA1E-5030-54AF-986F62F120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FEE2DB-CF60-87FB-C266-046DF3CBED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732" y="2337282"/>
            <a:ext cx="10459724" cy="515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41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76F278-FE76-4C68-9DFF-D253E3E11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F8CDFC-C0E1-E39E-0981-59DEB501C22B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6DD3AC-5637-84F6-920F-8C87BF0ADB14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D08A5C-64F9-DCAF-5C51-38553E89F48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6FA66A-0803-9D5F-1631-2D2A99460B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27B317-D3D0-4827-6608-B845BA1CBD4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7C07ED-C355-497A-4AF1-F2410CFF00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D7781A2-8B24-881B-9E28-88AE50DB44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2455" y="2079309"/>
            <a:ext cx="9211377" cy="451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38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D47CC-3E34-9436-87AA-3BE1DD3061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493BFF-E7EB-E896-4742-DDE436BA5DB7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8EEA69-C797-321B-C997-7476AB5E9BE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2A1C30-ECE8-6F8B-890D-813959B326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F8D4E-F388-015F-816C-00B9F53004C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FBE5D0-81CD-53CD-6DF6-AC83D8E746C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2E08A0-746C-E42B-D9A2-0CF60D501E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46CB243-1393-B106-617D-164A02930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076" y="2016439"/>
            <a:ext cx="9564304" cy="471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506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788DA6-BD62-1DF3-35C5-44F83D238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8AE297-D74A-B5FC-C8E5-7A4B55FEB77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B25F09-DB3E-A4EB-B658-E81CE235A2A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6FB019-7D48-BBEB-97C8-2E22DC81FCA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4C05EB-1D64-2954-F466-D9D20490C98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993648-9672-77A2-0EDA-90BEE431D74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5CB7942-E528-507B-D850-A7471EA012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A6CA9E5-0567-A81E-48FD-3D75DD05B2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94" y="2106290"/>
            <a:ext cx="10141818" cy="503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095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3D9D9-B1AA-B7CC-D621-863F08DBD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8507BF-30F3-6238-46A5-31966EAABE3A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40DC2C-FB5E-0EA5-7068-4C304F7CB8EB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C74247-F2E8-C784-F250-3DEC2DA6B6C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272A99-EF5F-1475-DC6E-B5F3D8D35FA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ACD784-6D31-80E3-E524-5CE18DF66D6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A72778-B5E4-9A01-4DA0-B7617B43EB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0DD0F7B-5332-CA27-57DC-1572381559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66" y="2074206"/>
            <a:ext cx="10222029" cy="506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775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0A83C-C80F-3AF4-24FE-17AFF1BB26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F69BEC-3FF6-F25C-68FE-4DE0BB712EE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DF2847-B99B-2CE7-4930-EAB2531D28D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A471E1-EFDA-949C-BCCD-4C124C84EB5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65F76F-F0C3-88D0-9989-C5EAE5CD078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FBDCFB-832F-F9C2-A184-92C3F815A5D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4DA51F-6822-4BE1-CDA0-927D672DF9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5768B5-856D-1B50-6727-01BDB544D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0371" y="2031182"/>
            <a:ext cx="9243462" cy="457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781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408D2E-EF12-7ED1-051A-A729A6C52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463AF0-5A2E-422F-C98A-41700F43AD0B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17253D-CD0A-1C70-6A8A-EB408B3F49E1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C70593-DEB9-4B5E-B8E5-2955A3A65E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C545D6-E6B3-41DF-7077-A143F55E9A7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2C4AD7-6AE4-B21C-5556-A461ED8DFE8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7FDD79-8DF1-53DD-D5C9-B5DD8A6AD1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39595BA-9251-3E5C-4C99-DD7D0E4ABE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498" y="2111392"/>
            <a:ext cx="9163250" cy="453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52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6D59A1-2AAA-4702-E39A-05CA6703D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778F463-3411-764B-858D-C2A8E883E3AD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8FD142-B37A-AE3D-E19C-2D591542FB8A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Host and IOS Commands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16EF45-61FA-D48F-146D-2668164B3F2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E049-3877-4A01-7005-C4D975055D9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C3ABA8-DC6F-E0B8-2981-BCE1B6F21065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379CA6-D7C9-0195-4F95-7F87112B24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DC9392-5758-7F71-8F37-90D5213265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618" y="2095351"/>
            <a:ext cx="9218129" cy="452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614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4CD92-353E-CCD6-F066-D33BF26B1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86CD35-1B77-A9D5-5A35-AA1C0C5B4D2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FF8755-4E1C-BFF5-C6F5-163C32D9539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Methodologies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7CC0C3-B5CE-D39F-9E2F-AF05EF20C0E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2C3690-C174-DECA-A3EB-397B23BD8F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3056DC-820C-94F1-FB57-C81A8C19CE6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F4E4FB-1D87-7A01-A302-AEEF213FA7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656D837-0A2B-749D-5E4D-B8E85C6768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0371" y="2052664"/>
            <a:ext cx="9163250" cy="456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2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139A7-EA23-16A0-FF5C-1A10330F0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A5DF9-0950-01F8-C166-2031608B98AA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133624-A123-7FAA-E9E6-6D98F69FFEAC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Methodologies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1AA229-489D-C6E3-5F5D-8CA2AA4C52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BBC531-9CF9-42F4-4E6F-C40C9425FE8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42AC5D-4BD4-B12A-EBD9-319CAAA51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99A38B-2EED-0AC3-CD56-112AC595BD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3B17C69-D74F-4FC5-CC96-3DA813D694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145" y="2266711"/>
            <a:ext cx="10447269" cy="519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281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D063E-9174-B649-07E2-3D9D0ACAE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CEF78F-A25D-F929-3649-20210C966B5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D13AAD-BB24-1969-C418-3FD330E2F962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Methodologies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90E564-B5A3-5FD1-ED8F-758F4E0864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369435-56FF-6B73-8569-8C2E49A90C8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58417D-1899-1CA5-B1E8-68DB609DDE7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04CA63-6F2D-DE1C-29E7-CC0BE27719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01B041-AFFF-14AA-ECF6-F7A67ABE83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962" y="2013064"/>
            <a:ext cx="9799628" cy="484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55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0DC116-54DF-12D5-4D0A-9B523A494B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2A6245-9E0B-FBBC-1825-D9735F003B1C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CD66E2-54A2-86B0-48A7-B8710064DFC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Methodologies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9D7B19C-3940-C02B-1AAF-5A9440AEA87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087246-C13F-2E77-0512-1A6081A42C9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675B51-8476-D6ED-50A9-A708500A5ED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FFC0B5-58C8-24F4-29D1-3936E199B4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2717B8-301A-96D3-B1B3-734590D220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328" y="2068707"/>
            <a:ext cx="9179294" cy="455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FF27BF-F8EE-8536-2D46-9308E6E310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9F9288-FED2-F906-03CD-24288706BAD7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F25BA7-A8F9-3980-4BB8-FB560BCB604A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Scenarios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F651A7-4414-9934-9DFE-8EE3AB211C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76D30C-708A-D12E-1665-77E708971F8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9FFD3D-A61F-4D89-8E40-53F06303F50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2D6B17-4B13-70C9-EA15-62FE2CB00C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A1D9E9-1C81-1D50-DF68-CA3875D88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964" y="2061466"/>
            <a:ext cx="10453365" cy="507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70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692039-D6E5-70F6-5F1A-761B62A04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DF73C9-290D-A531-5277-B76A273B695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69F71E-13A3-884B-A0EC-08ACEC6110B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Scenarios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AE60FE-2B95-9A14-8EC9-30FDAEC044E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0A2F1E-DC4A-BE3A-81B9-1197B8EC4A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0C4002-6DA4-1327-3C7E-A761A7864AB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79549C-EB6B-FE94-0F17-2771FD89AF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A82956D-5D92-EBB0-D1CA-8CD22A94BE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6293" y="2085766"/>
            <a:ext cx="9281496" cy="455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4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EED1E-0612-3A35-63EF-0D948F01E9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72A283-1E3F-DE29-0F31-AA97E96FB96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40AE58-1DCC-35B8-517F-13281DEC9B0D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Scenarios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0596B0-ED34-A896-C9F3-617EC34B69A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E411FE-FE0E-CCE9-05C6-9CE300E3502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ADEB20-4EDC-647D-40DC-40C99C9068C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43CA72-8AF1-7578-A739-4AAB5C4DEA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93CFA9D-36E5-C015-8E9C-1CC1FE6231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855" y="2208944"/>
            <a:ext cx="10456559" cy="516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401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8B86E2-FAD3-DF1A-1B78-B8204F770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C889780-286E-DFE9-ED14-3524802F92B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FF3B2B-6C22-63DA-5DCB-8A9BE56EEC6B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Scenarios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11EFCE-D682-5229-6159-40063C39FCD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576BE5-63DA-E2CA-DB2E-9DA4BF8ABB7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136354-A011-F026-6EB7-AAFC2891D7D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3394EE-C698-C530-A8D9-29CF1A292D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31F5711-0BC3-0F3C-8BBD-2334F16B5F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103" y="2189802"/>
            <a:ext cx="10447269" cy="5096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43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AC3472-F21C-0E4D-1C40-D7267D8E42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D586DF-9560-BE60-AC87-71A5D20339E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06A050-2F9F-37A0-914B-502011BB353A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Troubleshooting Scenarios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209655-BF4B-A8AA-54A0-E2537AE5F3B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290DCB-453E-AE41-9355-C3423387D34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DA4F23-DCA2-F093-5EA4-720EAB5945B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740304-67D8-E7A9-211F-0328A02641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10D10EE-64E9-1D77-6212-58FAF7E7DF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939" y="2208344"/>
            <a:ext cx="10456559" cy="506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249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3214</TotalTime>
  <Words>223</Words>
  <Application>Microsoft Office PowerPoint</Application>
  <PresentationFormat>Widescreen</PresentationFormat>
  <Paragraphs>121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21</cp:revision>
  <dcterms:created xsi:type="dcterms:W3CDTF">2023-04-29T09:08:00Z</dcterms:created>
  <dcterms:modified xsi:type="dcterms:W3CDTF">2025-06-20T16:12:15Z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