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6.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7.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8.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 id="2147483652" r:id="rId3"/>
    <p:sldMasterId id="2147483654" r:id="rId4"/>
    <p:sldMasterId id="2147483656" r:id="rId5"/>
    <p:sldMasterId id="2147483668" r:id="rId6"/>
    <p:sldMasterId id="2147483679" r:id="rId7"/>
    <p:sldMasterId id="2147483690" r:id="rId8"/>
    <p:sldMasterId id="2147483701" r:id="rId9"/>
  </p:sldMasterIdLst>
  <p:notesMasterIdLst>
    <p:notesMasterId r:id="rId51"/>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Lst>
  <p:sldSz cx="9144000" cy="6858000" type="screen4x3"/>
  <p:notesSz cx="6669088" cy="9928225"/>
  <p:embeddedFontLst>
    <p:embeddedFont>
      <p:font typeface="Calibri" pitchFamily="34" charset="0"/>
      <p:regular r:id="rId52"/>
      <p:bold r:id="rId53"/>
      <p:italic r:id="rId54"/>
      <p:boldItalic r:id="rId55"/>
    </p:embeddedFont>
    <p:embeddedFont>
      <p:font typeface="Tajawal Medium" charset="-78"/>
      <p:regular r:id="rId56"/>
      <p:bold r:id="rId57"/>
    </p:embeddedFont>
    <p:embeddedFont>
      <p:font typeface="Garamond" pitchFamily="18" charset="0"/>
      <p:regular r:id="rId58"/>
      <p:bold r:id="rId59"/>
      <p:italic r:id="rId60"/>
    </p:embeddedFont>
    <p:embeddedFont>
      <p:font typeface="Century Gothic"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6" roundtripDataSignature="AMtx7miSjDPbt5SK91r85l2GDUd7XUBG1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7B0B2EE-3F3C-420C-82C1-E5D21EBF783C}">
  <a:tblStyle styleId="{97B0B2EE-3F3C-420C-82C1-E5D21EBF783C}"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font" Target="fonts/font2.fntdata"/><Relationship Id="rId58" Type="http://schemas.openxmlformats.org/officeDocument/2006/relationships/font" Target="fonts/font7.fntdata"/><Relationship Id="rId66" Type="http://customschemas.google.com/relationships/presentationmetadata" Target="metadata"/><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font" Target="fonts/font1.fntdata"/><Relationship Id="rId60" Type="http://schemas.openxmlformats.org/officeDocument/2006/relationships/font" Target="fonts/font9.fntdata"/><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font" Target="fonts/font8.fntdata"/><Relationship Id="rId67"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889250" cy="4968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0"/>
            <a:ext cx="2889250" cy="4968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429750"/>
            <a:ext cx="2889250" cy="4968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extLst>
      <p:ext uri="{BB962C8B-B14F-4D97-AF65-F5344CB8AC3E}">
        <p14:creationId xmlns:p14="http://schemas.microsoft.com/office/powerpoint/2010/main" val="96957438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1: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1: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2: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a:t>
            </a:fld>
            <a:endParaRPr/>
          </a:p>
        </p:txBody>
      </p:sp>
      <p:sp>
        <p:nvSpPr>
          <p:cNvPr id="520" name="Google Shape;520;p2: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21" name="Google Shape;521;p2: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3: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3</a:t>
            </a:fld>
            <a:endParaRPr/>
          </a:p>
        </p:txBody>
      </p:sp>
      <p:sp>
        <p:nvSpPr>
          <p:cNvPr id="529" name="Google Shape;529;p3: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30" name="Google Shape;530;p3: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4: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4</a:t>
            </a:fld>
            <a:endParaRPr/>
          </a:p>
        </p:txBody>
      </p:sp>
      <p:sp>
        <p:nvSpPr>
          <p:cNvPr id="538" name="Google Shape;538;p4: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39" name="Google Shape;539;p4: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5: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5</a:t>
            </a:fld>
            <a:endParaRPr/>
          </a:p>
        </p:txBody>
      </p:sp>
      <p:sp>
        <p:nvSpPr>
          <p:cNvPr id="547" name="Google Shape;547;p5: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48" name="Google Shape;548;p5: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Refer to chapter 1 of Burns book.</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6: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6</a:t>
            </a:fld>
            <a:endParaRPr/>
          </a:p>
        </p:txBody>
      </p:sp>
      <p:sp>
        <p:nvSpPr>
          <p:cNvPr id="556" name="Google Shape;556;p6: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57" name="Google Shape;557;p6: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7: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65" name="Google Shape;565;p7: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8: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78" name="Google Shape;578;p8: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9: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9</a:t>
            </a:fld>
            <a:endParaRPr/>
          </a:p>
        </p:txBody>
      </p:sp>
      <p:sp>
        <p:nvSpPr>
          <p:cNvPr id="588" name="Google Shape;588;p9: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89" name="Google Shape;589;p9: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10: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7" name="Google Shape;607;p10: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11: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11</a:t>
            </a:fld>
            <a:endParaRPr/>
          </a:p>
        </p:txBody>
      </p:sp>
      <p:sp>
        <p:nvSpPr>
          <p:cNvPr id="615" name="Google Shape;615;p11: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16" name="Google Shape;616;p11: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An idea of the different schools of though surrounding entrepreneurship.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12: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12</a:t>
            </a:fld>
            <a:endParaRPr/>
          </a:p>
        </p:txBody>
      </p:sp>
      <p:sp>
        <p:nvSpPr>
          <p:cNvPr id="633" name="Google Shape;633;p12: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34" name="Google Shape;634;p12: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13: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13</a:t>
            </a:fld>
            <a:endParaRPr/>
          </a:p>
        </p:txBody>
      </p:sp>
      <p:sp>
        <p:nvSpPr>
          <p:cNvPr id="643" name="Google Shape;643;p13: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44" name="Google Shape;644;p13: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14: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14</a:t>
            </a:fld>
            <a:endParaRPr/>
          </a:p>
        </p:txBody>
      </p:sp>
      <p:sp>
        <p:nvSpPr>
          <p:cNvPr id="653" name="Google Shape;653;p14: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4" name="Google Shape;654;p14: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p15: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15</a:t>
            </a:fld>
            <a:endParaRPr/>
          </a:p>
        </p:txBody>
      </p:sp>
      <p:sp>
        <p:nvSpPr>
          <p:cNvPr id="663" name="Google Shape;663;p15: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64" name="Google Shape;664;p15: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16: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3" name="Google Shape;673;p16: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17: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1" name="Google Shape;681;p17: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18: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9" name="Google Shape;689;p18: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p19: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19</a:t>
            </a:fld>
            <a:endParaRPr/>
          </a:p>
        </p:txBody>
      </p:sp>
      <p:sp>
        <p:nvSpPr>
          <p:cNvPr id="697" name="Google Shape;697;p19: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98" name="Google Shape;698;p19: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5"/>
        <p:cNvGrpSpPr/>
        <p:nvPr/>
      </p:nvGrpSpPr>
      <p:grpSpPr>
        <a:xfrm>
          <a:off x="0" y="0"/>
          <a:ext cx="0" cy="0"/>
          <a:chOff x="0" y="0"/>
          <a:chExt cx="0" cy="0"/>
        </a:xfrm>
      </p:grpSpPr>
      <p:sp>
        <p:nvSpPr>
          <p:cNvPr id="706" name="Google Shape;706;p20: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20</a:t>
            </a:fld>
            <a:endParaRPr/>
          </a:p>
        </p:txBody>
      </p:sp>
      <p:sp>
        <p:nvSpPr>
          <p:cNvPr id="707" name="Google Shape;707;p20: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08" name="Google Shape;708;p20: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21: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16" name="Google Shape;716;p21: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p22: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25" name="Google Shape;725;p22: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23: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34" name="Google Shape;734;p23: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p24: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42" name="Google Shape;742;p24: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p25: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50" name="Google Shape;750;p25: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p26: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26</a:t>
            </a:fld>
            <a:endParaRPr/>
          </a:p>
        </p:txBody>
      </p:sp>
      <p:sp>
        <p:nvSpPr>
          <p:cNvPr id="764" name="Google Shape;764;p26: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65" name="Google Shape;765;p26: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p27: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27</a:t>
            </a:fld>
            <a:endParaRPr/>
          </a:p>
        </p:txBody>
      </p:sp>
      <p:sp>
        <p:nvSpPr>
          <p:cNvPr id="773" name="Google Shape;773;p27: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74" name="Google Shape;774;p27: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0"/>
        <p:cNvGrpSpPr/>
        <p:nvPr/>
      </p:nvGrpSpPr>
      <p:grpSpPr>
        <a:xfrm>
          <a:off x="0" y="0"/>
          <a:ext cx="0" cy="0"/>
          <a:chOff x="0" y="0"/>
          <a:chExt cx="0" cy="0"/>
        </a:xfrm>
      </p:grpSpPr>
      <p:sp>
        <p:nvSpPr>
          <p:cNvPr id="791" name="Google Shape;791;p28: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28</a:t>
            </a:fld>
            <a:endParaRPr/>
          </a:p>
        </p:txBody>
      </p:sp>
      <p:sp>
        <p:nvSpPr>
          <p:cNvPr id="792" name="Google Shape;792;p28: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93" name="Google Shape;793;p28: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p29: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29</a:t>
            </a:fld>
            <a:endParaRPr/>
          </a:p>
        </p:txBody>
      </p:sp>
      <p:sp>
        <p:nvSpPr>
          <p:cNvPr id="801" name="Google Shape;801;p29: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02" name="Google Shape;802;p29: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p30: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0" name="Google Shape;810;p30: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p31: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31</a:t>
            </a:fld>
            <a:endParaRPr/>
          </a:p>
        </p:txBody>
      </p:sp>
      <p:sp>
        <p:nvSpPr>
          <p:cNvPr id="818" name="Google Shape;818;p31: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19" name="Google Shape;819;p31: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32:notes"/>
          <p:cNvSpPr txBox="1"/>
          <p:nvPr/>
        </p:nvSpPr>
        <p:spPr>
          <a:xfrm>
            <a:off x="3778250" y="9429750"/>
            <a:ext cx="288925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a:solidFill>
                  <a:srgbClr val="000000"/>
                </a:solidFill>
                <a:latin typeface="Arial"/>
                <a:ea typeface="Arial"/>
                <a:cs typeface="Arial"/>
                <a:sym typeface="Arial"/>
              </a:rPr>
              <a:t>32</a:t>
            </a:fld>
            <a:endParaRPr/>
          </a:p>
        </p:txBody>
      </p:sp>
      <p:sp>
        <p:nvSpPr>
          <p:cNvPr id="827" name="Google Shape;827;p32: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28" name="Google Shape;828;p32:notes"/>
          <p:cNvSpPr txBox="1">
            <a:spLocks noGrp="1"/>
          </p:cNvSpPr>
          <p:nvPr>
            <p:ph type="body" idx="1"/>
          </p:nvPr>
        </p:nvSpPr>
        <p:spPr>
          <a:xfrm>
            <a:off x="666750" y="4716462"/>
            <a:ext cx="5335587" cy="44672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p33: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6" name="Google Shape;836;p33: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p34: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2" name="Google Shape;852;p34: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p35: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0" name="Google Shape;870;p35: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6"/>
        <p:cNvGrpSpPr/>
        <p:nvPr/>
      </p:nvGrpSpPr>
      <p:grpSpPr>
        <a:xfrm>
          <a:off x="0" y="0"/>
          <a:ext cx="0" cy="0"/>
          <a:chOff x="0" y="0"/>
          <a:chExt cx="0" cy="0"/>
        </a:xfrm>
      </p:grpSpPr>
      <p:sp>
        <p:nvSpPr>
          <p:cNvPr id="877" name="Google Shape;877;p36: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8" name="Google Shape;878;p36: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5"/>
        <p:cNvGrpSpPr/>
        <p:nvPr/>
      </p:nvGrpSpPr>
      <p:grpSpPr>
        <a:xfrm>
          <a:off x="0" y="0"/>
          <a:ext cx="0" cy="0"/>
          <a:chOff x="0" y="0"/>
          <a:chExt cx="0" cy="0"/>
        </a:xfrm>
      </p:grpSpPr>
      <p:sp>
        <p:nvSpPr>
          <p:cNvPr id="886" name="Google Shape;886;p37: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7" name="Google Shape;887;p37: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3"/>
        <p:cNvGrpSpPr/>
        <p:nvPr/>
      </p:nvGrpSpPr>
      <p:grpSpPr>
        <a:xfrm>
          <a:off x="0" y="0"/>
          <a:ext cx="0" cy="0"/>
          <a:chOff x="0" y="0"/>
          <a:chExt cx="0" cy="0"/>
        </a:xfrm>
      </p:grpSpPr>
      <p:sp>
        <p:nvSpPr>
          <p:cNvPr id="894" name="Google Shape;894;p38: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5" name="Google Shape;895;p38: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p39: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3" name="Google Shape;903;p39: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p40: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1" name="Google Shape;911;p40:notes"/>
          <p:cNvSpPr>
            <a:spLocks noGrp="1" noRot="1" noChangeAspect="1"/>
          </p:cNvSpPr>
          <p:nvPr>
            <p:ph type="sldImg" idx="2"/>
          </p:nvPr>
        </p:nvSpPr>
        <p:spPr>
          <a:xfrm>
            <a:off x="854075" y="744537"/>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8"/>
        <p:cNvGrpSpPr/>
        <p:nvPr/>
      </p:nvGrpSpPr>
      <p:grpSpPr>
        <a:xfrm>
          <a:off x="0" y="0"/>
          <a:ext cx="0" cy="0"/>
          <a:chOff x="0" y="0"/>
          <a:chExt cx="0" cy="0"/>
        </a:xfrm>
      </p:grpSpPr>
      <p:sp>
        <p:nvSpPr>
          <p:cNvPr id="919" name="Google Shape;919;p41:notes"/>
          <p:cNvSpPr>
            <a:spLocks noGrp="1" noRot="1" noChangeAspect="1"/>
          </p:cNvSpPr>
          <p:nvPr>
            <p:ph type="sldImg" idx="2"/>
          </p:nvPr>
        </p:nvSpPr>
        <p:spPr>
          <a:xfrm>
            <a:off x="1106487" y="698500"/>
            <a:ext cx="4643437"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20" name="Google Shape;920;p41:notes"/>
          <p:cNvSpPr txBox="1">
            <a:spLocks noGrp="1"/>
          </p:cNvSpPr>
          <p:nvPr>
            <p:ph type="body" idx="1"/>
          </p:nvPr>
        </p:nvSpPr>
        <p:spPr>
          <a:xfrm>
            <a:off x="666750" y="4716462"/>
            <a:ext cx="5335587" cy="44672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3"/>
        <p:cNvGrpSpPr/>
        <p:nvPr/>
      </p:nvGrpSpPr>
      <p:grpSpPr>
        <a:xfrm>
          <a:off x="0" y="0"/>
          <a:ext cx="0" cy="0"/>
          <a:chOff x="0" y="0"/>
          <a:chExt cx="0" cy="0"/>
        </a:xfrm>
      </p:grpSpPr>
      <p:sp>
        <p:nvSpPr>
          <p:cNvPr id="44" name="Google Shape;44;p43"/>
          <p:cNvSpPr txBox="1">
            <a:spLocks noGrp="1"/>
          </p:cNvSpPr>
          <p:nvPr>
            <p:ph type="ctrTitle"/>
          </p:nvPr>
        </p:nvSpPr>
        <p:spPr>
          <a:xfrm>
            <a:off x="1942416" y="2514601"/>
            <a:ext cx="6600451" cy="22627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SzPts val="1400"/>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43"/>
          <p:cNvSpPr txBox="1">
            <a:spLocks noGrp="1"/>
          </p:cNvSpPr>
          <p:nvPr>
            <p:ph type="subTitle" idx="1"/>
          </p:nvPr>
        </p:nvSpPr>
        <p:spPr>
          <a:xfrm>
            <a:off x="1942416" y="4777380"/>
            <a:ext cx="6600451" cy="1126283"/>
          </a:xfrm>
          <a:prstGeom prst="rect">
            <a:avLst/>
          </a:prstGeom>
          <a:noFill/>
          <a:ln>
            <a:noFill/>
          </a:ln>
        </p:spPr>
        <p:txBody>
          <a:bodyPr spcFirstLastPara="1" wrap="square" lIns="91425" tIns="45700" rIns="91425" bIns="45700" anchor="t" anchorCtr="0">
            <a:noAutofit/>
          </a:bodyPr>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a:endParaRPr/>
          </a:p>
        </p:txBody>
      </p:sp>
      <p:sp>
        <p:nvSpPr>
          <p:cNvPr id="46" name="Google Shape;46;p43"/>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43"/>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43"/>
          <p:cNvSpPr txBox="1">
            <a:spLocks noGrp="1"/>
          </p:cNvSpPr>
          <p:nvPr>
            <p:ph type="sldNum" idx="12"/>
          </p:nvPr>
        </p:nvSpPr>
        <p:spPr>
          <a:xfrm>
            <a:off x="423862" y="4529137"/>
            <a:ext cx="584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3"/>
        <p:cNvGrpSpPr/>
        <p:nvPr/>
      </p:nvGrpSpPr>
      <p:grpSpPr>
        <a:xfrm>
          <a:off x="0" y="0"/>
          <a:ext cx="0" cy="0"/>
          <a:chOff x="0" y="0"/>
          <a:chExt cx="0" cy="0"/>
        </a:xfrm>
      </p:grpSpPr>
      <p:sp>
        <p:nvSpPr>
          <p:cNvPr id="84" name="Google Shape;84;p45"/>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45"/>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45"/>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1"/>
        <p:cNvGrpSpPr/>
        <p:nvPr/>
      </p:nvGrpSpPr>
      <p:grpSpPr>
        <a:xfrm>
          <a:off x="0" y="0"/>
          <a:ext cx="0" cy="0"/>
          <a:chOff x="0" y="0"/>
          <a:chExt cx="0" cy="0"/>
        </a:xfrm>
      </p:grpSpPr>
      <p:sp>
        <p:nvSpPr>
          <p:cNvPr id="122" name="Google Shape;122;p47"/>
          <p:cNvSpPr txBox="1">
            <a:spLocks noGrp="1"/>
          </p:cNvSpPr>
          <p:nvPr>
            <p:ph type="title"/>
          </p:nvPr>
        </p:nvSpPr>
        <p:spPr>
          <a:xfrm>
            <a:off x="1945201" y="624110"/>
            <a:ext cx="6589199" cy="128089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47"/>
          <p:cNvSpPr txBox="1">
            <a:spLocks noGrp="1"/>
          </p:cNvSpPr>
          <p:nvPr>
            <p:ph type="body" idx="1"/>
          </p:nvPr>
        </p:nvSpPr>
        <p:spPr>
          <a:xfrm>
            <a:off x="1942415" y="2133600"/>
            <a:ext cx="6591985" cy="3777622"/>
          </a:xfrm>
          <a:prstGeom prst="rect">
            <a:avLst/>
          </a:prstGeom>
          <a:noFill/>
          <a:ln>
            <a:noFill/>
          </a:ln>
        </p:spPr>
        <p:txBody>
          <a:bodyPr spcFirstLastPara="1" wrap="square" lIns="91425" tIns="45700" rIns="91425" bIns="45700" anchor="t" anchorCtr="0">
            <a:noAutofit/>
          </a:bodyPr>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24" name="Google Shape;124;p47"/>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47"/>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47"/>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mp; Bullets" type="tx">
  <p:cSld name="TITLE_AND_BODY">
    <p:spTree>
      <p:nvGrpSpPr>
        <p:cNvPr id="1" name="Shape 158"/>
        <p:cNvGrpSpPr/>
        <p:nvPr/>
      </p:nvGrpSpPr>
      <p:grpSpPr>
        <a:xfrm>
          <a:off x="0" y="0"/>
          <a:ext cx="0" cy="0"/>
          <a:chOff x="0" y="0"/>
          <a:chExt cx="0" cy="0"/>
        </a:xfrm>
      </p:grpSpPr>
      <p:sp>
        <p:nvSpPr>
          <p:cNvPr id="159" name="Google Shape;159;p49"/>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0" name="Google Shape;160;p49"/>
          <p:cNvSpPr txBox="1">
            <a:spLocks noGrp="1"/>
          </p:cNvSpPr>
          <p:nvPr>
            <p:ph type="body" idx="1"/>
          </p:nvPr>
        </p:nvSpPr>
        <p:spPr>
          <a:xfrm>
            <a:off x="1943100" y="2133600"/>
            <a:ext cx="6591300" cy="3886200"/>
          </a:xfrm>
          <a:prstGeom prst="rect">
            <a:avLst/>
          </a:prstGeom>
          <a:noFill/>
          <a:ln>
            <a:noFill/>
          </a:ln>
        </p:spPr>
        <p:txBody>
          <a:bodyPr spcFirstLastPara="1" wrap="square" lIns="91425" tIns="45700" rIns="91425" bIns="45700" anchor="t" anchorCtr="0">
            <a:noAutofit/>
          </a:bodyPr>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61" name="Google Shape;161;p49"/>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7"/>
        <p:cNvGrpSpPr/>
        <p:nvPr/>
      </p:nvGrpSpPr>
      <p:grpSpPr>
        <a:xfrm>
          <a:off x="0" y="0"/>
          <a:ext cx="0" cy="0"/>
          <a:chOff x="0" y="0"/>
          <a:chExt cx="0" cy="0"/>
        </a:xfrm>
      </p:grpSpPr>
      <p:sp>
        <p:nvSpPr>
          <p:cNvPr id="168" name="Google Shape;168;p51"/>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69" name="Google Shape;169;p51"/>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70" name="Google Shape;170;p5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1" name="Google Shape;171;p5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72"/>
        <p:cNvGrpSpPr/>
        <p:nvPr/>
      </p:nvGrpSpPr>
      <p:grpSpPr>
        <a:xfrm>
          <a:off x="0" y="0"/>
          <a:ext cx="0" cy="0"/>
          <a:chOff x="0" y="0"/>
          <a:chExt cx="0" cy="0"/>
        </a:xfrm>
      </p:grpSpPr>
      <p:sp>
        <p:nvSpPr>
          <p:cNvPr id="173" name="Google Shape;173;p5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4" name="Google Shape;174;p5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75" name="Google Shape;175;p5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6" name="Google Shape;176;p5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77"/>
        <p:cNvGrpSpPr/>
        <p:nvPr/>
      </p:nvGrpSpPr>
      <p:grpSpPr>
        <a:xfrm>
          <a:off x="0" y="0"/>
          <a:ext cx="0" cy="0"/>
          <a:chOff x="0" y="0"/>
          <a:chExt cx="0" cy="0"/>
        </a:xfrm>
      </p:grpSpPr>
      <p:sp>
        <p:nvSpPr>
          <p:cNvPr id="178" name="Google Shape;178;p5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9" name="Google Shape;179;p53"/>
          <p:cNvSpPr>
            <a:spLocks noGrp="1"/>
          </p:cNvSpPr>
          <p:nvPr>
            <p:ph type="pic" idx="2"/>
          </p:nvPr>
        </p:nvSpPr>
        <p:spPr>
          <a:xfrm>
            <a:off x="1792288" y="612775"/>
            <a:ext cx="5486400" cy="4114800"/>
          </a:xfrm>
          <a:prstGeom prst="rect">
            <a:avLst/>
          </a:prstGeom>
          <a:noFill/>
          <a:ln>
            <a:noFill/>
          </a:ln>
        </p:spPr>
      </p:sp>
      <p:sp>
        <p:nvSpPr>
          <p:cNvPr id="180" name="Google Shape;180;p5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Font typeface="Arial"/>
              <a:buNone/>
              <a:defRPr sz="1400"/>
            </a:lvl1pPr>
            <a:lvl2pPr marL="914400" lvl="1" indent="-228600" algn="l">
              <a:spcBef>
                <a:spcPts val="240"/>
              </a:spcBef>
              <a:spcAft>
                <a:spcPts val="0"/>
              </a:spcAft>
              <a:buClr>
                <a:schemeClr val="dk1"/>
              </a:buClr>
              <a:buSzPts val="1200"/>
              <a:buFont typeface="Arial"/>
              <a:buNone/>
              <a:defRPr sz="1200"/>
            </a:lvl2pPr>
            <a:lvl3pPr marL="1371600" lvl="2" indent="-228600" algn="l">
              <a:spcBef>
                <a:spcPts val="200"/>
              </a:spcBef>
              <a:spcAft>
                <a:spcPts val="0"/>
              </a:spcAft>
              <a:buClr>
                <a:schemeClr val="dk1"/>
              </a:buClr>
              <a:buSzPts val="1000"/>
              <a:buFont typeface="Arial"/>
              <a:buNone/>
              <a:defRPr sz="1000"/>
            </a:lvl3pPr>
            <a:lvl4pPr marL="1828800" lvl="3" indent="-228600" algn="l">
              <a:spcBef>
                <a:spcPts val="180"/>
              </a:spcBef>
              <a:spcAft>
                <a:spcPts val="0"/>
              </a:spcAft>
              <a:buClr>
                <a:schemeClr val="dk1"/>
              </a:buClr>
              <a:buSzPts val="900"/>
              <a:buFont typeface="Arial"/>
              <a:buNone/>
              <a:defRPr sz="900"/>
            </a:lvl4pPr>
            <a:lvl5pPr marL="2286000" lvl="4" indent="-228600" algn="l">
              <a:spcBef>
                <a:spcPts val="180"/>
              </a:spcBef>
              <a:spcAft>
                <a:spcPts val="0"/>
              </a:spcAft>
              <a:buClr>
                <a:schemeClr val="dk1"/>
              </a:buClr>
              <a:buSzPts val="900"/>
              <a:buFont typeface="Arial"/>
              <a:buNone/>
              <a:defRPr sz="900"/>
            </a:lvl5pPr>
            <a:lvl6pPr marL="2743200" lvl="5" indent="-228600" algn="l">
              <a:spcBef>
                <a:spcPts val="180"/>
              </a:spcBef>
              <a:spcAft>
                <a:spcPts val="0"/>
              </a:spcAft>
              <a:buClr>
                <a:schemeClr val="dk1"/>
              </a:buClr>
              <a:buSzPts val="900"/>
              <a:buFont typeface="Arial"/>
              <a:buNone/>
              <a:defRPr sz="900"/>
            </a:lvl6pPr>
            <a:lvl7pPr marL="3200400" lvl="6" indent="-228600" algn="l">
              <a:spcBef>
                <a:spcPts val="180"/>
              </a:spcBef>
              <a:spcAft>
                <a:spcPts val="0"/>
              </a:spcAft>
              <a:buClr>
                <a:schemeClr val="dk1"/>
              </a:buClr>
              <a:buSzPts val="900"/>
              <a:buFont typeface="Arial"/>
              <a:buNone/>
              <a:defRPr sz="900"/>
            </a:lvl7pPr>
            <a:lvl8pPr marL="3657600" lvl="7" indent="-228600" algn="l">
              <a:spcBef>
                <a:spcPts val="180"/>
              </a:spcBef>
              <a:spcAft>
                <a:spcPts val="0"/>
              </a:spcAft>
              <a:buClr>
                <a:schemeClr val="dk1"/>
              </a:buClr>
              <a:buSzPts val="900"/>
              <a:buFont typeface="Arial"/>
              <a:buNone/>
              <a:defRPr sz="900"/>
            </a:lvl8pPr>
            <a:lvl9pPr marL="4114800" lvl="8" indent="-228600" algn="l">
              <a:spcBef>
                <a:spcPts val="180"/>
              </a:spcBef>
              <a:spcAft>
                <a:spcPts val="0"/>
              </a:spcAft>
              <a:buClr>
                <a:schemeClr val="dk1"/>
              </a:buClr>
              <a:buSzPts val="900"/>
              <a:buFont typeface="Arial"/>
              <a:buNone/>
              <a:defRPr sz="900"/>
            </a:lvl9pPr>
          </a:lstStyle>
          <a:p>
            <a:endParaRPr/>
          </a:p>
        </p:txBody>
      </p:sp>
      <p:sp>
        <p:nvSpPr>
          <p:cNvPr id="181" name="Google Shape;181;p5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2" name="Google Shape;182;p5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83"/>
        <p:cNvGrpSpPr/>
        <p:nvPr/>
      </p:nvGrpSpPr>
      <p:grpSpPr>
        <a:xfrm>
          <a:off x="0" y="0"/>
          <a:ext cx="0" cy="0"/>
          <a:chOff x="0" y="0"/>
          <a:chExt cx="0" cy="0"/>
        </a:xfrm>
      </p:grpSpPr>
      <p:sp>
        <p:nvSpPr>
          <p:cNvPr id="184" name="Google Shape;184;p5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85" name="Google Shape;185;p5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Font typeface="Arial"/>
              <a:buChar char="•"/>
              <a:defRPr sz="3200"/>
            </a:lvl1pPr>
            <a:lvl2pPr marL="914400" lvl="1" indent="-406400" algn="l">
              <a:spcBef>
                <a:spcPts val="560"/>
              </a:spcBef>
              <a:spcAft>
                <a:spcPts val="0"/>
              </a:spcAft>
              <a:buClr>
                <a:schemeClr val="dk1"/>
              </a:buClr>
              <a:buSzPts val="2800"/>
              <a:buFont typeface="Arial"/>
              <a:buChar char="–"/>
              <a:defRPr sz="2800"/>
            </a:lvl2pPr>
            <a:lvl3pPr marL="1371600" lvl="2" indent="-381000" algn="l">
              <a:spcBef>
                <a:spcPts val="480"/>
              </a:spcBef>
              <a:spcAft>
                <a:spcPts val="0"/>
              </a:spcAft>
              <a:buClr>
                <a:schemeClr val="dk1"/>
              </a:buClr>
              <a:buSzPts val="2400"/>
              <a:buFont typeface="Arial"/>
              <a:buChar char="•"/>
              <a:defRPr sz="2400"/>
            </a:lvl3pPr>
            <a:lvl4pPr marL="1828800" lvl="3" indent="-355600" algn="l">
              <a:spcBef>
                <a:spcPts val="400"/>
              </a:spcBef>
              <a:spcAft>
                <a:spcPts val="0"/>
              </a:spcAft>
              <a:buClr>
                <a:schemeClr val="dk1"/>
              </a:buClr>
              <a:buSzPts val="2000"/>
              <a:buFont typeface="Arial"/>
              <a:buChar char="–"/>
              <a:defRPr sz="2000"/>
            </a:lvl4pPr>
            <a:lvl5pPr marL="2286000" lvl="4" indent="-355600" algn="l">
              <a:spcBef>
                <a:spcPts val="400"/>
              </a:spcBef>
              <a:spcAft>
                <a:spcPts val="0"/>
              </a:spcAft>
              <a:buClr>
                <a:schemeClr val="dk1"/>
              </a:buClr>
              <a:buSzPts val="2000"/>
              <a:buFont typeface="Arial"/>
              <a:buChar char="»"/>
              <a:defRPr sz="2000"/>
            </a:lvl5pPr>
            <a:lvl6pPr marL="2743200" lvl="5" indent="-355600" algn="l">
              <a:spcBef>
                <a:spcPts val="400"/>
              </a:spcBef>
              <a:spcAft>
                <a:spcPts val="0"/>
              </a:spcAft>
              <a:buClr>
                <a:schemeClr val="dk1"/>
              </a:buClr>
              <a:buSzPts val="2000"/>
              <a:buFont typeface="Arial"/>
              <a:buChar char="»"/>
              <a:defRPr sz="2000"/>
            </a:lvl6pPr>
            <a:lvl7pPr marL="3200400" lvl="6" indent="-355600" algn="l">
              <a:spcBef>
                <a:spcPts val="400"/>
              </a:spcBef>
              <a:spcAft>
                <a:spcPts val="0"/>
              </a:spcAft>
              <a:buClr>
                <a:schemeClr val="dk1"/>
              </a:buClr>
              <a:buSzPts val="2000"/>
              <a:buFont typeface="Arial"/>
              <a:buChar char="»"/>
              <a:defRPr sz="2000"/>
            </a:lvl7pPr>
            <a:lvl8pPr marL="3657600" lvl="7" indent="-355600" algn="l">
              <a:spcBef>
                <a:spcPts val="400"/>
              </a:spcBef>
              <a:spcAft>
                <a:spcPts val="0"/>
              </a:spcAft>
              <a:buClr>
                <a:schemeClr val="dk1"/>
              </a:buClr>
              <a:buSzPts val="2000"/>
              <a:buFont typeface="Arial"/>
              <a:buChar char="»"/>
              <a:defRPr sz="2000"/>
            </a:lvl8pPr>
            <a:lvl9pPr marL="4114800" lvl="8" indent="-355600" algn="l">
              <a:spcBef>
                <a:spcPts val="400"/>
              </a:spcBef>
              <a:spcAft>
                <a:spcPts val="0"/>
              </a:spcAft>
              <a:buClr>
                <a:schemeClr val="dk1"/>
              </a:buClr>
              <a:buSzPts val="2000"/>
              <a:buFont typeface="Arial"/>
              <a:buChar char="»"/>
              <a:defRPr sz="2000"/>
            </a:lvl9pPr>
          </a:lstStyle>
          <a:p>
            <a:endParaRPr/>
          </a:p>
        </p:txBody>
      </p:sp>
      <p:sp>
        <p:nvSpPr>
          <p:cNvPr id="186" name="Google Shape;186;p5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Font typeface="Arial"/>
              <a:buNone/>
              <a:defRPr sz="1400"/>
            </a:lvl1pPr>
            <a:lvl2pPr marL="914400" lvl="1" indent="-228600" algn="l">
              <a:spcBef>
                <a:spcPts val="240"/>
              </a:spcBef>
              <a:spcAft>
                <a:spcPts val="0"/>
              </a:spcAft>
              <a:buClr>
                <a:schemeClr val="dk1"/>
              </a:buClr>
              <a:buSzPts val="1200"/>
              <a:buFont typeface="Arial"/>
              <a:buNone/>
              <a:defRPr sz="1200"/>
            </a:lvl2pPr>
            <a:lvl3pPr marL="1371600" lvl="2" indent="-228600" algn="l">
              <a:spcBef>
                <a:spcPts val="200"/>
              </a:spcBef>
              <a:spcAft>
                <a:spcPts val="0"/>
              </a:spcAft>
              <a:buClr>
                <a:schemeClr val="dk1"/>
              </a:buClr>
              <a:buSzPts val="1000"/>
              <a:buFont typeface="Arial"/>
              <a:buNone/>
              <a:defRPr sz="1000"/>
            </a:lvl3pPr>
            <a:lvl4pPr marL="1828800" lvl="3" indent="-228600" algn="l">
              <a:spcBef>
                <a:spcPts val="180"/>
              </a:spcBef>
              <a:spcAft>
                <a:spcPts val="0"/>
              </a:spcAft>
              <a:buClr>
                <a:schemeClr val="dk1"/>
              </a:buClr>
              <a:buSzPts val="900"/>
              <a:buFont typeface="Arial"/>
              <a:buNone/>
              <a:defRPr sz="900"/>
            </a:lvl4pPr>
            <a:lvl5pPr marL="2286000" lvl="4" indent="-228600" algn="l">
              <a:spcBef>
                <a:spcPts val="180"/>
              </a:spcBef>
              <a:spcAft>
                <a:spcPts val="0"/>
              </a:spcAft>
              <a:buClr>
                <a:schemeClr val="dk1"/>
              </a:buClr>
              <a:buSzPts val="900"/>
              <a:buFont typeface="Arial"/>
              <a:buNone/>
              <a:defRPr sz="900"/>
            </a:lvl5pPr>
            <a:lvl6pPr marL="2743200" lvl="5" indent="-228600" algn="l">
              <a:spcBef>
                <a:spcPts val="180"/>
              </a:spcBef>
              <a:spcAft>
                <a:spcPts val="0"/>
              </a:spcAft>
              <a:buClr>
                <a:schemeClr val="dk1"/>
              </a:buClr>
              <a:buSzPts val="900"/>
              <a:buFont typeface="Arial"/>
              <a:buNone/>
              <a:defRPr sz="900"/>
            </a:lvl6pPr>
            <a:lvl7pPr marL="3200400" lvl="6" indent="-228600" algn="l">
              <a:spcBef>
                <a:spcPts val="180"/>
              </a:spcBef>
              <a:spcAft>
                <a:spcPts val="0"/>
              </a:spcAft>
              <a:buClr>
                <a:schemeClr val="dk1"/>
              </a:buClr>
              <a:buSzPts val="900"/>
              <a:buFont typeface="Arial"/>
              <a:buNone/>
              <a:defRPr sz="900"/>
            </a:lvl7pPr>
            <a:lvl8pPr marL="3657600" lvl="7" indent="-228600" algn="l">
              <a:spcBef>
                <a:spcPts val="180"/>
              </a:spcBef>
              <a:spcAft>
                <a:spcPts val="0"/>
              </a:spcAft>
              <a:buClr>
                <a:schemeClr val="dk1"/>
              </a:buClr>
              <a:buSzPts val="900"/>
              <a:buFont typeface="Arial"/>
              <a:buNone/>
              <a:defRPr sz="900"/>
            </a:lvl8pPr>
            <a:lvl9pPr marL="4114800" lvl="8" indent="-228600" algn="l">
              <a:spcBef>
                <a:spcPts val="180"/>
              </a:spcBef>
              <a:spcAft>
                <a:spcPts val="0"/>
              </a:spcAft>
              <a:buClr>
                <a:schemeClr val="dk1"/>
              </a:buClr>
              <a:buSzPts val="900"/>
              <a:buFont typeface="Arial"/>
              <a:buNone/>
              <a:defRPr sz="900"/>
            </a:lvl9pPr>
          </a:lstStyle>
          <a:p>
            <a:endParaRPr/>
          </a:p>
        </p:txBody>
      </p:sp>
      <p:sp>
        <p:nvSpPr>
          <p:cNvPr id="187" name="Google Shape;187;p5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8" name="Google Shape;188;p5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9"/>
        <p:cNvGrpSpPr/>
        <p:nvPr/>
      </p:nvGrpSpPr>
      <p:grpSpPr>
        <a:xfrm>
          <a:off x="0" y="0"/>
          <a:ext cx="0" cy="0"/>
          <a:chOff x="0" y="0"/>
          <a:chExt cx="0" cy="0"/>
        </a:xfrm>
      </p:grpSpPr>
      <p:sp>
        <p:nvSpPr>
          <p:cNvPr id="190" name="Google Shape;190;p5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5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92"/>
        <p:cNvGrpSpPr/>
        <p:nvPr/>
      </p:nvGrpSpPr>
      <p:grpSpPr>
        <a:xfrm>
          <a:off x="0" y="0"/>
          <a:ext cx="0" cy="0"/>
          <a:chOff x="0" y="0"/>
          <a:chExt cx="0" cy="0"/>
        </a:xfrm>
      </p:grpSpPr>
      <p:sp>
        <p:nvSpPr>
          <p:cNvPr id="193" name="Google Shape;193;p5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94" name="Google Shape;194;p5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5" name="Google Shape;195;p5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96"/>
        <p:cNvGrpSpPr/>
        <p:nvPr/>
      </p:nvGrpSpPr>
      <p:grpSpPr>
        <a:xfrm>
          <a:off x="0" y="0"/>
          <a:ext cx="0" cy="0"/>
          <a:chOff x="0" y="0"/>
          <a:chExt cx="0" cy="0"/>
        </a:xfrm>
      </p:grpSpPr>
      <p:sp>
        <p:nvSpPr>
          <p:cNvPr id="197" name="Google Shape;197;p5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98" name="Google Shape;198;p5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spcBef>
                <a:spcPts val="320"/>
              </a:spcBef>
              <a:spcAft>
                <a:spcPts val="0"/>
              </a:spcAft>
              <a:buClr>
                <a:schemeClr val="dk1"/>
              </a:buClr>
              <a:buSzPts val="1600"/>
              <a:buFont typeface="Arial"/>
              <a:buNone/>
              <a:defRPr sz="1600" b="1"/>
            </a:lvl6pPr>
            <a:lvl7pPr marL="3200400" lvl="6" indent="-228600" algn="l">
              <a:spcBef>
                <a:spcPts val="320"/>
              </a:spcBef>
              <a:spcAft>
                <a:spcPts val="0"/>
              </a:spcAft>
              <a:buClr>
                <a:schemeClr val="dk1"/>
              </a:buClr>
              <a:buSzPts val="1600"/>
              <a:buFont typeface="Arial"/>
              <a:buNone/>
              <a:defRPr sz="1600" b="1"/>
            </a:lvl7pPr>
            <a:lvl8pPr marL="3657600" lvl="7" indent="-228600" algn="l">
              <a:spcBef>
                <a:spcPts val="320"/>
              </a:spcBef>
              <a:spcAft>
                <a:spcPts val="0"/>
              </a:spcAft>
              <a:buClr>
                <a:schemeClr val="dk1"/>
              </a:buClr>
              <a:buSzPts val="1600"/>
              <a:buFont typeface="Arial"/>
              <a:buNone/>
              <a:defRPr sz="1600" b="1"/>
            </a:lvl8pPr>
            <a:lvl9pPr marL="4114800" lvl="8" indent="-228600" algn="l">
              <a:spcBef>
                <a:spcPts val="320"/>
              </a:spcBef>
              <a:spcAft>
                <a:spcPts val="0"/>
              </a:spcAft>
              <a:buClr>
                <a:schemeClr val="dk1"/>
              </a:buClr>
              <a:buSzPts val="1600"/>
              <a:buFont typeface="Arial"/>
              <a:buNone/>
              <a:defRPr sz="1600" b="1"/>
            </a:lvl9pPr>
          </a:lstStyle>
          <a:p>
            <a:endParaRPr/>
          </a:p>
        </p:txBody>
      </p:sp>
      <p:sp>
        <p:nvSpPr>
          <p:cNvPr id="199" name="Google Shape;199;p5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Font typeface="Arial"/>
              <a:buChar char="•"/>
              <a:defRPr sz="2400"/>
            </a:lvl1pPr>
            <a:lvl2pPr marL="914400" lvl="1" indent="-355600" algn="l">
              <a:spcBef>
                <a:spcPts val="400"/>
              </a:spcBef>
              <a:spcAft>
                <a:spcPts val="0"/>
              </a:spcAft>
              <a:buClr>
                <a:schemeClr val="dk1"/>
              </a:buClr>
              <a:buSzPts val="2000"/>
              <a:buFont typeface="Arial"/>
              <a:buChar char="–"/>
              <a:defRPr sz="2000"/>
            </a:lvl2pPr>
            <a:lvl3pPr marL="1371600" lvl="2" indent="-342900" algn="l">
              <a:spcBef>
                <a:spcPts val="360"/>
              </a:spcBef>
              <a:spcAft>
                <a:spcPts val="0"/>
              </a:spcAft>
              <a:buClr>
                <a:schemeClr val="dk1"/>
              </a:buClr>
              <a:buSzPts val="1800"/>
              <a:buFont typeface="Arial"/>
              <a:buChar char="•"/>
              <a:defRPr sz="1800"/>
            </a:lvl3pPr>
            <a:lvl4pPr marL="1828800" lvl="3" indent="-330200" algn="l">
              <a:spcBef>
                <a:spcPts val="320"/>
              </a:spcBef>
              <a:spcAft>
                <a:spcPts val="0"/>
              </a:spcAft>
              <a:buClr>
                <a:schemeClr val="dk1"/>
              </a:buClr>
              <a:buSzPts val="1600"/>
              <a:buFont typeface="Arial"/>
              <a:buChar char="–"/>
              <a:defRPr sz="1600"/>
            </a:lvl4pPr>
            <a:lvl5pPr marL="2286000" lvl="4" indent="-330200" algn="l">
              <a:spcBef>
                <a:spcPts val="320"/>
              </a:spcBef>
              <a:spcAft>
                <a:spcPts val="0"/>
              </a:spcAft>
              <a:buClr>
                <a:schemeClr val="dk1"/>
              </a:buClr>
              <a:buSzPts val="1600"/>
              <a:buFont typeface="Arial"/>
              <a:buChar char="»"/>
              <a:defRPr sz="1600"/>
            </a:lvl5pPr>
            <a:lvl6pPr marL="2743200" lvl="5" indent="-330200" algn="l">
              <a:spcBef>
                <a:spcPts val="320"/>
              </a:spcBef>
              <a:spcAft>
                <a:spcPts val="0"/>
              </a:spcAft>
              <a:buClr>
                <a:schemeClr val="dk1"/>
              </a:buClr>
              <a:buSzPts val="1600"/>
              <a:buFont typeface="Arial"/>
              <a:buChar char="»"/>
              <a:defRPr sz="1600"/>
            </a:lvl6pPr>
            <a:lvl7pPr marL="3200400" lvl="6" indent="-330200" algn="l">
              <a:spcBef>
                <a:spcPts val="320"/>
              </a:spcBef>
              <a:spcAft>
                <a:spcPts val="0"/>
              </a:spcAft>
              <a:buClr>
                <a:schemeClr val="dk1"/>
              </a:buClr>
              <a:buSzPts val="1600"/>
              <a:buFont typeface="Arial"/>
              <a:buChar char="»"/>
              <a:defRPr sz="1600"/>
            </a:lvl7pPr>
            <a:lvl8pPr marL="3657600" lvl="7" indent="-330200" algn="l">
              <a:spcBef>
                <a:spcPts val="320"/>
              </a:spcBef>
              <a:spcAft>
                <a:spcPts val="0"/>
              </a:spcAft>
              <a:buClr>
                <a:schemeClr val="dk1"/>
              </a:buClr>
              <a:buSzPts val="1600"/>
              <a:buFont typeface="Arial"/>
              <a:buChar char="»"/>
              <a:defRPr sz="1600"/>
            </a:lvl8pPr>
            <a:lvl9pPr marL="4114800" lvl="8" indent="-330200" algn="l">
              <a:spcBef>
                <a:spcPts val="320"/>
              </a:spcBef>
              <a:spcAft>
                <a:spcPts val="0"/>
              </a:spcAft>
              <a:buClr>
                <a:schemeClr val="dk1"/>
              </a:buClr>
              <a:buSzPts val="1600"/>
              <a:buFont typeface="Arial"/>
              <a:buChar char="»"/>
              <a:defRPr sz="1600"/>
            </a:lvl9pPr>
          </a:lstStyle>
          <a:p>
            <a:endParaRPr/>
          </a:p>
        </p:txBody>
      </p:sp>
      <p:sp>
        <p:nvSpPr>
          <p:cNvPr id="200" name="Google Shape;200;p5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spcBef>
                <a:spcPts val="320"/>
              </a:spcBef>
              <a:spcAft>
                <a:spcPts val="0"/>
              </a:spcAft>
              <a:buClr>
                <a:schemeClr val="dk1"/>
              </a:buClr>
              <a:buSzPts val="1600"/>
              <a:buFont typeface="Arial"/>
              <a:buNone/>
              <a:defRPr sz="1600" b="1"/>
            </a:lvl6pPr>
            <a:lvl7pPr marL="3200400" lvl="6" indent="-228600" algn="l">
              <a:spcBef>
                <a:spcPts val="320"/>
              </a:spcBef>
              <a:spcAft>
                <a:spcPts val="0"/>
              </a:spcAft>
              <a:buClr>
                <a:schemeClr val="dk1"/>
              </a:buClr>
              <a:buSzPts val="1600"/>
              <a:buFont typeface="Arial"/>
              <a:buNone/>
              <a:defRPr sz="1600" b="1"/>
            </a:lvl7pPr>
            <a:lvl8pPr marL="3657600" lvl="7" indent="-228600" algn="l">
              <a:spcBef>
                <a:spcPts val="320"/>
              </a:spcBef>
              <a:spcAft>
                <a:spcPts val="0"/>
              </a:spcAft>
              <a:buClr>
                <a:schemeClr val="dk1"/>
              </a:buClr>
              <a:buSzPts val="1600"/>
              <a:buFont typeface="Arial"/>
              <a:buNone/>
              <a:defRPr sz="1600" b="1"/>
            </a:lvl8pPr>
            <a:lvl9pPr marL="4114800" lvl="8" indent="-228600" algn="l">
              <a:spcBef>
                <a:spcPts val="320"/>
              </a:spcBef>
              <a:spcAft>
                <a:spcPts val="0"/>
              </a:spcAft>
              <a:buClr>
                <a:schemeClr val="dk1"/>
              </a:buClr>
              <a:buSzPts val="1600"/>
              <a:buFont typeface="Arial"/>
              <a:buNone/>
              <a:defRPr sz="1600" b="1"/>
            </a:lvl9pPr>
          </a:lstStyle>
          <a:p>
            <a:endParaRPr/>
          </a:p>
        </p:txBody>
      </p:sp>
      <p:sp>
        <p:nvSpPr>
          <p:cNvPr id="201" name="Google Shape;201;p5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Font typeface="Arial"/>
              <a:buChar char="•"/>
              <a:defRPr sz="2400"/>
            </a:lvl1pPr>
            <a:lvl2pPr marL="914400" lvl="1" indent="-355600" algn="l">
              <a:spcBef>
                <a:spcPts val="400"/>
              </a:spcBef>
              <a:spcAft>
                <a:spcPts val="0"/>
              </a:spcAft>
              <a:buClr>
                <a:schemeClr val="dk1"/>
              </a:buClr>
              <a:buSzPts val="2000"/>
              <a:buFont typeface="Arial"/>
              <a:buChar char="–"/>
              <a:defRPr sz="2000"/>
            </a:lvl2pPr>
            <a:lvl3pPr marL="1371600" lvl="2" indent="-342900" algn="l">
              <a:spcBef>
                <a:spcPts val="360"/>
              </a:spcBef>
              <a:spcAft>
                <a:spcPts val="0"/>
              </a:spcAft>
              <a:buClr>
                <a:schemeClr val="dk1"/>
              </a:buClr>
              <a:buSzPts val="1800"/>
              <a:buFont typeface="Arial"/>
              <a:buChar char="•"/>
              <a:defRPr sz="1800"/>
            </a:lvl3pPr>
            <a:lvl4pPr marL="1828800" lvl="3" indent="-330200" algn="l">
              <a:spcBef>
                <a:spcPts val="320"/>
              </a:spcBef>
              <a:spcAft>
                <a:spcPts val="0"/>
              </a:spcAft>
              <a:buClr>
                <a:schemeClr val="dk1"/>
              </a:buClr>
              <a:buSzPts val="1600"/>
              <a:buFont typeface="Arial"/>
              <a:buChar char="–"/>
              <a:defRPr sz="1600"/>
            </a:lvl4pPr>
            <a:lvl5pPr marL="2286000" lvl="4" indent="-330200" algn="l">
              <a:spcBef>
                <a:spcPts val="320"/>
              </a:spcBef>
              <a:spcAft>
                <a:spcPts val="0"/>
              </a:spcAft>
              <a:buClr>
                <a:schemeClr val="dk1"/>
              </a:buClr>
              <a:buSzPts val="1600"/>
              <a:buFont typeface="Arial"/>
              <a:buChar char="»"/>
              <a:defRPr sz="1600"/>
            </a:lvl5pPr>
            <a:lvl6pPr marL="2743200" lvl="5" indent="-330200" algn="l">
              <a:spcBef>
                <a:spcPts val="320"/>
              </a:spcBef>
              <a:spcAft>
                <a:spcPts val="0"/>
              </a:spcAft>
              <a:buClr>
                <a:schemeClr val="dk1"/>
              </a:buClr>
              <a:buSzPts val="1600"/>
              <a:buFont typeface="Arial"/>
              <a:buChar char="»"/>
              <a:defRPr sz="1600"/>
            </a:lvl6pPr>
            <a:lvl7pPr marL="3200400" lvl="6" indent="-330200" algn="l">
              <a:spcBef>
                <a:spcPts val="320"/>
              </a:spcBef>
              <a:spcAft>
                <a:spcPts val="0"/>
              </a:spcAft>
              <a:buClr>
                <a:schemeClr val="dk1"/>
              </a:buClr>
              <a:buSzPts val="1600"/>
              <a:buFont typeface="Arial"/>
              <a:buChar char="»"/>
              <a:defRPr sz="1600"/>
            </a:lvl7pPr>
            <a:lvl8pPr marL="3657600" lvl="7" indent="-330200" algn="l">
              <a:spcBef>
                <a:spcPts val="320"/>
              </a:spcBef>
              <a:spcAft>
                <a:spcPts val="0"/>
              </a:spcAft>
              <a:buClr>
                <a:schemeClr val="dk1"/>
              </a:buClr>
              <a:buSzPts val="1600"/>
              <a:buFont typeface="Arial"/>
              <a:buChar char="»"/>
              <a:defRPr sz="1600"/>
            </a:lvl8pPr>
            <a:lvl9pPr marL="4114800" lvl="8" indent="-330200" algn="l">
              <a:spcBef>
                <a:spcPts val="320"/>
              </a:spcBef>
              <a:spcAft>
                <a:spcPts val="0"/>
              </a:spcAft>
              <a:buClr>
                <a:schemeClr val="dk1"/>
              </a:buClr>
              <a:buSzPts val="1600"/>
              <a:buFont typeface="Arial"/>
              <a:buChar char="»"/>
              <a:defRPr sz="1600"/>
            </a:lvl9pPr>
          </a:lstStyle>
          <a:p>
            <a:endParaRPr/>
          </a:p>
        </p:txBody>
      </p:sp>
      <p:sp>
        <p:nvSpPr>
          <p:cNvPr id="202" name="Google Shape;202;p5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3" name="Google Shape;203;p5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04"/>
        <p:cNvGrpSpPr/>
        <p:nvPr/>
      </p:nvGrpSpPr>
      <p:grpSpPr>
        <a:xfrm>
          <a:off x="0" y="0"/>
          <a:ext cx="0" cy="0"/>
          <a:chOff x="0" y="0"/>
          <a:chExt cx="0" cy="0"/>
        </a:xfrm>
      </p:grpSpPr>
      <p:sp>
        <p:nvSpPr>
          <p:cNvPr id="205" name="Google Shape;205;p5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06" name="Google Shape;206;p5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Font typeface="Arial"/>
              <a:buChar char="•"/>
              <a:defRPr sz="2800"/>
            </a:lvl1pPr>
            <a:lvl2pPr marL="914400" lvl="1" indent="-381000" algn="l">
              <a:spcBef>
                <a:spcPts val="480"/>
              </a:spcBef>
              <a:spcAft>
                <a:spcPts val="0"/>
              </a:spcAft>
              <a:buClr>
                <a:schemeClr val="dk1"/>
              </a:buClr>
              <a:buSzPts val="2400"/>
              <a:buFont typeface="Arial"/>
              <a:buChar char="–"/>
              <a:defRPr sz="2400"/>
            </a:lvl2pPr>
            <a:lvl3pPr marL="1371600" lvl="2" indent="-355600" algn="l">
              <a:spcBef>
                <a:spcPts val="400"/>
              </a:spcBef>
              <a:spcAft>
                <a:spcPts val="0"/>
              </a:spcAft>
              <a:buClr>
                <a:schemeClr val="dk1"/>
              </a:buClr>
              <a:buSzPts val="2000"/>
              <a:buFont typeface="Arial"/>
              <a:buChar char="•"/>
              <a:defRPr sz="2000"/>
            </a:lvl3pPr>
            <a:lvl4pPr marL="1828800" lvl="3" indent="-342900" algn="l">
              <a:spcBef>
                <a:spcPts val="360"/>
              </a:spcBef>
              <a:spcAft>
                <a:spcPts val="0"/>
              </a:spcAft>
              <a:buClr>
                <a:schemeClr val="dk1"/>
              </a:buClr>
              <a:buSzPts val="1800"/>
              <a:buFont typeface="Arial"/>
              <a:buChar char="–"/>
              <a:defRPr sz="1800"/>
            </a:lvl4pPr>
            <a:lvl5pPr marL="2286000" lvl="4" indent="-342900" algn="l">
              <a:spcBef>
                <a:spcPts val="360"/>
              </a:spcBef>
              <a:spcAft>
                <a:spcPts val="0"/>
              </a:spcAft>
              <a:buClr>
                <a:schemeClr val="dk1"/>
              </a:buClr>
              <a:buSzPts val="1800"/>
              <a:buFont typeface="Arial"/>
              <a:buChar char="»"/>
              <a:defRPr sz="1800"/>
            </a:lvl5pPr>
            <a:lvl6pPr marL="2743200" lvl="5" indent="-342900" algn="l">
              <a:spcBef>
                <a:spcPts val="360"/>
              </a:spcBef>
              <a:spcAft>
                <a:spcPts val="0"/>
              </a:spcAft>
              <a:buClr>
                <a:schemeClr val="dk1"/>
              </a:buClr>
              <a:buSzPts val="1800"/>
              <a:buFont typeface="Arial"/>
              <a:buChar char="»"/>
              <a:defRPr sz="1800"/>
            </a:lvl6pPr>
            <a:lvl7pPr marL="3200400" lvl="6" indent="-342900" algn="l">
              <a:spcBef>
                <a:spcPts val="360"/>
              </a:spcBef>
              <a:spcAft>
                <a:spcPts val="0"/>
              </a:spcAft>
              <a:buClr>
                <a:schemeClr val="dk1"/>
              </a:buClr>
              <a:buSzPts val="1800"/>
              <a:buFont typeface="Arial"/>
              <a:buChar char="»"/>
              <a:defRPr sz="1800"/>
            </a:lvl7pPr>
            <a:lvl8pPr marL="3657600" lvl="7" indent="-342900" algn="l">
              <a:spcBef>
                <a:spcPts val="360"/>
              </a:spcBef>
              <a:spcAft>
                <a:spcPts val="0"/>
              </a:spcAft>
              <a:buClr>
                <a:schemeClr val="dk1"/>
              </a:buClr>
              <a:buSzPts val="1800"/>
              <a:buFont typeface="Arial"/>
              <a:buChar char="»"/>
              <a:defRPr sz="1800"/>
            </a:lvl8pPr>
            <a:lvl9pPr marL="4114800" lvl="8" indent="-342900" algn="l">
              <a:spcBef>
                <a:spcPts val="360"/>
              </a:spcBef>
              <a:spcAft>
                <a:spcPts val="0"/>
              </a:spcAft>
              <a:buClr>
                <a:schemeClr val="dk1"/>
              </a:buClr>
              <a:buSzPts val="1800"/>
              <a:buFont typeface="Arial"/>
              <a:buChar char="»"/>
              <a:defRPr sz="1800"/>
            </a:lvl9pPr>
          </a:lstStyle>
          <a:p>
            <a:endParaRPr/>
          </a:p>
        </p:txBody>
      </p:sp>
      <p:sp>
        <p:nvSpPr>
          <p:cNvPr id="207" name="Google Shape;207;p5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Font typeface="Arial"/>
              <a:buChar char="•"/>
              <a:defRPr sz="2800"/>
            </a:lvl1pPr>
            <a:lvl2pPr marL="914400" lvl="1" indent="-381000" algn="l">
              <a:spcBef>
                <a:spcPts val="480"/>
              </a:spcBef>
              <a:spcAft>
                <a:spcPts val="0"/>
              </a:spcAft>
              <a:buClr>
                <a:schemeClr val="dk1"/>
              </a:buClr>
              <a:buSzPts val="2400"/>
              <a:buFont typeface="Arial"/>
              <a:buChar char="–"/>
              <a:defRPr sz="2400"/>
            </a:lvl2pPr>
            <a:lvl3pPr marL="1371600" lvl="2" indent="-355600" algn="l">
              <a:spcBef>
                <a:spcPts val="400"/>
              </a:spcBef>
              <a:spcAft>
                <a:spcPts val="0"/>
              </a:spcAft>
              <a:buClr>
                <a:schemeClr val="dk1"/>
              </a:buClr>
              <a:buSzPts val="2000"/>
              <a:buFont typeface="Arial"/>
              <a:buChar char="•"/>
              <a:defRPr sz="2000"/>
            </a:lvl3pPr>
            <a:lvl4pPr marL="1828800" lvl="3" indent="-342900" algn="l">
              <a:spcBef>
                <a:spcPts val="360"/>
              </a:spcBef>
              <a:spcAft>
                <a:spcPts val="0"/>
              </a:spcAft>
              <a:buClr>
                <a:schemeClr val="dk1"/>
              </a:buClr>
              <a:buSzPts val="1800"/>
              <a:buFont typeface="Arial"/>
              <a:buChar char="–"/>
              <a:defRPr sz="1800"/>
            </a:lvl4pPr>
            <a:lvl5pPr marL="2286000" lvl="4" indent="-342900" algn="l">
              <a:spcBef>
                <a:spcPts val="360"/>
              </a:spcBef>
              <a:spcAft>
                <a:spcPts val="0"/>
              </a:spcAft>
              <a:buClr>
                <a:schemeClr val="dk1"/>
              </a:buClr>
              <a:buSzPts val="1800"/>
              <a:buFont typeface="Arial"/>
              <a:buChar char="»"/>
              <a:defRPr sz="1800"/>
            </a:lvl5pPr>
            <a:lvl6pPr marL="2743200" lvl="5" indent="-342900" algn="l">
              <a:spcBef>
                <a:spcPts val="360"/>
              </a:spcBef>
              <a:spcAft>
                <a:spcPts val="0"/>
              </a:spcAft>
              <a:buClr>
                <a:schemeClr val="dk1"/>
              </a:buClr>
              <a:buSzPts val="1800"/>
              <a:buFont typeface="Arial"/>
              <a:buChar char="»"/>
              <a:defRPr sz="1800"/>
            </a:lvl6pPr>
            <a:lvl7pPr marL="3200400" lvl="6" indent="-342900" algn="l">
              <a:spcBef>
                <a:spcPts val="360"/>
              </a:spcBef>
              <a:spcAft>
                <a:spcPts val="0"/>
              </a:spcAft>
              <a:buClr>
                <a:schemeClr val="dk1"/>
              </a:buClr>
              <a:buSzPts val="1800"/>
              <a:buFont typeface="Arial"/>
              <a:buChar char="»"/>
              <a:defRPr sz="1800"/>
            </a:lvl7pPr>
            <a:lvl8pPr marL="3657600" lvl="7" indent="-342900" algn="l">
              <a:spcBef>
                <a:spcPts val="360"/>
              </a:spcBef>
              <a:spcAft>
                <a:spcPts val="0"/>
              </a:spcAft>
              <a:buClr>
                <a:schemeClr val="dk1"/>
              </a:buClr>
              <a:buSzPts val="1800"/>
              <a:buFont typeface="Arial"/>
              <a:buChar char="»"/>
              <a:defRPr sz="1800"/>
            </a:lvl8pPr>
            <a:lvl9pPr marL="4114800" lvl="8" indent="-342900" algn="l">
              <a:spcBef>
                <a:spcPts val="360"/>
              </a:spcBef>
              <a:spcAft>
                <a:spcPts val="0"/>
              </a:spcAft>
              <a:buClr>
                <a:schemeClr val="dk1"/>
              </a:buClr>
              <a:buSzPts val="1800"/>
              <a:buFont typeface="Arial"/>
              <a:buChar char="»"/>
              <a:defRPr sz="1800"/>
            </a:lvl9pPr>
          </a:lstStyle>
          <a:p>
            <a:endParaRPr/>
          </a:p>
        </p:txBody>
      </p:sp>
      <p:sp>
        <p:nvSpPr>
          <p:cNvPr id="208" name="Google Shape;208;p5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9" name="Google Shape;209;p5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0"/>
        <p:cNvGrpSpPr/>
        <p:nvPr/>
      </p:nvGrpSpPr>
      <p:grpSpPr>
        <a:xfrm>
          <a:off x="0" y="0"/>
          <a:ext cx="0" cy="0"/>
          <a:chOff x="0" y="0"/>
          <a:chExt cx="0" cy="0"/>
        </a:xfrm>
      </p:grpSpPr>
      <p:sp>
        <p:nvSpPr>
          <p:cNvPr id="211" name="Google Shape;211;p59"/>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12" name="Google Shape;212;p59"/>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chemeClr val="dk1"/>
              </a:buClr>
              <a:buSzPts val="2000"/>
              <a:buFont typeface="Arial"/>
              <a:buNone/>
              <a:defRPr sz="2000"/>
            </a:lvl1pPr>
            <a:lvl2pPr marL="914400" lvl="1" indent="-228600" algn="l">
              <a:spcBef>
                <a:spcPts val="360"/>
              </a:spcBef>
              <a:spcAft>
                <a:spcPts val="0"/>
              </a:spcAft>
              <a:buClr>
                <a:schemeClr val="dk1"/>
              </a:buClr>
              <a:buSzPts val="1800"/>
              <a:buFont typeface="Arial"/>
              <a:buNone/>
              <a:defRPr sz="1800"/>
            </a:lvl2pPr>
            <a:lvl3pPr marL="1371600" lvl="2" indent="-228600" algn="l">
              <a:spcBef>
                <a:spcPts val="320"/>
              </a:spcBef>
              <a:spcAft>
                <a:spcPts val="0"/>
              </a:spcAft>
              <a:buClr>
                <a:schemeClr val="dk1"/>
              </a:buClr>
              <a:buSzPts val="1600"/>
              <a:buFont typeface="Arial"/>
              <a:buNone/>
              <a:defRPr sz="1600"/>
            </a:lvl3pPr>
            <a:lvl4pPr marL="1828800" lvl="3" indent="-228600" algn="l">
              <a:spcBef>
                <a:spcPts val="280"/>
              </a:spcBef>
              <a:spcAft>
                <a:spcPts val="0"/>
              </a:spcAft>
              <a:buClr>
                <a:schemeClr val="dk1"/>
              </a:buClr>
              <a:buSzPts val="1400"/>
              <a:buFont typeface="Arial"/>
              <a:buNone/>
              <a:defRPr sz="1400"/>
            </a:lvl4pPr>
            <a:lvl5pPr marL="2286000" lvl="4" indent="-228600" algn="l">
              <a:spcBef>
                <a:spcPts val="280"/>
              </a:spcBef>
              <a:spcAft>
                <a:spcPts val="0"/>
              </a:spcAft>
              <a:buClr>
                <a:schemeClr val="dk1"/>
              </a:buClr>
              <a:buSzPts val="1400"/>
              <a:buFont typeface="Arial"/>
              <a:buNone/>
              <a:defRPr sz="1400"/>
            </a:lvl5pPr>
            <a:lvl6pPr marL="2743200" lvl="5" indent="-228600" algn="l">
              <a:spcBef>
                <a:spcPts val="280"/>
              </a:spcBef>
              <a:spcAft>
                <a:spcPts val="0"/>
              </a:spcAft>
              <a:buClr>
                <a:schemeClr val="dk1"/>
              </a:buClr>
              <a:buSzPts val="1400"/>
              <a:buFont typeface="Arial"/>
              <a:buNone/>
              <a:defRPr sz="1400"/>
            </a:lvl6pPr>
            <a:lvl7pPr marL="3200400" lvl="6" indent="-228600" algn="l">
              <a:spcBef>
                <a:spcPts val="280"/>
              </a:spcBef>
              <a:spcAft>
                <a:spcPts val="0"/>
              </a:spcAft>
              <a:buClr>
                <a:schemeClr val="dk1"/>
              </a:buClr>
              <a:buSzPts val="1400"/>
              <a:buFont typeface="Arial"/>
              <a:buNone/>
              <a:defRPr sz="1400"/>
            </a:lvl7pPr>
            <a:lvl8pPr marL="3657600" lvl="7" indent="-228600" algn="l">
              <a:spcBef>
                <a:spcPts val="280"/>
              </a:spcBef>
              <a:spcAft>
                <a:spcPts val="0"/>
              </a:spcAft>
              <a:buClr>
                <a:schemeClr val="dk1"/>
              </a:buClr>
              <a:buSzPts val="1400"/>
              <a:buFont typeface="Arial"/>
              <a:buNone/>
              <a:defRPr sz="1400"/>
            </a:lvl8pPr>
            <a:lvl9pPr marL="4114800" lvl="8" indent="-228600" algn="l">
              <a:spcBef>
                <a:spcPts val="280"/>
              </a:spcBef>
              <a:spcAft>
                <a:spcPts val="0"/>
              </a:spcAft>
              <a:buClr>
                <a:schemeClr val="dk1"/>
              </a:buClr>
              <a:buSzPts val="1400"/>
              <a:buFont typeface="Arial"/>
              <a:buNone/>
              <a:defRPr sz="1400"/>
            </a:lvl9pPr>
          </a:lstStyle>
          <a:p>
            <a:endParaRPr/>
          </a:p>
        </p:txBody>
      </p:sp>
      <p:sp>
        <p:nvSpPr>
          <p:cNvPr id="213" name="Google Shape;213;p5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4" name="Google Shape;214;p5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5"/>
        <p:cNvGrpSpPr/>
        <p:nvPr/>
      </p:nvGrpSpPr>
      <p:grpSpPr>
        <a:xfrm>
          <a:off x="0" y="0"/>
          <a:ext cx="0" cy="0"/>
          <a:chOff x="0" y="0"/>
          <a:chExt cx="0" cy="0"/>
        </a:xfrm>
      </p:grpSpPr>
      <p:sp>
        <p:nvSpPr>
          <p:cNvPr id="216" name="Google Shape;216;p6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17" name="Google Shape;217;p6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18" name="Google Shape;218;p6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9" name="Google Shape;219;p6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20"/>
        <p:cNvGrpSpPr/>
        <p:nvPr/>
      </p:nvGrpSpPr>
      <p:grpSpPr>
        <a:xfrm>
          <a:off x="0" y="0"/>
          <a:ext cx="0" cy="0"/>
          <a:chOff x="0" y="0"/>
          <a:chExt cx="0" cy="0"/>
        </a:xfrm>
      </p:grpSpPr>
      <p:sp>
        <p:nvSpPr>
          <p:cNvPr id="221" name="Google Shape;221;p61"/>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22" name="Google Shape;222;p61"/>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chemeClr val="dk1"/>
              </a:buClr>
              <a:buSzPts val="3200"/>
              <a:buFont typeface="Arial"/>
              <a:buNone/>
              <a:defRPr/>
            </a:lvl1pPr>
            <a:lvl2pPr lvl="1" algn="ctr">
              <a:spcBef>
                <a:spcPts val="560"/>
              </a:spcBef>
              <a:spcAft>
                <a:spcPts val="0"/>
              </a:spcAft>
              <a:buClr>
                <a:schemeClr val="dk1"/>
              </a:buClr>
              <a:buSzPts val="2800"/>
              <a:buFont typeface="Arial"/>
              <a:buNone/>
              <a:defRPr/>
            </a:lvl2pPr>
            <a:lvl3pPr lvl="2" algn="ctr">
              <a:spcBef>
                <a:spcPts val="480"/>
              </a:spcBef>
              <a:spcAft>
                <a:spcPts val="0"/>
              </a:spcAft>
              <a:buClr>
                <a:schemeClr val="dk1"/>
              </a:buClr>
              <a:buSzPts val="2400"/>
              <a:buFont typeface="Arial"/>
              <a:buNone/>
              <a:defRPr/>
            </a:lvl3pPr>
            <a:lvl4pPr lvl="3" algn="ctr">
              <a:spcBef>
                <a:spcPts val="400"/>
              </a:spcBef>
              <a:spcAft>
                <a:spcPts val="0"/>
              </a:spcAft>
              <a:buClr>
                <a:schemeClr val="dk1"/>
              </a:buClr>
              <a:buSzPts val="2000"/>
              <a:buFont typeface="Arial"/>
              <a:buNone/>
              <a:defRPr/>
            </a:lvl4pPr>
            <a:lvl5pPr lvl="4" algn="ctr">
              <a:spcBef>
                <a:spcPts val="400"/>
              </a:spcBef>
              <a:spcAft>
                <a:spcPts val="0"/>
              </a:spcAft>
              <a:buClr>
                <a:schemeClr val="dk1"/>
              </a:buClr>
              <a:buSzPts val="2000"/>
              <a:buFont typeface="Arial"/>
              <a:buNone/>
              <a:defRPr/>
            </a:lvl5pPr>
            <a:lvl6pPr lvl="5" algn="ctr">
              <a:spcBef>
                <a:spcPts val="400"/>
              </a:spcBef>
              <a:spcAft>
                <a:spcPts val="0"/>
              </a:spcAft>
              <a:buClr>
                <a:schemeClr val="dk1"/>
              </a:buClr>
              <a:buSzPts val="2000"/>
              <a:buFont typeface="Arial"/>
              <a:buNone/>
              <a:defRPr/>
            </a:lvl6pPr>
            <a:lvl7pPr lvl="6" algn="ctr">
              <a:spcBef>
                <a:spcPts val="400"/>
              </a:spcBef>
              <a:spcAft>
                <a:spcPts val="0"/>
              </a:spcAft>
              <a:buClr>
                <a:schemeClr val="dk1"/>
              </a:buClr>
              <a:buSzPts val="2000"/>
              <a:buFont typeface="Arial"/>
              <a:buNone/>
              <a:defRPr/>
            </a:lvl7pPr>
            <a:lvl8pPr lvl="7" algn="ctr">
              <a:spcBef>
                <a:spcPts val="400"/>
              </a:spcBef>
              <a:spcAft>
                <a:spcPts val="0"/>
              </a:spcAft>
              <a:buClr>
                <a:schemeClr val="dk1"/>
              </a:buClr>
              <a:buSzPts val="2000"/>
              <a:buFont typeface="Arial"/>
              <a:buNone/>
              <a:defRPr/>
            </a:lvl8pPr>
            <a:lvl9pPr lvl="8" algn="ctr">
              <a:spcBef>
                <a:spcPts val="400"/>
              </a:spcBef>
              <a:spcAft>
                <a:spcPts val="0"/>
              </a:spcAft>
              <a:buClr>
                <a:schemeClr val="dk1"/>
              </a:buClr>
              <a:buSzPts val="2000"/>
              <a:buFont typeface="Arial"/>
              <a:buNone/>
              <a:defRPr/>
            </a:lvl9pPr>
          </a:lstStyle>
          <a:p>
            <a:endParaRPr/>
          </a:p>
        </p:txBody>
      </p:sp>
      <p:sp>
        <p:nvSpPr>
          <p:cNvPr id="223" name="Google Shape;223;p6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4" name="Google Shape;224;p6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32"/>
        <p:cNvGrpSpPr/>
        <p:nvPr/>
      </p:nvGrpSpPr>
      <p:grpSpPr>
        <a:xfrm>
          <a:off x="0" y="0"/>
          <a:ext cx="0" cy="0"/>
          <a:chOff x="0" y="0"/>
          <a:chExt cx="0" cy="0"/>
        </a:xfrm>
      </p:grpSpPr>
      <p:sp>
        <p:nvSpPr>
          <p:cNvPr id="233" name="Google Shape;233;p6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4" name="Google Shape;234;p6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35" name="Google Shape;235;p6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6" name="Google Shape;236;p6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7" name="Google Shape;237;p6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38"/>
        <p:cNvGrpSpPr/>
        <p:nvPr/>
      </p:nvGrpSpPr>
      <p:grpSpPr>
        <a:xfrm>
          <a:off x="0" y="0"/>
          <a:ext cx="0" cy="0"/>
          <a:chOff x="0" y="0"/>
          <a:chExt cx="0" cy="0"/>
        </a:xfrm>
      </p:grpSpPr>
      <p:sp>
        <p:nvSpPr>
          <p:cNvPr id="239" name="Google Shape;239;p6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0" name="Google Shape;240;p64"/>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41" name="Google Shape;241;p6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2" name="Google Shape;242;p6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3" name="Google Shape;243;p6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44"/>
        <p:cNvGrpSpPr/>
        <p:nvPr/>
      </p:nvGrpSpPr>
      <p:grpSpPr>
        <a:xfrm>
          <a:off x="0" y="0"/>
          <a:ext cx="0" cy="0"/>
          <a:chOff x="0" y="0"/>
          <a:chExt cx="0" cy="0"/>
        </a:xfrm>
      </p:grpSpPr>
      <p:sp>
        <p:nvSpPr>
          <p:cNvPr id="245" name="Google Shape;245;p65"/>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6" name="Google Shape;246;p65"/>
          <p:cNvSpPr>
            <a:spLocks noGrp="1"/>
          </p:cNvSpPr>
          <p:nvPr>
            <p:ph type="pic" idx="2"/>
          </p:nvPr>
        </p:nvSpPr>
        <p:spPr>
          <a:xfrm>
            <a:off x="1792288" y="612775"/>
            <a:ext cx="5486400" cy="4114800"/>
          </a:xfrm>
          <a:prstGeom prst="rect">
            <a:avLst/>
          </a:prstGeom>
          <a:noFill/>
          <a:ln>
            <a:noFill/>
          </a:ln>
        </p:spPr>
      </p:sp>
      <p:sp>
        <p:nvSpPr>
          <p:cNvPr id="247" name="Google Shape;247;p65"/>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248" name="Google Shape;248;p6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9" name="Google Shape;249;p6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0" name="Google Shape;250;p6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51"/>
        <p:cNvGrpSpPr/>
        <p:nvPr/>
      </p:nvGrpSpPr>
      <p:grpSpPr>
        <a:xfrm>
          <a:off x="0" y="0"/>
          <a:ext cx="0" cy="0"/>
          <a:chOff x="0" y="0"/>
          <a:chExt cx="0" cy="0"/>
        </a:xfrm>
      </p:grpSpPr>
      <p:sp>
        <p:nvSpPr>
          <p:cNvPr id="252" name="Google Shape;252;p6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3" name="Google Shape;253;p66"/>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1600"/>
              </a:spcBef>
              <a:spcAft>
                <a:spcPts val="0"/>
              </a:spcAft>
              <a:buClr>
                <a:schemeClr val="lt1"/>
              </a:buClr>
              <a:buSzPts val="3200"/>
              <a:buFont typeface="Arial"/>
              <a:buChar char="•"/>
              <a:defRPr sz="3200"/>
            </a:lvl1pPr>
            <a:lvl2pPr marL="914400" lvl="1" indent="-406400" algn="l">
              <a:spcBef>
                <a:spcPts val="560"/>
              </a:spcBef>
              <a:spcAft>
                <a:spcPts val="0"/>
              </a:spcAft>
              <a:buClr>
                <a:schemeClr val="lt1"/>
              </a:buClr>
              <a:buSzPts val="2800"/>
              <a:buFont typeface="Arial"/>
              <a:buChar char="•"/>
              <a:defRPr sz="2800"/>
            </a:lvl2pPr>
            <a:lvl3pPr marL="1371600" lvl="2" indent="-381000" algn="l">
              <a:spcBef>
                <a:spcPts val="480"/>
              </a:spcBef>
              <a:spcAft>
                <a:spcPts val="0"/>
              </a:spcAft>
              <a:buClr>
                <a:schemeClr val="lt1"/>
              </a:buClr>
              <a:buSzPts val="2400"/>
              <a:buFont typeface="Arial"/>
              <a:buChar char="•"/>
              <a:defRPr sz="2400"/>
            </a:lvl3pPr>
            <a:lvl4pPr marL="1828800" lvl="3" indent="-355600" algn="l">
              <a:spcBef>
                <a:spcPts val="400"/>
              </a:spcBef>
              <a:spcAft>
                <a:spcPts val="0"/>
              </a:spcAft>
              <a:buClr>
                <a:schemeClr val="lt1"/>
              </a:buClr>
              <a:buSzPts val="2000"/>
              <a:buFont typeface="Arial"/>
              <a:buChar char="•"/>
              <a:defRPr sz="2000"/>
            </a:lvl4pPr>
            <a:lvl5pPr marL="2286000" lvl="4" indent="-355600" algn="l">
              <a:spcBef>
                <a:spcPts val="400"/>
              </a:spcBef>
              <a:spcAft>
                <a:spcPts val="0"/>
              </a:spcAft>
              <a:buClr>
                <a:schemeClr val="lt1"/>
              </a:buClr>
              <a:buSzPts val="2000"/>
              <a:buFont typeface="Arial"/>
              <a:buChar char="•"/>
              <a:defRPr sz="2000"/>
            </a:lvl5pPr>
            <a:lvl6pPr marL="2743200" lvl="5" indent="-355600" algn="l">
              <a:spcBef>
                <a:spcPts val="400"/>
              </a:spcBef>
              <a:spcAft>
                <a:spcPts val="0"/>
              </a:spcAft>
              <a:buClr>
                <a:schemeClr val="lt1"/>
              </a:buClr>
              <a:buSzPts val="2000"/>
              <a:buFont typeface="Arial"/>
              <a:buChar char="•"/>
              <a:defRPr sz="2000"/>
            </a:lvl6pPr>
            <a:lvl7pPr marL="3200400" lvl="6" indent="-355600" algn="l">
              <a:spcBef>
                <a:spcPts val="400"/>
              </a:spcBef>
              <a:spcAft>
                <a:spcPts val="0"/>
              </a:spcAft>
              <a:buClr>
                <a:schemeClr val="lt1"/>
              </a:buClr>
              <a:buSzPts val="2000"/>
              <a:buFont typeface="Arial"/>
              <a:buChar char="•"/>
              <a:defRPr sz="2000"/>
            </a:lvl7pPr>
            <a:lvl8pPr marL="3657600" lvl="7" indent="-355600" algn="l">
              <a:spcBef>
                <a:spcPts val="400"/>
              </a:spcBef>
              <a:spcAft>
                <a:spcPts val="0"/>
              </a:spcAft>
              <a:buClr>
                <a:schemeClr val="lt1"/>
              </a:buClr>
              <a:buSzPts val="2000"/>
              <a:buFont typeface="Arial"/>
              <a:buChar char="•"/>
              <a:defRPr sz="2000"/>
            </a:lvl8pPr>
            <a:lvl9pPr marL="4114800" lvl="8" indent="-355600" algn="l">
              <a:spcBef>
                <a:spcPts val="400"/>
              </a:spcBef>
              <a:spcAft>
                <a:spcPts val="0"/>
              </a:spcAft>
              <a:buClr>
                <a:schemeClr val="lt1"/>
              </a:buClr>
              <a:buSzPts val="2000"/>
              <a:buFont typeface="Arial"/>
              <a:buChar char="•"/>
              <a:defRPr sz="2000"/>
            </a:lvl9pPr>
          </a:lstStyle>
          <a:p>
            <a:endParaRPr/>
          </a:p>
        </p:txBody>
      </p:sp>
      <p:sp>
        <p:nvSpPr>
          <p:cNvPr id="254" name="Google Shape;254;p66"/>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255" name="Google Shape;255;p6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6" name="Google Shape;256;p6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7" name="Google Shape;257;p6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58"/>
        <p:cNvGrpSpPr/>
        <p:nvPr/>
      </p:nvGrpSpPr>
      <p:grpSpPr>
        <a:xfrm>
          <a:off x="0" y="0"/>
          <a:ext cx="0" cy="0"/>
          <a:chOff x="0" y="0"/>
          <a:chExt cx="0" cy="0"/>
        </a:xfrm>
      </p:grpSpPr>
      <p:sp>
        <p:nvSpPr>
          <p:cNvPr id="259" name="Google Shape;259;p6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0" name="Google Shape;260;p6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1" name="Google Shape;261;p6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2"/>
        <p:cNvGrpSpPr/>
        <p:nvPr/>
      </p:nvGrpSpPr>
      <p:grpSpPr>
        <a:xfrm>
          <a:off x="0" y="0"/>
          <a:ext cx="0" cy="0"/>
          <a:chOff x="0" y="0"/>
          <a:chExt cx="0" cy="0"/>
        </a:xfrm>
      </p:grpSpPr>
      <p:sp>
        <p:nvSpPr>
          <p:cNvPr id="263" name="Google Shape;263;p6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4" name="Google Shape;264;p6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5" name="Google Shape;265;p6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6" name="Google Shape;266;p6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67"/>
        <p:cNvGrpSpPr/>
        <p:nvPr/>
      </p:nvGrpSpPr>
      <p:grpSpPr>
        <a:xfrm>
          <a:off x="0" y="0"/>
          <a:ext cx="0" cy="0"/>
          <a:chOff x="0" y="0"/>
          <a:chExt cx="0" cy="0"/>
        </a:xfrm>
      </p:grpSpPr>
      <p:sp>
        <p:nvSpPr>
          <p:cNvPr id="268" name="Google Shape;268;p6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9" name="Google Shape;269;p6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270" name="Google Shape;270;p6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271" name="Google Shape;271;p6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272" name="Google Shape;272;p6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273" name="Google Shape;273;p6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4" name="Google Shape;274;p6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5" name="Google Shape;275;p6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6"/>
        <p:cNvGrpSpPr/>
        <p:nvPr/>
      </p:nvGrpSpPr>
      <p:grpSpPr>
        <a:xfrm>
          <a:off x="0" y="0"/>
          <a:ext cx="0" cy="0"/>
          <a:chOff x="0" y="0"/>
          <a:chExt cx="0" cy="0"/>
        </a:xfrm>
      </p:grpSpPr>
      <p:sp>
        <p:nvSpPr>
          <p:cNvPr id="277" name="Google Shape;277;p7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8" name="Google Shape;278;p7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279" name="Google Shape;279;p7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280" name="Google Shape;280;p7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1" name="Google Shape;281;p7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2" name="Google Shape;282;p7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3"/>
        <p:cNvGrpSpPr/>
        <p:nvPr/>
      </p:nvGrpSpPr>
      <p:grpSpPr>
        <a:xfrm>
          <a:off x="0" y="0"/>
          <a:ext cx="0" cy="0"/>
          <a:chOff x="0" y="0"/>
          <a:chExt cx="0" cy="0"/>
        </a:xfrm>
      </p:grpSpPr>
      <p:sp>
        <p:nvSpPr>
          <p:cNvPr id="284" name="Google Shape;284;p71"/>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5" name="Google Shape;285;p71"/>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Clr>
                <a:schemeClr val="lt1"/>
              </a:buClr>
              <a:buSzPts val="2000"/>
              <a:buFont typeface="Arial"/>
              <a:buNone/>
              <a:defRPr sz="2000"/>
            </a:lvl1pPr>
            <a:lvl2pPr marL="914400" lvl="1" indent="-228600" algn="l">
              <a:spcBef>
                <a:spcPts val="360"/>
              </a:spcBef>
              <a:spcAft>
                <a:spcPts val="0"/>
              </a:spcAft>
              <a:buClr>
                <a:schemeClr val="lt1"/>
              </a:buClr>
              <a:buSzPts val="1800"/>
              <a:buFont typeface="Arial"/>
              <a:buNone/>
              <a:defRPr sz="1800"/>
            </a:lvl2pPr>
            <a:lvl3pPr marL="1371600" lvl="2" indent="-228600" algn="l">
              <a:spcBef>
                <a:spcPts val="320"/>
              </a:spcBef>
              <a:spcAft>
                <a:spcPts val="0"/>
              </a:spcAft>
              <a:buClr>
                <a:schemeClr val="lt1"/>
              </a:buClr>
              <a:buSzPts val="1600"/>
              <a:buFont typeface="Arial"/>
              <a:buNone/>
              <a:defRPr sz="1600"/>
            </a:lvl3pPr>
            <a:lvl4pPr marL="1828800" lvl="3" indent="-228600" algn="l">
              <a:spcBef>
                <a:spcPts val="280"/>
              </a:spcBef>
              <a:spcAft>
                <a:spcPts val="0"/>
              </a:spcAft>
              <a:buClr>
                <a:schemeClr val="lt1"/>
              </a:buClr>
              <a:buSzPts val="1400"/>
              <a:buFont typeface="Arial"/>
              <a:buNone/>
              <a:defRPr sz="1400"/>
            </a:lvl4pPr>
            <a:lvl5pPr marL="2286000" lvl="4" indent="-228600" algn="l">
              <a:spcBef>
                <a:spcPts val="280"/>
              </a:spcBef>
              <a:spcAft>
                <a:spcPts val="0"/>
              </a:spcAft>
              <a:buClr>
                <a:schemeClr val="lt1"/>
              </a:buClr>
              <a:buSzPts val="1400"/>
              <a:buFont typeface="Arial"/>
              <a:buNone/>
              <a:defRPr sz="1400"/>
            </a:lvl5pPr>
            <a:lvl6pPr marL="2743200" lvl="5" indent="-228600" algn="l">
              <a:spcBef>
                <a:spcPts val="280"/>
              </a:spcBef>
              <a:spcAft>
                <a:spcPts val="0"/>
              </a:spcAft>
              <a:buClr>
                <a:schemeClr val="lt1"/>
              </a:buClr>
              <a:buSzPts val="1400"/>
              <a:buFont typeface="Arial"/>
              <a:buNone/>
              <a:defRPr sz="1400"/>
            </a:lvl6pPr>
            <a:lvl7pPr marL="3200400" lvl="6" indent="-228600" algn="l">
              <a:spcBef>
                <a:spcPts val="280"/>
              </a:spcBef>
              <a:spcAft>
                <a:spcPts val="0"/>
              </a:spcAft>
              <a:buClr>
                <a:schemeClr val="lt1"/>
              </a:buClr>
              <a:buSzPts val="1400"/>
              <a:buFont typeface="Arial"/>
              <a:buNone/>
              <a:defRPr sz="1400"/>
            </a:lvl7pPr>
            <a:lvl8pPr marL="3657600" lvl="7" indent="-228600" algn="l">
              <a:spcBef>
                <a:spcPts val="280"/>
              </a:spcBef>
              <a:spcAft>
                <a:spcPts val="0"/>
              </a:spcAft>
              <a:buClr>
                <a:schemeClr val="lt1"/>
              </a:buClr>
              <a:buSzPts val="1400"/>
              <a:buFont typeface="Arial"/>
              <a:buNone/>
              <a:defRPr sz="1400"/>
            </a:lvl8pPr>
            <a:lvl9pPr marL="4114800" lvl="8" indent="-228600" algn="l">
              <a:spcBef>
                <a:spcPts val="280"/>
              </a:spcBef>
              <a:spcAft>
                <a:spcPts val="0"/>
              </a:spcAft>
              <a:buClr>
                <a:schemeClr val="lt1"/>
              </a:buClr>
              <a:buSzPts val="1400"/>
              <a:buFont typeface="Arial"/>
              <a:buNone/>
              <a:defRPr sz="1400"/>
            </a:lvl9pPr>
          </a:lstStyle>
          <a:p>
            <a:endParaRPr/>
          </a:p>
        </p:txBody>
      </p:sp>
      <p:sp>
        <p:nvSpPr>
          <p:cNvPr id="286" name="Google Shape;286;p7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7" name="Google Shape;287;p7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8" name="Google Shape;288;p7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9"/>
        <p:cNvGrpSpPr/>
        <p:nvPr/>
      </p:nvGrpSpPr>
      <p:grpSpPr>
        <a:xfrm>
          <a:off x="0" y="0"/>
          <a:ext cx="0" cy="0"/>
          <a:chOff x="0" y="0"/>
          <a:chExt cx="0" cy="0"/>
        </a:xfrm>
      </p:grpSpPr>
      <p:sp>
        <p:nvSpPr>
          <p:cNvPr id="290" name="Google Shape;290;p7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1" name="Google Shape;291;p72"/>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92" name="Google Shape;292;p7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28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3" name="Google Shape;293;p7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4" name="Google Shape;294;p7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02"/>
        <p:cNvGrpSpPr/>
        <p:nvPr/>
      </p:nvGrpSpPr>
      <p:grpSpPr>
        <a:xfrm>
          <a:off x="0" y="0"/>
          <a:ext cx="0" cy="0"/>
          <a:chOff x="0" y="0"/>
          <a:chExt cx="0" cy="0"/>
        </a:xfrm>
      </p:grpSpPr>
      <p:sp>
        <p:nvSpPr>
          <p:cNvPr id="303" name="Google Shape;303;p74"/>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4" name="Google Shape;304;p74"/>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05" name="Google Shape;305;p7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6" name="Google Shape;306;p7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7" name="Google Shape;307;p7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08"/>
        <p:cNvGrpSpPr/>
        <p:nvPr/>
      </p:nvGrpSpPr>
      <p:grpSpPr>
        <a:xfrm>
          <a:off x="0" y="0"/>
          <a:ext cx="0" cy="0"/>
          <a:chOff x="0" y="0"/>
          <a:chExt cx="0" cy="0"/>
        </a:xfrm>
      </p:grpSpPr>
      <p:sp>
        <p:nvSpPr>
          <p:cNvPr id="309" name="Google Shape;309;p7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0" name="Google Shape;310;p75"/>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11" name="Google Shape;311;p7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2" name="Google Shape;312;p7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3" name="Google Shape;313;p7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14"/>
        <p:cNvGrpSpPr/>
        <p:nvPr/>
      </p:nvGrpSpPr>
      <p:grpSpPr>
        <a:xfrm>
          <a:off x="0" y="0"/>
          <a:ext cx="0" cy="0"/>
          <a:chOff x="0" y="0"/>
          <a:chExt cx="0" cy="0"/>
        </a:xfrm>
      </p:grpSpPr>
      <p:sp>
        <p:nvSpPr>
          <p:cNvPr id="315" name="Google Shape;315;p7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6" name="Google Shape;316;p76"/>
          <p:cNvSpPr>
            <a:spLocks noGrp="1"/>
          </p:cNvSpPr>
          <p:nvPr>
            <p:ph type="pic" idx="2"/>
          </p:nvPr>
        </p:nvSpPr>
        <p:spPr>
          <a:xfrm>
            <a:off x="1792288" y="612775"/>
            <a:ext cx="5486400" cy="4114800"/>
          </a:xfrm>
          <a:prstGeom prst="rect">
            <a:avLst/>
          </a:prstGeom>
          <a:noFill/>
          <a:ln>
            <a:noFill/>
          </a:ln>
        </p:spPr>
      </p:sp>
      <p:sp>
        <p:nvSpPr>
          <p:cNvPr id="317" name="Google Shape;317;p7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318" name="Google Shape;318;p7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9" name="Google Shape;319;p7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0" name="Google Shape;320;p7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21"/>
        <p:cNvGrpSpPr/>
        <p:nvPr/>
      </p:nvGrpSpPr>
      <p:grpSpPr>
        <a:xfrm>
          <a:off x="0" y="0"/>
          <a:ext cx="0" cy="0"/>
          <a:chOff x="0" y="0"/>
          <a:chExt cx="0" cy="0"/>
        </a:xfrm>
      </p:grpSpPr>
      <p:sp>
        <p:nvSpPr>
          <p:cNvPr id="322" name="Google Shape;322;p77"/>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3" name="Google Shape;323;p77"/>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1600"/>
              </a:spcBef>
              <a:spcAft>
                <a:spcPts val="0"/>
              </a:spcAft>
              <a:buClr>
                <a:schemeClr val="lt1"/>
              </a:buClr>
              <a:buSzPts val="3200"/>
              <a:buFont typeface="Arial"/>
              <a:buChar char="•"/>
              <a:defRPr sz="3200"/>
            </a:lvl1pPr>
            <a:lvl2pPr marL="914400" lvl="1" indent="-406400" algn="l">
              <a:spcBef>
                <a:spcPts val="560"/>
              </a:spcBef>
              <a:spcAft>
                <a:spcPts val="0"/>
              </a:spcAft>
              <a:buClr>
                <a:schemeClr val="lt1"/>
              </a:buClr>
              <a:buSzPts val="2800"/>
              <a:buFont typeface="Arial"/>
              <a:buChar char="•"/>
              <a:defRPr sz="2800"/>
            </a:lvl2pPr>
            <a:lvl3pPr marL="1371600" lvl="2" indent="-381000" algn="l">
              <a:spcBef>
                <a:spcPts val="480"/>
              </a:spcBef>
              <a:spcAft>
                <a:spcPts val="0"/>
              </a:spcAft>
              <a:buClr>
                <a:schemeClr val="lt1"/>
              </a:buClr>
              <a:buSzPts val="2400"/>
              <a:buFont typeface="Arial"/>
              <a:buChar char="•"/>
              <a:defRPr sz="2400"/>
            </a:lvl3pPr>
            <a:lvl4pPr marL="1828800" lvl="3" indent="-355600" algn="l">
              <a:spcBef>
                <a:spcPts val="400"/>
              </a:spcBef>
              <a:spcAft>
                <a:spcPts val="0"/>
              </a:spcAft>
              <a:buClr>
                <a:schemeClr val="lt1"/>
              </a:buClr>
              <a:buSzPts val="2000"/>
              <a:buFont typeface="Arial"/>
              <a:buChar char="•"/>
              <a:defRPr sz="2000"/>
            </a:lvl4pPr>
            <a:lvl5pPr marL="2286000" lvl="4" indent="-355600" algn="l">
              <a:spcBef>
                <a:spcPts val="400"/>
              </a:spcBef>
              <a:spcAft>
                <a:spcPts val="0"/>
              </a:spcAft>
              <a:buClr>
                <a:schemeClr val="lt1"/>
              </a:buClr>
              <a:buSzPts val="2000"/>
              <a:buFont typeface="Arial"/>
              <a:buChar char="•"/>
              <a:defRPr sz="2000"/>
            </a:lvl5pPr>
            <a:lvl6pPr marL="2743200" lvl="5" indent="-355600" algn="l">
              <a:spcBef>
                <a:spcPts val="400"/>
              </a:spcBef>
              <a:spcAft>
                <a:spcPts val="0"/>
              </a:spcAft>
              <a:buClr>
                <a:schemeClr val="lt1"/>
              </a:buClr>
              <a:buSzPts val="2000"/>
              <a:buFont typeface="Arial"/>
              <a:buChar char="•"/>
              <a:defRPr sz="2000"/>
            </a:lvl6pPr>
            <a:lvl7pPr marL="3200400" lvl="6" indent="-355600" algn="l">
              <a:spcBef>
                <a:spcPts val="400"/>
              </a:spcBef>
              <a:spcAft>
                <a:spcPts val="0"/>
              </a:spcAft>
              <a:buClr>
                <a:schemeClr val="lt1"/>
              </a:buClr>
              <a:buSzPts val="2000"/>
              <a:buFont typeface="Arial"/>
              <a:buChar char="•"/>
              <a:defRPr sz="2000"/>
            </a:lvl7pPr>
            <a:lvl8pPr marL="3657600" lvl="7" indent="-355600" algn="l">
              <a:spcBef>
                <a:spcPts val="400"/>
              </a:spcBef>
              <a:spcAft>
                <a:spcPts val="0"/>
              </a:spcAft>
              <a:buClr>
                <a:schemeClr val="lt1"/>
              </a:buClr>
              <a:buSzPts val="2000"/>
              <a:buFont typeface="Arial"/>
              <a:buChar char="•"/>
              <a:defRPr sz="2000"/>
            </a:lvl8pPr>
            <a:lvl9pPr marL="4114800" lvl="8" indent="-355600" algn="l">
              <a:spcBef>
                <a:spcPts val="400"/>
              </a:spcBef>
              <a:spcAft>
                <a:spcPts val="0"/>
              </a:spcAft>
              <a:buClr>
                <a:schemeClr val="lt1"/>
              </a:buClr>
              <a:buSzPts val="2000"/>
              <a:buFont typeface="Arial"/>
              <a:buChar char="•"/>
              <a:defRPr sz="2000"/>
            </a:lvl9pPr>
          </a:lstStyle>
          <a:p>
            <a:endParaRPr/>
          </a:p>
        </p:txBody>
      </p:sp>
      <p:sp>
        <p:nvSpPr>
          <p:cNvPr id="324" name="Google Shape;324;p77"/>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325" name="Google Shape;325;p7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6" name="Google Shape;326;p7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7" name="Google Shape;327;p7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8"/>
        <p:cNvGrpSpPr/>
        <p:nvPr/>
      </p:nvGrpSpPr>
      <p:grpSpPr>
        <a:xfrm>
          <a:off x="0" y="0"/>
          <a:ext cx="0" cy="0"/>
          <a:chOff x="0" y="0"/>
          <a:chExt cx="0" cy="0"/>
        </a:xfrm>
      </p:grpSpPr>
      <p:sp>
        <p:nvSpPr>
          <p:cNvPr id="329" name="Google Shape;329;p7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0" name="Google Shape;330;p7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1" name="Google Shape;331;p7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2"/>
        <p:cNvGrpSpPr/>
        <p:nvPr/>
      </p:nvGrpSpPr>
      <p:grpSpPr>
        <a:xfrm>
          <a:off x="0" y="0"/>
          <a:ext cx="0" cy="0"/>
          <a:chOff x="0" y="0"/>
          <a:chExt cx="0" cy="0"/>
        </a:xfrm>
      </p:grpSpPr>
      <p:sp>
        <p:nvSpPr>
          <p:cNvPr id="333" name="Google Shape;333;p7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4" name="Google Shape;334;p7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5" name="Google Shape;335;p7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6" name="Google Shape;336;p7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37"/>
        <p:cNvGrpSpPr/>
        <p:nvPr/>
      </p:nvGrpSpPr>
      <p:grpSpPr>
        <a:xfrm>
          <a:off x="0" y="0"/>
          <a:ext cx="0" cy="0"/>
          <a:chOff x="0" y="0"/>
          <a:chExt cx="0" cy="0"/>
        </a:xfrm>
      </p:grpSpPr>
      <p:sp>
        <p:nvSpPr>
          <p:cNvPr id="338" name="Google Shape;338;p8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9" name="Google Shape;339;p8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340" name="Google Shape;340;p8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341" name="Google Shape;341;p8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342" name="Google Shape;342;p8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343" name="Google Shape;343;p8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4" name="Google Shape;344;p8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5" name="Google Shape;345;p8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6"/>
        <p:cNvGrpSpPr/>
        <p:nvPr/>
      </p:nvGrpSpPr>
      <p:grpSpPr>
        <a:xfrm>
          <a:off x="0" y="0"/>
          <a:ext cx="0" cy="0"/>
          <a:chOff x="0" y="0"/>
          <a:chExt cx="0" cy="0"/>
        </a:xfrm>
      </p:grpSpPr>
      <p:sp>
        <p:nvSpPr>
          <p:cNvPr id="347" name="Google Shape;347;p8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8" name="Google Shape;348;p81"/>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349" name="Google Shape;349;p81"/>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350" name="Google Shape;350;p8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1" name="Google Shape;351;p8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2" name="Google Shape;352;p8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3"/>
        <p:cNvGrpSpPr/>
        <p:nvPr/>
      </p:nvGrpSpPr>
      <p:grpSpPr>
        <a:xfrm>
          <a:off x="0" y="0"/>
          <a:ext cx="0" cy="0"/>
          <a:chOff x="0" y="0"/>
          <a:chExt cx="0" cy="0"/>
        </a:xfrm>
      </p:grpSpPr>
      <p:sp>
        <p:nvSpPr>
          <p:cNvPr id="354" name="Google Shape;354;p82"/>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5" name="Google Shape;355;p82"/>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Clr>
                <a:schemeClr val="lt1"/>
              </a:buClr>
              <a:buSzPts val="2000"/>
              <a:buFont typeface="Arial"/>
              <a:buNone/>
              <a:defRPr sz="2000"/>
            </a:lvl1pPr>
            <a:lvl2pPr marL="914400" lvl="1" indent="-228600" algn="l">
              <a:spcBef>
                <a:spcPts val="360"/>
              </a:spcBef>
              <a:spcAft>
                <a:spcPts val="0"/>
              </a:spcAft>
              <a:buClr>
                <a:schemeClr val="lt1"/>
              </a:buClr>
              <a:buSzPts val="1800"/>
              <a:buFont typeface="Arial"/>
              <a:buNone/>
              <a:defRPr sz="1800"/>
            </a:lvl2pPr>
            <a:lvl3pPr marL="1371600" lvl="2" indent="-228600" algn="l">
              <a:spcBef>
                <a:spcPts val="320"/>
              </a:spcBef>
              <a:spcAft>
                <a:spcPts val="0"/>
              </a:spcAft>
              <a:buClr>
                <a:schemeClr val="lt1"/>
              </a:buClr>
              <a:buSzPts val="1600"/>
              <a:buFont typeface="Arial"/>
              <a:buNone/>
              <a:defRPr sz="1600"/>
            </a:lvl3pPr>
            <a:lvl4pPr marL="1828800" lvl="3" indent="-228600" algn="l">
              <a:spcBef>
                <a:spcPts val="280"/>
              </a:spcBef>
              <a:spcAft>
                <a:spcPts val="0"/>
              </a:spcAft>
              <a:buClr>
                <a:schemeClr val="lt1"/>
              </a:buClr>
              <a:buSzPts val="1400"/>
              <a:buFont typeface="Arial"/>
              <a:buNone/>
              <a:defRPr sz="1400"/>
            </a:lvl4pPr>
            <a:lvl5pPr marL="2286000" lvl="4" indent="-228600" algn="l">
              <a:spcBef>
                <a:spcPts val="280"/>
              </a:spcBef>
              <a:spcAft>
                <a:spcPts val="0"/>
              </a:spcAft>
              <a:buClr>
                <a:schemeClr val="lt1"/>
              </a:buClr>
              <a:buSzPts val="1400"/>
              <a:buFont typeface="Arial"/>
              <a:buNone/>
              <a:defRPr sz="1400"/>
            </a:lvl5pPr>
            <a:lvl6pPr marL="2743200" lvl="5" indent="-228600" algn="l">
              <a:spcBef>
                <a:spcPts val="280"/>
              </a:spcBef>
              <a:spcAft>
                <a:spcPts val="0"/>
              </a:spcAft>
              <a:buClr>
                <a:schemeClr val="lt1"/>
              </a:buClr>
              <a:buSzPts val="1400"/>
              <a:buFont typeface="Arial"/>
              <a:buNone/>
              <a:defRPr sz="1400"/>
            </a:lvl6pPr>
            <a:lvl7pPr marL="3200400" lvl="6" indent="-228600" algn="l">
              <a:spcBef>
                <a:spcPts val="280"/>
              </a:spcBef>
              <a:spcAft>
                <a:spcPts val="0"/>
              </a:spcAft>
              <a:buClr>
                <a:schemeClr val="lt1"/>
              </a:buClr>
              <a:buSzPts val="1400"/>
              <a:buFont typeface="Arial"/>
              <a:buNone/>
              <a:defRPr sz="1400"/>
            </a:lvl7pPr>
            <a:lvl8pPr marL="3657600" lvl="7" indent="-228600" algn="l">
              <a:spcBef>
                <a:spcPts val="280"/>
              </a:spcBef>
              <a:spcAft>
                <a:spcPts val="0"/>
              </a:spcAft>
              <a:buClr>
                <a:schemeClr val="lt1"/>
              </a:buClr>
              <a:buSzPts val="1400"/>
              <a:buFont typeface="Arial"/>
              <a:buNone/>
              <a:defRPr sz="1400"/>
            </a:lvl8pPr>
            <a:lvl9pPr marL="4114800" lvl="8" indent="-228600" algn="l">
              <a:spcBef>
                <a:spcPts val="280"/>
              </a:spcBef>
              <a:spcAft>
                <a:spcPts val="0"/>
              </a:spcAft>
              <a:buClr>
                <a:schemeClr val="lt1"/>
              </a:buClr>
              <a:buSzPts val="1400"/>
              <a:buFont typeface="Arial"/>
              <a:buNone/>
              <a:defRPr sz="1400"/>
            </a:lvl9pPr>
          </a:lstStyle>
          <a:p>
            <a:endParaRPr/>
          </a:p>
        </p:txBody>
      </p:sp>
      <p:sp>
        <p:nvSpPr>
          <p:cNvPr id="356" name="Google Shape;356;p8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7" name="Google Shape;357;p8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8" name="Google Shape;358;p8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9"/>
        <p:cNvGrpSpPr/>
        <p:nvPr/>
      </p:nvGrpSpPr>
      <p:grpSpPr>
        <a:xfrm>
          <a:off x="0" y="0"/>
          <a:ext cx="0" cy="0"/>
          <a:chOff x="0" y="0"/>
          <a:chExt cx="0" cy="0"/>
        </a:xfrm>
      </p:grpSpPr>
      <p:sp>
        <p:nvSpPr>
          <p:cNvPr id="360" name="Google Shape;360;p8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1" name="Google Shape;361;p83"/>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62" name="Google Shape;362;p8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3" name="Google Shape;363;p8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4" name="Google Shape;364;p8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72"/>
        <p:cNvGrpSpPr/>
        <p:nvPr/>
      </p:nvGrpSpPr>
      <p:grpSpPr>
        <a:xfrm>
          <a:off x="0" y="0"/>
          <a:ext cx="0" cy="0"/>
          <a:chOff x="0" y="0"/>
          <a:chExt cx="0" cy="0"/>
        </a:xfrm>
      </p:grpSpPr>
      <p:sp>
        <p:nvSpPr>
          <p:cNvPr id="373" name="Google Shape;373;p8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4" name="Google Shape;374;p8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75" name="Google Shape;375;p8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6" name="Google Shape;376;p8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7" name="Google Shape;377;p8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78"/>
        <p:cNvGrpSpPr/>
        <p:nvPr/>
      </p:nvGrpSpPr>
      <p:grpSpPr>
        <a:xfrm>
          <a:off x="0" y="0"/>
          <a:ext cx="0" cy="0"/>
          <a:chOff x="0" y="0"/>
          <a:chExt cx="0" cy="0"/>
        </a:xfrm>
      </p:grpSpPr>
      <p:sp>
        <p:nvSpPr>
          <p:cNvPr id="379" name="Google Shape;379;p8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0" name="Google Shape;380;p86"/>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81" name="Google Shape;381;p8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2" name="Google Shape;382;p8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3" name="Google Shape;383;p8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84"/>
        <p:cNvGrpSpPr/>
        <p:nvPr/>
      </p:nvGrpSpPr>
      <p:grpSpPr>
        <a:xfrm>
          <a:off x="0" y="0"/>
          <a:ext cx="0" cy="0"/>
          <a:chOff x="0" y="0"/>
          <a:chExt cx="0" cy="0"/>
        </a:xfrm>
      </p:grpSpPr>
      <p:sp>
        <p:nvSpPr>
          <p:cNvPr id="385" name="Google Shape;385;p87"/>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6" name="Google Shape;386;p87"/>
          <p:cNvSpPr>
            <a:spLocks noGrp="1"/>
          </p:cNvSpPr>
          <p:nvPr>
            <p:ph type="pic" idx="2"/>
          </p:nvPr>
        </p:nvSpPr>
        <p:spPr>
          <a:xfrm>
            <a:off x="1792288" y="612775"/>
            <a:ext cx="5486400" cy="4114800"/>
          </a:xfrm>
          <a:prstGeom prst="rect">
            <a:avLst/>
          </a:prstGeom>
          <a:noFill/>
          <a:ln>
            <a:noFill/>
          </a:ln>
        </p:spPr>
      </p:sp>
      <p:sp>
        <p:nvSpPr>
          <p:cNvPr id="387" name="Google Shape;387;p87"/>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388" name="Google Shape;388;p8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9" name="Google Shape;389;p8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0" name="Google Shape;390;p8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91"/>
        <p:cNvGrpSpPr/>
        <p:nvPr/>
      </p:nvGrpSpPr>
      <p:grpSpPr>
        <a:xfrm>
          <a:off x="0" y="0"/>
          <a:ext cx="0" cy="0"/>
          <a:chOff x="0" y="0"/>
          <a:chExt cx="0" cy="0"/>
        </a:xfrm>
      </p:grpSpPr>
      <p:sp>
        <p:nvSpPr>
          <p:cNvPr id="392" name="Google Shape;392;p88"/>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3" name="Google Shape;393;p88"/>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1600"/>
              </a:spcBef>
              <a:spcAft>
                <a:spcPts val="0"/>
              </a:spcAft>
              <a:buClr>
                <a:schemeClr val="lt1"/>
              </a:buClr>
              <a:buSzPts val="3200"/>
              <a:buFont typeface="Arial"/>
              <a:buChar char="•"/>
              <a:defRPr sz="3200"/>
            </a:lvl1pPr>
            <a:lvl2pPr marL="914400" lvl="1" indent="-406400" algn="l">
              <a:spcBef>
                <a:spcPts val="560"/>
              </a:spcBef>
              <a:spcAft>
                <a:spcPts val="0"/>
              </a:spcAft>
              <a:buClr>
                <a:schemeClr val="lt1"/>
              </a:buClr>
              <a:buSzPts val="2800"/>
              <a:buFont typeface="Arial"/>
              <a:buChar char="•"/>
              <a:defRPr sz="2800"/>
            </a:lvl2pPr>
            <a:lvl3pPr marL="1371600" lvl="2" indent="-381000" algn="l">
              <a:spcBef>
                <a:spcPts val="480"/>
              </a:spcBef>
              <a:spcAft>
                <a:spcPts val="0"/>
              </a:spcAft>
              <a:buClr>
                <a:schemeClr val="lt1"/>
              </a:buClr>
              <a:buSzPts val="2400"/>
              <a:buFont typeface="Arial"/>
              <a:buChar char="•"/>
              <a:defRPr sz="2400"/>
            </a:lvl3pPr>
            <a:lvl4pPr marL="1828800" lvl="3" indent="-355600" algn="l">
              <a:spcBef>
                <a:spcPts val="400"/>
              </a:spcBef>
              <a:spcAft>
                <a:spcPts val="0"/>
              </a:spcAft>
              <a:buClr>
                <a:schemeClr val="lt1"/>
              </a:buClr>
              <a:buSzPts val="2000"/>
              <a:buFont typeface="Arial"/>
              <a:buChar char="•"/>
              <a:defRPr sz="2000"/>
            </a:lvl4pPr>
            <a:lvl5pPr marL="2286000" lvl="4" indent="-355600" algn="l">
              <a:spcBef>
                <a:spcPts val="400"/>
              </a:spcBef>
              <a:spcAft>
                <a:spcPts val="0"/>
              </a:spcAft>
              <a:buClr>
                <a:schemeClr val="lt1"/>
              </a:buClr>
              <a:buSzPts val="2000"/>
              <a:buFont typeface="Arial"/>
              <a:buChar char="•"/>
              <a:defRPr sz="2000"/>
            </a:lvl5pPr>
            <a:lvl6pPr marL="2743200" lvl="5" indent="-355600" algn="l">
              <a:spcBef>
                <a:spcPts val="400"/>
              </a:spcBef>
              <a:spcAft>
                <a:spcPts val="0"/>
              </a:spcAft>
              <a:buClr>
                <a:schemeClr val="lt1"/>
              </a:buClr>
              <a:buSzPts val="2000"/>
              <a:buFont typeface="Arial"/>
              <a:buChar char="•"/>
              <a:defRPr sz="2000"/>
            </a:lvl6pPr>
            <a:lvl7pPr marL="3200400" lvl="6" indent="-355600" algn="l">
              <a:spcBef>
                <a:spcPts val="400"/>
              </a:spcBef>
              <a:spcAft>
                <a:spcPts val="0"/>
              </a:spcAft>
              <a:buClr>
                <a:schemeClr val="lt1"/>
              </a:buClr>
              <a:buSzPts val="2000"/>
              <a:buFont typeface="Arial"/>
              <a:buChar char="•"/>
              <a:defRPr sz="2000"/>
            </a:lvl7pPr>
            <a:lvl8pPr marL="3657600" lvl="7" indent="-355600" algn="l">
              <a:spcBef>
                <a:spcPts val="400"/>
              </a:spcBef>
              <a:spcAft>
                <a:spcPts val="0"/>
              </a:spcAft>
              <a:buClr>
                <a:schemeClr val="lt1"/>
              </a:buClr>
              <a:buSzPts val="2000"/>
              <a:buFont typeface="Arial"/>
              <a:buChar char="•"/>
              <a:defRPr sz="2000"/>
            </a:lvl8pPr>
            <a:lvl9pPr marL="4114800" lvl="8" indent="-355600" algn="l">
              <a:spcBef>
                <a:spcPts val="400"/>
              </a:spcBef>
              <a:spcAft>
                <a:spcPts val="0"/>
              </a:spcAft>
              <a:buClr>
                <a:schemeClr val="lt1"/>
              </a:buClr>
              <a:buSzPts val="2000"/>
              <a:buFont typeface="Arial"/>
              <a:buChar char="•"/>
              <a:defRPr sz="2000"/>
            </a:lvl9pPr>
          </a:lstStyle>
          <a:p>
            <a:endParaRPr/>
          </a:p>
        </p:txBody>
      </p:sp>
      <p:sp>
        <p:nvSpPr>
          <p:cNvPr id="394" name="Google Shape;394;p88"/>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395" name="Google Shape;395;p8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6" name="Google Shape;396;p8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7" name="Google Shape;397;p8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8"/>
        <p:cNvGrpSpPr/>
        <p:nvPr/>
      </p:nvGrpSpPr>
      <p:grpSpPr>
        <a:xfrm>
          <a:off x="0" y="0"/>
          <a:ext cx="0" cy="0"/>
          <a:chOff x="0" y="0"/>
          <a:chExt cx="0" cy="0"/>
        </a:xfrm>
      </p:grpSpPr>
      <p:sp>
        <p:nvSpPr>
          <p:cNvPr id="399" name="Google Shape;399;p8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0" name="Google Shape;400;p8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1" name="Google Shape;401;p8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2"/>
        <p:cNvGrpSpPr/>
        <p:nvPr/>
      </p:nvGrpSpPr>
      <p:grpSpPr>
        <a:xfrm>
          <a:off x="0" y="0"/>
          <a:ext cx="0" cy="0"/>
          <a:chOff x="0" y="0"/>
          <a:chExt cx="0" cy="0"/>
        </a:xfrm>
      </p:grpSpPr>
      <p:sp>
        <p:nvSpPr>
          <p:cNvPr id="403" name="Google Shape;403;p9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4" name="Google Shape;404;p9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5" name="Google Shape;405;p9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6" name="Google Shape;406;p9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7"/>
        <p:cNvGrpSpPr/>
        <p:nvPr/>
      </p:nvGrpSpPr>
      <p:grpSpPr>
        <a:xfrm>
          <a:off x="0" y="0"/>
          <a:ext cx="0" cy="0"/>
          <a:chOff x="0" y="0"/>
          <a:chExt cx="0" cy="0"/>
        </a:xfrm>
      </p:grpSpPr>
      <p:sp>
        <p:nvSpPr>
          <p:cNvPr id="408" name="Google Shape;408;p9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9" name="Google Shape;409;p91"/>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410" name="Google Shape;410;p91"/>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411" name="Google Shape;411;p91"/>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412" name="Google Shape;412;p91"/>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413" name="Google Shape;413;p9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4" name="Google Shape;414;p9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5" name="Google Shape;415;p9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6"/>
        <p:cNvGrpSpPr/>
        <p:nvPr/>
      </p:nvGrpSpPr>
      <p:grpSpPr>
        <a:xfrm>
          <a:off x="0" y="0"/>
          <a:ext cx="0" cy="0"/>
          <a:chOff x="0" y="0"/>
          <a:chExt cx="0" cy="0"/>
        </a:xfrm>
      </p:grpSpPr>
      <p:sp>
        <p:nvSpPr>
          <p:cNvPr id="417" name="Google Shape;417;p9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8" name="Google Shape;418;p92"/>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419" name="Google Shape;419;p92"/>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420" name="Google Shape;420;p9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1" name="Google Shape;421;p9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2" name="Google Shape;422;p9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23"/>
        <p:cNvGrpSpPr/>
        <p:nvPr/>
      </p:nvGrpSpPr>
      <p:grpSpPr>
        <a:xfrm>
          <a:off x="0" y="0"/>
          <a:ext cx="0" cy="0"/>
          <a:chOff x="0" y="0"/>
          <a:chExt cx="0" cy="0"/>
        </a:xfrm>
      </p:grpSpPr>
      <p:sp>
        <p:nvSpPr>
          <p:cNvPr id="424" name="Google Shape;424;p93"/>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5" name="Google Shape;425;p93"/>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Clr>
                <a:schemeClr val="lt1"/>
              </a:buClr>
              <a:buSzPts val="2000"/>
              <a:buFont typeface="Arial"/>
              <a:buNone/>
              <a:defRPr sz="2000"/>
            </a:lvl1pPr>
            <a:lvl2pPr marL="914400" lvl="1" indent="-228600" algn="l">
              <a:spcBef>
                <a:spcPts val="360"/>
              </a:spcBef>
              <a:spcAft>
                <a:spcPts val="0"/>
              </a:spcAft>
              <a:buClr>
                <a:schemeClr val="lt1"/>
              </a:buClr>
              <a:buSzPts val="1800"/>
              <a:buFont typeface="Arial"/>
              <a:buNone/>
              <a:defRPr sz="1800"/>
            </a:lvl2pPr>
            <a:lvl3pPr marL="1371600" lvl="2" indent="-228600" algn="l">
              <a:spcBef>
                <a:spcPts val="320"/>
              </a:spcBef>
              <a:spcAft>
                <a:spcPts val="0"/>
              </a:spcAft>
              <a:buClr>
                <a:schemeClr val="lt1"/>
              </a:buClr>
              <a:buSzPts val="1600"/>
              <a:buFont typeface="Arial"/>
              <a:buNone/>
              <a:defRPr sz="1600"/>
            </a:lvl3pPr>
            <a:lvl4pPr marL="1828800" lvl="3" indent="-228600" algn="l">
              <a:spcBef>
                <a:spcPts val="280"/>
              </a:spcBef>
              <a:spcAft>
                <a:spcPts val="0"/>
              </a:spcAft>
              <a:buClr>
                <a:schemeClr val="lt1"/>
              </a:buClr>
              <a:buSzPts val="1400"/>
              <a:buFont typeface="Arial"/>
              <a:buNone/>
              <a:defRPr sz="1400"/>
            </a:lvl4pPr>
            <a:lvl5pPr marL="2286000" lvl="4" indent="-228600" algn="l">
              <a:spcBef>
                <a:spcPts val="280"/>
              </a:spcBef>
              <a:spcAft>
                <a:spcPts val="0"/>
              </a:spcAft>
              <a:buClr>
                <a:schemeClr val="lt1"/>
              </a:buClr>
              <a:buSzPts val="1400"/>
              <a:buFont typeface="Arial"/>
              <a:buNone/>
              <a:defRPr sz="1400"/>
            </a:lvl5pPr>
            <a:lvl6pPr marL="2743200" lvl="5" indent="-228600" algn="l">
              <a:spcBef>
                <a:spcPts val="280"/>
              </a:spcBef>
              <a:spcAft>
                <a:spcPts val="0"/>
              </a:spcAft>
              <a:buClr>
                <a:schemeClr val="lt1"/>
              </a:buClr>
              <a:buSzPts val="1400"/>
              <a:buFont typeface="Arial"/>
              <a:buNone/>
              <a:defRPr sz="1400"/>
            </a:lvl6pPr>
            <a:lvl7pPr marL="3200400" lvl="6" indent="-228600" algn="l">
              <a:spcBef>
                <a:spcPts val="280"/>
              </a:spcBef>
              <a:spcAft>
                <a:spcPts val="0"/>
              </a:spcAft>
              <a:buClr>
                <a:schemeClr val="lt1"/>
              </a:buClr>
              <a:buSzPts val="1400"/>
              <a:buFont typeface="Arial"/>
              <a:buNone/>
              <a:defRPr sz="1400"/>
            </a:lvl7pPr>
            <a:lvl8pPr marL="3657600" lvl="7" indent="-228600" algn="l">
              <a:spcBef>
                <a:spcPts val="280"/>
              </a:spcBef>
              <a:spcAft>
                <a:spcPts val="0"/>
              </a:spcAft>
              <a:buClr>
                <a:schemeClr val="lt1"/>
              </a:buClr>
              <a:buSzPts val="1400"/>
              <a:buFont typeface="Arial"/>
              <a:buNone/>
              <a:defRPr sz="1400"/>
            </a:lvl8pPr>
            <a:lvl9pPr marL="4114800" lvl="8" indent="-228600" algn="l">
              <a:spcBef>
                <a:spcPts val="280"/>
              </a:spcBef>
              <a:spcAft>
                <a:spcPts val="0"/>
              </a:spcAft>
              <a:buClr>
                <a:schemeClr val="lt1"/>
              </a:buClr>
              <a:buSzPts val="1400"/>
              <a:buFont typeface="Arial"/>
              <a:buNone/>
              <a:defRPr sz="1400"/>
            </a:lvl9pPr>
          </a:lstStyle>
          <a:p>
            <a:endParaRPr/>
          </a:p>
        </p:txBody>
      </p:sp>
      <p:sp>
        <p:nvSpPr>
          <p:cNvPr id="426" name="Google Shape;426;p9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7" name="Google Shape;427;p9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8" name="Google Shape;428;p9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29"/>
        <p:cNvGrpSpPr/>
        <p:nvPr/>
      </p:nvGrpSpPr>
      <p:grpSpPr>
        <a:xfrm>
          <a:off x="0" y="0"/>
          <a:ext cx="0" cy="0"/>
          <a:chOff x="0" y="0"/>
          <a:chExt cx="0" cy="0"/>
        </a:xfrm>
      </p:grpSpPr>
      <p:sp>
        <p:nvSpPr>
          <p:cNvPr id="430" name="Google Shape;430;p9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1" name="Google Shape;431;p94"/>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32" name="Google Shape;432;p9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3" name="Google Shape;433;p9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4" name="Google Shape;434;p9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42"/>
        <p:cNvGrpSpPr/>
        <p:nvPr/>
      </p:nvGrpSpPr>
      <p:grpSpPr>
        <a:xfrm>
          <a:off x="0" y="0"/>
          <a:ext cx="0" cy="0"/>
          <a:chOff x="0" y="0"/>
          <a:chExt cx="0" cy="0"/>
        </a:xfrm>
      </p:grpSpPr>
      <p:sp>
        <p:nvSpPr>
          <p:cNvPr id="443" name="Google Shape;443;p96"/>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4" name="Google Shape;444;p96"/>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45" name="Google Shape;445;p9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6" name="Google Shape;446;p9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7" name="Google Shape;447;p9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48"/>
        <p:cNvGrpSpPr/>
        <p:nvPr/>
      </p:nvGrpSpPr>
      <p:grpSpPr>
        <a:xfrm>
          <a:off x="0" y="0"/>
          <a:ext cx="0" cy="0"/>
          <a:chOff x="0" y="0"/>
          <a:chExt cx="0" cy="0"/>
        </a:xfrm>
      </p:grpSpPr>
      <p:sp>
        <p:nvSpPr>
          <p:cNvPr id="449" name="Google Shape;449;p9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0" name="Google Shape;450;p97"/>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51" name="Google Shape;451;p9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2" name="Google Shape;452;p9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3" name="Google Shape;453;p9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54"/>
        <p:cNvGrpSpPr/>
        <p:nvPr/>
      </p:nvGrpSpPr>
      <p:grpSpPr>
        <a:xfrm>
          <a:off x="0" y="0"/>
          <a:ext cx="0" cy="0"/>
          <a:chOff x="0" y="0"/>
          <a:chExt cx="0" cy="0"/>
        </a:xfrm>
      </p:grpSpPr>
      <p:sp>
        <p:nvSpPr>
          <p:cNvPr id="455" name="Google Shape;455;p98"/>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6" name="Google Shape;456;p98"/>
          <p:cNvSpPr>
            <a:spLocks noGrp="1"/>
          </p:cNvSpPr>
          <p:nvPr>
            <p:ph type="pic" idx="2"/>
          </p:nvPr>
        </p:nvSpPr>
        <p:spPr>
          <a:xfrm>
            <a:off x="1792288" y="612775"/>
            <a:ext cx="5486400" cy="4114800"/>
          </a:xfrm>
          <a:prstGeom prst="rect">
            <a:avLst/>
          </a:prstGeom>
          <a:noFill/>
          <a:ln>
            <a:noFill/>
          </a:ln>
        </p:spPr>
      </p:sp>
      <p:sp>
        <p:nvSpPr>
          <p:cNvPr id="457" name="Google Shape;457;p98"/>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458" name="Google Shape;458;p9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9" name="Google Shape;459;p9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0" name="Google Shape;460;p9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1"/>
        <p:cNvGrpSpPr/>
        <p:nvPr/>
      </p:nvGrpSpPr>
      <p:grpSpPr>
        <a:xfrm>
          <a:off x="0" y="0"/>
          <a:ext cx="0" cy="0"/>
          <a:chOff x="0" y="0"/>
          <a:chExt cx="0" cy="0"/>
        </a:xfrm>
      </p:grpSpPr>
      <p:sp>
        <p:nvSpPr>
          <p:cNvPr id="462" name="Google Shape;462;p9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3" name="Google Shape;463;p9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1600"/>
              </a:spcBef>
              <a:spcAft>
                <a:spcPts val="0"/>
              </a:spcAft>
              <a:buClr>
                <a:schemeClr val="lt1"/>
              </a:buClr>
              <a:buSzPts val="3200"/>
              <a:buFont typeface="Arial"/>
              <a:buChar char="•"/>
              <a:defRPr sz="3200"/>
            </a:lvl1pPr>
            <a:lvl2pPr marL="914400" lvl="1" indent="-406400" algn="l">
              <a:spcBef>
                <a:spcPts val="560"/>
              </a:spcBef>
              <a:spcAft>
                <a:spcPts val="0"/>
              </a:spcAft>
              <a:buClr>
                <a:schemeClr val="lt1"/>
              </a:buClr>
              <a:buSzPts val="2800"/>
              <a:buFont typeface="Arial"/>
              <a:buChar char="•"/>
              <a:defRPr sz="2800"/>
            </a:lvl2pPr>
            <a:lvl3pPr marL="1371600" lvl="2" indent="-381000" algn="l">
              <a:spcBef>
                <a:spcPts val="480"/>
              </a:spcBef>
              <a:spcAft>
                <a:spcPts val="0"/>
              </a:spcAft>
              <a:buClr>
                <a:schemeClr val="lt1"/>
              </a:buClr>
              <a:buSzPts val="2400"/>
              <a:buFont typeface="Arial"/>
              <a:buChar char="•"/>
              <a:defRPr sz="2400"/>
            </a:lvl3pPr>
            <a:lvl4pPr marL="1828800" lvl="3" indent="-355600" algn="l">
              <a:spcBef>
                <a:spcPts val="400"/>
              </a:spcBef>
              <a:spcAft>
                <a:spcPts val="0"/>
              </a:spcAft>
              <a:buClr>
                <a:schemeClr val="lt1"/>
              </a:buClr>
              <a:buSzPts val="2000"/>
              <a:buFont typeface="Arial"/>
              <a:buChar char="•"/>
              <a:defRPr sz="2000"/>
            </a:lvl4pPr>
            <a:lvl5pPr marL="2286000" lvl="4" indent="-355600" algn="l">
              <a:spcBef>
                <a:spcPts val="400"/>
              </a:spcBef>
              <a:spcAft>
                <a:spcPts val="0"/>
              </a:spcAft>
              <a:buClr>
                <a:schemeClr val="lt1"/>
              </a:buClr>
              <a:buSzPts val="2000"/>
              <a:buFont typeface="Arial"/>
              <a:buChar char="•"/>
              <a:defRPr sz="2000"/>
            </a:lvl5pPr>
            <a:lvl6pPr marL="2743200" lvl="5" indent="-355600" algn="l">
              <a:spcBef>
                <a:spcPts val="400"/>
              </a:spcBef>
              <a:spcAft>
                <a:spcPts val="0"/>
              </a:spcAft>
              <a:buClr>
                <a:schemeClr val="lt1"/>
              </a:buClr>
              <a:buSzPts val="2000"/>
              <a:buFont typeface="Arial"/>
              <a:buChar char="•"/>
              <a:defRPr sz="2000"/>
            </a:lvl6pPr>
            <a:lvl7pPr marL="3200400" lvl="6" indent="-355600" algn="l">
              <a:spcBef>
                <a:spcPts val="400"/>
              </a:spcBef>
              <a:spcAft>
                <a:spcPts val="0"/>
              </a:spcAft>
              <a:buClr>
                <a:schemeClr val="lt1"/>
              </a:buClr>
              <a:buSzPts val="2000"/>
              <a:buFont typeface="Arial"/>
              <a:buChar char="•"/>
              <a:defRPr sz="2000"/>
            </a:lvl7pPr>
            <a:lvl8pPr marL="3657600" lvl="7" indent="-355600" algn="l">
              <a:spcBef>
                <a:spcPts val="400"/>
              </a:spcBef>
              <a:spcAft>
                <a:spcPts val="0"/>
              </a:spcAft>
              <a:buClr>
                <a:schemeClr val="lt1"/>
              </a:buClr>
              <a:buSzPts val="2000"/>
              <a:buFont typeface="Arial"/>
              <a:buChar char="•"/>
              <a:defRPr sz="2000"/>
            </a:lvl8pPr>
            <a:lvl9pPr marL="4114800" lvl="8" indent="-355600" algn="l">
              <a:spcBef>
                <a:spcPts val="400"/>
              </a:spcBef>
              <a:spcAft>
                <a:spcPts val="0"/>
              </a:spcAft>
              <a:buClr>
                <a:schemeClr val="lt1"/>
              </a:buClr>
              <a:buSzPts val="2000"/>
              <a:buFont typeface="Arial"/>
              <a:buChar char="•"/>
              <a:defRPr sz="2000"/>
            </a:lvl9pPr>
          </a:lstStyle>
          <a:p>
            <a:endParaRPr/>
          </a:p>
        </p:txBody>
      </p:sp>
      <p:sp>
        <p:nvSpPr>
          <p:cNvPr id="464" name="Google Shape;464;p9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700"/>
              </a:spcBef>
              <a:spcAft>
                <a:spcPts val="0"/>
              </a:spcAft>
              <a:buClr>
                <a:schemeClr val="lt1"/>
              </a:buClr>
              <a:buSzPts val="1400"/>
              <a:buFont typeface="Arial"/>
              <a:buNone/>
              <a:defRPr sz="1400"/>
            </a:lvl1pPr>
            <a:lvl2pPr marL="914400" lvl="1" indent="-228600" algn="l">
              <a:spcBef>
                <a:spcPts val="240"/>
              </a:spcBef>
              <a:spcAft>
                <a:spcPts val="0"/>
              </a:spcAft>
              <a:buClr>
                <a:schemeClr val="lt1"/>
              </a:buClr>
              <a:buSzPts val="1200"/>
              <a:buFont typeface="Arial"/>
              <a:buNone/>
              <a:defRPr sz="1200"/>
            </a:lvl2pPr>
            <a:lvl3pPr marL="1371600" lvl="2" indent="-228600" algn="l">
              <a:spcBef>
                <a:spcPts val="200"/>
              </a:spcBef>
              <a:spcAft>
                <a:spcPts val="0"/>
              </a:spcAft>
              <a:buClr>
                <a:schemeClr val="lt1"/>
              </a:buClr>
              <a:buSzPts val="1000"/>
              <a:buFont typeface="Arial"/>
              <a:buNone/>
              <a:defRPr sz="1000"/>
            </a:lvl3pPr>
            <a:lvl4pPr marL="1828800" lvl="3" indent="-228600" algn="l">
              <a:spcBef>
                <a:spcPts val="180"/>
              </a:spcBef>
              <a:spcAft>
                <a:spcPts val="0"/>
              </a:spcAft>
              <a:buClr>
                <a:schemeClr val="lt1"/>
              </a:buClr>
              <a:buSzPts val="900"/>
              <a:buFont typeface="Arial"/>
              <a:buNone/>
              <a:defRPr sz="900"/>
            </a:lvl4pPr>
            <a:lvl5pPr marL="2286000" lvl="4" indent="-228600" algn="l">
              <a:spcBef>
                <a:spcPts val="180"/>
              </a:spcBef>
              <a:spcAft>
                <a:spcPts val="0"/>
              </a:spcAft>
              <a:buClr>
                <a:schemeClr val="lt1"/>
              </a:buClr>
              <a:buSzPts val="900"/>
              <a:buFont typeface="Arial"/>
              <a:buNone/>
              <a:defRPr sz="900"/>
            </a:lvl5pPr>
            <a:lvl6pPr marL="2743200" lvl="5" indent="-228600" algn="l">
              <a:spcBef>
                <a:spcPts val="180"/>
              </a:spcBef>
              <a:spcAft>
                <a:spcPts val="0"/>
              </a:spcAft>
              <a:buClr>
                <a:schemeClr val="lt1"/>
              </a:buClr>
              <a:buSzPts val="900"/>
              <a:buFont typeface="Arial"/>
              <a:buNone/>
              <a:defRPr sz="900"/>
            </a:lvl6pPr>
            <a:lvl7pPr marL="3200400" lvl="6" indent="-228600" algn="l">
              <a:spcBef>
                <a:spcPts val="180"/>
              </a:spcBef>
              <a:spcAft>
                <a:spcPts val="0"/>
              </a:spcAft>
              <a:buClr>
                <a:schemeClr val="lt1"/>
              </a:buClr>
              <a:buSzPts val="900"/>
              <a:buFont typeface="Arial"/>
              <a:buNone/>
              <a:defRPr sz="900"/>
            </a:lvl7pPr>
            <a:lvl8pPr marL="3657600" lvl="7" indent="-228600" algn="l">
              <a:spcBef>
                <a:spcPts val="180"/>
              </a:spcBef>
              <a:spcAft>
                <a:spcPts val="0"/>
              </a:spcAft>
              <a:buClr>
                <a:schemeClr val="lt1"/>
              </a:buClr>
              <a:buSzPts val="900"/>
              <a:buFont typeface="Arial"/>
              <a:buNone/>
              <a:defRPr sz="900"/>
            </a:lvl8pPr>
            <a:lvl9pPr marL="4114800" lvl="8" indent="-228600" algn="l">
              <a:spcBef>
                <a:spcPts val="180"/>
              </a:spcBef>
              <a:spcAft>
                <a:spcPts val="0"/>
              </a:spcAft>
              <a:buClr>
                <a:schemeClr val="lt1"/>
              </a:buClr>
              <a:buSzPts val="900"/>
              <a:buFont typeface="Arial"/>
              <a:buNone/>
              <a:defRPr sz="900"/>
            </a:lvl9pPr>
          </a:lstStyle>
          <a:p>
            <a:endParaRPr/>
          </a:p>
        </p:txBody>
      </p:sp>
      <p:sp>
        <p:nvSpPr>
          <p:cNvPr id="465" name="Google Shape;465;p9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6" name="Google Shape;466;p9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7" name="Google Shape;467;p9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68"/>
        <p:cNvGrpSpPr/>
        <p:nvPr/>
      </p:nvGrpSpPr>
      <p:grpSpPr>
        <a:xfrm>
          <a:off x="0" y="0"/>
          <a:ext cx="0" cy="0"/>
          <a:chOff x="0" y="0"/>
          <a:chExt cx="0" cy="0"/>
        </a:xfrm>
      </p:grpSpPr>
      <p:sp>
        <p:nvSpPr>
          <p:cNvPr id="469" name="Google Shape;469;p10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0" name="Google Shape;470;p10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1" name="Google Shape;471;p10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72"/>
        <p:cNvGrpSpPr/>
        <p:nvPr/>
      </p:nvGrpSpPr>
      <p:grpSpPr>
        <a:xfrm>
          <a:off x="0" y="0"/>
          <a:ext cx="0" cy="0"/>
          <a:chOff x="0" y="0"/>
          <a:chExt cx="0" cy="0"/>
        </a:xfrm>
      </p:grpSpPr>
      <p:sp>
        <p:nvSpPr>
          <p:cNvPr id="473" name="Google Shape;473;p10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4" name="Google Shape;474;p10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5" name="Google Shape;475;p10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6" name="Google Shape;476;p10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77"/>
        <p:cNvGrpSpPr/>
        <p:nvPr/>
      </p:nvGrpSpPr>
      <p:grpSpPr>
        <a:xfrm>
          <a:off x="0" y="0"/>
          <a:ext cx="0" cy="0"/>
          <a:chOff x="0" y="0"/>
          <a:chExt cx="0" cy="0"/>
        </a:xfrm>
      </p:grpSpPr>
      <p:sp>
        <p:nvSpPr>
          <p:cNvPr id="478" name="Google Shape;478;p10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9" name="Google Shape;479;p102"/>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480" name="Google Shape;480;p102"/>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481" name="Google Shape;481;p102"/>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1200"/>
              </a:spcBef>
              <a:spcAft>
                <a:spcPts val="0"/>
              </a:spcAft>
              <a:buClr>
                <a:schemeClr val="lt1"/>
              </a:buClr>
              <a:buSzPts val="2400"/>
              <a:buFont typeface="Arial"/>
              <a:buNone/>
              <a:defRPr sz="2400" b="1"/>
            </a:lvl1pPr>
            <a:lvl2pPr marL="914400" lvl="1" indent="-228600" algn="l">
              <a:spcBef>
                <a:spcPts val="400"/>
              </a:spcBef>
              <a:spcAft>
                <a:spcPts val="0"/>
              </a:spcAft>
              <a:buClr>
                <a:schemeClr val="lt1"/>
              </a:buClr>
              <a:buSzPts val="2000"/>
              <a:buFont typeface="Arial"/>
              <a:buNone/>
              <a:defRPr sz="2000" b="1"/>
            </a:lvl2pPr>
            <a:lvl3pPr marL="1371600" lvl="2" indent="-228600" algn="l">
              <a:spcBef>
                <a:spcPts val="360"/>
              </a:spcBef>
              <a:spcAft>
                <a:spcPts val="0"/>
              </a:spcAft>
              <a:buClr>
                <a:schemeClr val="lt1"/>
              </a:buClr>
              <a:buSzPts val="1800"/>
              <a:buFont typeface="Arial"/>
              <a:buNone/>
              <a:defRPr sz="1800" b="1"/>
            </a:lvl3pPr>
            <a:lvl4pPr marL="1828800" lvl="3" indent="-228600" algn="l">
              <a:spcBef>
                <a:spcPts val="320"/>
              </a:spcBef>
              <a:spcAft>
                <a:spcPts val="0"/>
              </a:spcAft>
              <a:buClr>
                <a:schemeClr val="lt1"/>
              </a:buClr>
              <a:buSzPts val="1600"/>
              <a:buFont typeface="Arial"/>
              <a:buNone/>
              <a:defRPr sz="1600" b="1"/>
            </a:lvl4pPr>
            <a:lvl5pPr marL="2286000" lvl="4" indent="-228600" algn="l">
              <a:spcBef>
                <a:spcPts val="320"/>
              </a:spcBef>
              <a:spcAft>
                <a:spcPts val="0"/>
              </a:spcAft>
              <a:buClr>
                <a:schemeClr val="lt1"/>
              </a:buClr>
              <a:buSzPts val="1600"/>
              <a:buFont typeface="Arial"/>
              <a:buNone/>
              <a:defRPr sz="1600" b="1"/>
            </a:lvl5pPr>
            <a:lvl6pPr marL="2743200" lvl="5" indent="-228600" algn="l">
              <a:spcBef>
                <a:spcPts val="320"/>
              </a:spcBef>
              <a:spcAft>
                <a:spcPts val="0"/>
              </a:spcAft>
              <a:buClr>
                <a:schemeClr val="lt1"/>
              </a:buClr>
              <a:buSzPts val="1600"/>
              <a:buFont typeface="Arial"/>
              <a:buNone/>
              <a:defRPr sz="1600" b="1"/>
            </a:lvl6pPr>
            <a:lvl7pPr marL="3200400" lvl="6" indent="-228600" algn="l">
              <a:spcBef>
                <a:spcPts val="320"/>
              </a:spcBef>
              <a:spcAft>
                <a:spcPts val="0"/>
              </a:spcAft>
              <a:buClr>
                <a:schemeClr val="lt1"/>
              </a:buClr>
              <a:buSzPts val="1600"/>
              <a:buFont typeface="Arial"/>
              <a:buNone/>
              <a:defRPr sz="1600" b="1"/>
            </a:lvl7pPr>
            <a:lvl8pPr marL="3657600" lvl="7" indent="-228600" algn="l">
              <a:spcBef>
                <a:spcPts val="320"/>
              </a:spcBef>
              <a:spcAft>
                <a:spcPts val="0"/>
              </a:spcAft>
              <a:buClr>
                <a:schemeClr val="lt1"/>
              </a:buClr>
              <a:buSzPts val="1600"/>
              <a:buFont typeface="Arial"/>
              <a:buNone/>
              <a:defRPr sz="1600" b="1"/>
            </a:lvl8pPr>
            <a:lvl9pPr marL="4114800" lvl="8" indent="-228600" algn="l">
              <a:spcBef>
                <a:spcPts val="320"/>
              </a:spcBef>
              <a:spcAft>
                <a:spcPts val="0"/>
              </a:spcAft>
              <a:buClr>
                <a:schemeClr val="lt1"/>
              </a:buClr>
              <a:buSzPts val="1600"/>
              <a:buFont typeface="Arial"/>
              <a:buNone/>
              <a:defRPr sz="1600" b="1"/>
            </a:lvl9pPr>
          </a:lstStyle>
          <a:p>
            <a:endParaRPr/>
          </a:p>
        </p:txBody>
      </p:sp>
      <p:sp>
        <p:nvSpPr>
          <p:cNvPr id="482" name="Google Shape;482;p102"/>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1200"/>
              </a:spcBef>
              <a:spcAft>
                <a:spcPts val="0"/>
              </a:spcAft>
              <a:buClr>
                <a:schemeClr val="lt1"/>
              </a:buClr>
              <a:buSzPts val="2400"/>
              <a:buFont typeface="Arial"/>
              <a:buChar char="•"/>
              <a:defRPr sz="2400"/>
            </a:lvl1pPr>
            <a:lvl2pPr marL="914400" lvl="1" indent="-355600" algn="l">
              <a:spcBef>
                <a:spcPts val="400"/>
              </a:spcBef>
              <a:spcAft>
                <a:spcPts val="0"/>
              </a:spcAft>
              <a:buClr>
                <a:schemeClr val="lt1"/>
              </a:buClr>
              <a:buSzPts val="2000"/>
              <a:buFont typeface="Arial"/>
              <a:buChar char="•"/>
              <a:defRPr sz="2000"/>
            </a:lvl2pPr>
            <a:lvl3pPr marL="1371600" lvl="2" indent="-342900" algn="l">
              <a:spcBef>
                <a:spcPts val="360"/>
              </a:spcBef>
              <a:spcAft>
                <a:spcPts val="0"/>
              </a:spcAft>
              <a:buClr>
                <a:schemeClr val="lt1"/>
              </a:buClr>
              <a:buSzPts val="1800"/>
              <a:buFont typeface="Arial"/>
              <a:buChar char="•"/>
              <a:defRPr sz="1800"/>
            </a:lvl3pPr>
            <a:lvl4pPr marL="1828800" lvl="3" indent="-330200" algn="l">
              <a:spcBef>
                <a:spcPts val="320"/>
              </a:spcBef>
              <a:spcAft>
                <a:spcPts val="0"/>
              </a:spcAft>
              <a:buClr>
                <a:schemeClr val="lt1"/>
              </a:buClr>
              <a:buSzPts val="1600"/>
              <a:buFont typeface="Arial"/>
              <a:buChar char="•"/>
              <a:defRPr sz="1600"/>
            </a:lvl4pPr>
            <a:lvl5pPr marL="2286000" lvl="4" indent="-330200" algn="l">
              <a:spcBef>
                <a:spcPts val="320"/>
              </a:spcBef>
              <a:spcAft>
                <a:spcPts val="0"/>
              </a:spcAft>
              <a:buClr>
                <a:schemeClr val="lt1"/>
              </a:buClr>
              <a:buSzPts val="1600"/>
              <a:buFont typeface="Arial"/>
              <a:buChar char="•"/>
              <a:defRPr sz="1600"/>
            </a:lvl5pPr>
            <a:lvl6pPr marL="2743200" lvl="5" indent="-330200" algn="l">
              <a:spcBef>
                <a:spcPts val="320"/>
              </a:spcBef>
              <a:spcAft>
                <a:spcPts val="0"/>
              </a:spcAft>
              <a:buClr>
                <a:schemeClr val="lt1"/>
              </a:buClr>
              <a:buSzPts val="1600"/>
              <a:buFont typeface="Arial"/>
              <a:buChar char="•"/>
              <a:defRPr sz="1600"/>
            </a:lvl6pPr>
            <a:lvl7pPr marL="3200400" lvl="6" indent="-330200" algn="l">
              <a:spcBef>
                <a:spcPts val="320"/>
              </a:spcBef>
              <a:spcAft>
                <a:spcPts val="0"/>
              </a:spcAft>
              <a:buClr>
                <a:schemeClr val="lt1"/>
              </a:buClr>
              <a:buSzPts val="1600"/>
              <a:buFont typeface="Arial"/>
              <a:buChar char="•"/>
              <a:defRPr sz="1600"/>
            </a:lvl7pPr>
            <a:lvl8pPr marL="3657600" lvl="7" indent="-330200" algn="l">
              <a:spcBef>
                <a:spcPts val="320"/>
              </a:spcBef>
              <a:spcAft>
                <a:spcPts val="0"/>
              </a:spcAft>
              <a:buClr>
                <a:schemeClr val="lt1"/>
              </a:buClr>
              <a:buSzPts val="1600"/>
              <a:buFont typeface="Arial"/>
              <a:buChar char="•"/>
              <a:defRPr sz="1600"/>
            </a:lvl8pPr>
            <a:lvl9pPr marL="4114800" lvl="8" indent="-330200" algn="l">
              <a:spcBef>
                <a:spcPts val="320"/>
              </a:spcBef>
              <a:spcAft>
                <a:spcPts val="0"/>
              </a:spcAft>
              <a:buClr>
                <a:schemeClr val="lt1"/>
              </a:buClr>
              <a:buSzPts val="1600"/>
              <a:buFont typeface="Arial"/>
              <a:buChar char="•"/>
              <a:defRPr sz="1600"/>
            </a:lvl9pPr>
          </a:lstStyle>
          <a:p>
            <a:endParaRPr/>
          </a:p>
        </p:txBody>
      </p:sp>
      <p:sp>
        <p:nvSpPr>
          <p:cNvPr id="483" name="Google Shape;483;p10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4" name="Google Shape;484;p10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5" name="Google Shape;485;p10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86"/>
        <p:cNvGrpSpPr/>
        <p:nvPr/>
      </p:nvGrpSpPr>
      <p:grpSpPr>
        <a:xfrm>
          <a:off x="0" y="0"/>
          <a:ext cx="0" cy="0"/>
          <a:chOff x="0" y="0"/>
          <a:chExt cx="0" cy="0"/>
        </a:xfrm>
      </p:grpSpPr>
      <p:sp>
        <p:nvSpPr>
          <p:cNvPr id="487" name="Google Shape;487;p10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8" name="Google Shape;488;p103"/>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489" name="Google Shape;489;p103"/>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1400"/>
              </a:spcBef>
              <a:spcAft>
                <a:spcPts val="0"/>
              </a:spcAft>
              <a:buClr>
                <a:schemeClr val="lt1"/>
              </a:buClr>
              <a:buSzPts val="2800"/>
              <a:buFont typeface="Arial"/>
              <a:buChar char="•"/>
              <a:defRPr sz="2800"/>
            </a:lvl1pPr>
            <a:lvl2pPr marL="914400" lvl="1" indent="-381000" algn="l">
              <a:spcBef>
                <a:spcPts val="480"/>
              </a:spcBef>
              <a:spcAft>
                <a:spcPts val="0"/>
              </a:spcAft>
              <a:buClr>
                <a:schemeClr val="lt1"/>
              </a:buClr>
              <a:buSzPts val="2400"/>
              <a:buFont typeface="Arial"/>
              <a:buChar char="•"/>
              <a:defRPr sz="2400"/>
            </a:lvl2pPr>
            <a:lvl3pPr marL="1371600" lvl="2" indent="-355600" algn="l">
              <a:spcBef>
                <a:spcPts val="400"/>
              </a:spcBef>
              <a:spcAft>
                <a:spcPts val="0"/>
              </a:spcAft>
              <a:buClr>
                <a:schemeClr val="lt1"/>
              </a:buClr>
              <a:buSzPts val="2000"/>
              <a:buFont typeface="Arial"/>
              <a:buChar char="•"/>
              <a:defRPr sz="2000"/>
            </a:lvl3pPr>
            <a:lvl4pPr marL="1828800" lvl="3" indent="-342900" algn="l">
              <a:spcBef>
                <a:spcPts val="360"/>
              </a:spcBef>
              <a:spcAft>
                <a:spcPts val="0"/>
              </a:spcAft>
              <a:buClr>
                <a:schemeClr val="lt1"/>
              </a:buClr>
              <a:buSzPts val="1800"/>
              <a:buFont typeface="Arial"/>
              <a:buChar char="•"/>
              <a:defRPr sz="1800"/>
            </a:lvl4pPr>
            <a:lvl5pPr marL="2286000" lvl="4" indent="-342900" algn="l">
              <a:spcBef>
                <a:spcPts val="360"/>
              </a:spcBef>
              <a:spcAft>
                <a:spcPts val="0"/>
              </a:spcAft>
              <a:buClr>
                <a:schemeClr val="lt1"/>
              </a:buClr>
              <a:buSzPts val="1800"/>
              <a:buFont typeface="Arial"/>
              <a:buChar char="•"/>
              <a:defRPr sz="1800"/>
            </a:lvl5pPr>
            <a:lvl6pPr marL="2743200" lvl="5" indent="-342900" algn="l">
              <a:spcBef>
                <a:spcPts val="360"/>
              </a:spcBef>
              <a:spcAft>
                <a:spcPts val="0"/>
              </a:spcAft>
              <a:buClr>
                <a:schemeClr val="lt1"/>
              </a:buClr>
              <a:buSzPts val="1800"/>
              <a:buFont typeface="Arial"/>
              <a:buChar char="•"/>
              <a:defRPr sz="1800"/>
            </a:lvl6pPr>
            <a:lvl7pPr marL="3200400" lvl="6" indent="-342900" algn="l">
              <a:spcBef>
                <a:spcPts val="360"/>
              </a:spcBef>
              <a:spcAft>
                <a:spcPts val="0"/>
              </a:spcAft>
              <a:buClr>
                <a:schemeClr val="lt1"/>
              </a:buClr>
              <a:buSzPts val="1800"/>
              <a:buFont typeface="Arial"/>
              <a:buChar char="•"/>
              <a:defRPr sz="1800"/>
            </a:lvl7pPr>
            <a:lvl8pPr marL="3657600" lvl="7" indent="-342900" algn="l">
              <a:spcBef>
                <a:spcPts val="360"/>
              </a:spcBef>
              <a:spcAft>
                <a:spcPts val="0"/>
              </a:spcAft>
              <a:buClr>
                <a:schemeClr val="lt1"/>
              </a:buClr>
              <a:buSzPts val="1800"/>
              <a:buFont typeface="Arial"/>
              <a:buChar char="•"/>
              <a:defRPr sz="1800"/>
            </a:lvl8pPr>
            <a:lvl9pPr marL="4114800" lvl="8" indent="-342900" algn="l">
              <a:spcBef>
                <a:spcPts val="360"/>
              </a:spcBef>
              <a:spcAft>
                <a:spcPts val="0"/>
              </a:spcAft>
              <a:buClr>
                <a:schemeClr val="lt1"/>
              </a:buClr>
              <a:buSzPts val="1800"/>
              <a:buFont typeface="Arial"/>
              <a:buChar char="•"/>
              <a:defRPr sz="1800"/>
            </a:lvl9pPr>
          </a:lstStyle>
          <a:p>
            <a:endParaRPr/>
          </a:p>
        </p:txBody>
      </p:sp>
      <p:sp>
        <p:nvSpPr>
          <p:cNvPr id="490" name="Google Shape;490;p10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1" name="Google Shape;491;p10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2" name="Google Shape;492;p10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3"/>
        <p:cNvGrpSpPr/>
        <p:nvPr/>
      </p:nvGrpSpPr>
      <p:grpSpPr>
        <a:xfrm>
          <a:off x="0" y="0"/>
          <a:ext cx="0" cy="0"/>
          <a:chOff x="0" y="0"/>
          <a:chExt cx="0" cy="0"/>
        </a:xfrm>
      </p:grpSpPr>
      <p:sp>
        <p:nvSpPr>
          <p:cNvPr id="494" name="Google Shape;494;p104"/>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5" name="Google Shape;495;p104"/>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Clr>
                <a:schemeClr val="lt1"/>
              </a:buClr>
              <a:buSzPts val="2000"/>
              <a:buFont typeface="Arial"/>
              <a:buNone/>
              <a:defRPr sz="2000"/>
            </a:lvl1pPr>
            <a:lvl2pPr marL="914400" lvl="1" indent="-228600" algn="l">
              <a:spcBef>
                <a:spcPts val="360"/>
              </a:spcBef>
              <a:spcAft>
                <a:spcPts val="0"/>
              </a:spcAft>
              <a:buClr>
                <a:schemeClr val="lt1"/>
              </a:buClr>
              <a:buSzPts val="1800"/>
              <a:buFont typeface="Arial"/>
              <a:buNone/>
              <a:defRPr sz="1800"/>
            </a:lvl2pPr>
            <a:lvl3pPr marL="1371600" lvl="2" indent="-228600" algn="l">
              <a:spcBef>
                <a:spcPts val="320"/>
              </a:spcBef>
              <a:spcAft>
                <a:spcPts val="0"/>
              </a:spcAft>
              <a:buClr>
                <a:schemeClr val="lt1"/>
              </a:buClr>
              <a:buSzPts val="1600"/>
              <a:buFont typeface="Arial"/>
              <a:buNone/>
              <a:defRPr sz="1600"/>
            </a:lvl3pPr>
            <a:lvl4pPr marL="1828800" lvl="3" indent="-228600" algn="l">
              <a:spcBef>
                <a:spcPts val="280"/>
              </a:spcBef>
              <a:spcAft>
                <a:spcPts val="0"/>
              </a:spcAft>
              <a:buClr>
                <a:schemeClr val="lt1"/>
              </a:buClr>
              <a:buSzPts val="1400"/>
              <a:buFont typeface="Arial"/>
              <a:buNone/>
              <a:defRPr sz="1400"/>
            </a:lvl4pPr>
            <a:lvl5pPr marL="2286000" lvl="4" indent="-228600" algn="l">
              <a:spcBef>
                <a:spcPts val="280"/>
              </a:spcBef>
              <a:spcAft>
                <a:spcPts val="0"/>
              </a:spcAft>
              <a:buClr>
                <a:schemeClr val="lt1"/>
              </a:buClr>
              <a:buSzPts val="1400"/>
              <a:buFont typeface="Arial"/>
              <a:buNone/>
              <a:defRPr sz="1400"/>
            </a:lvl5pPr>
            <a:lvl6pPr marL="2743200" lvl="5" indent="-228600" algn="l">
              <a:spcBef>
                <a:spcPts val="280"/>
              </a:spcBef>
              <a:spcAft>
                <a:spcPts val="0"/>
              </a:spcAft>
              <a:buClr>
                <a:schemeClr val="lt1"/>
              </a:buClr>
              <a:buSzPts val="1400"/>
              <a:buFont typeface="Arial"/>
              <a:buNone/>
              <a:defRPr sz="1400"/>
            </a:lvl6pPr>
            <a:lvl7pPr marL="3200400" lvl="6" indent="-228600" algn="l">
              <a:spcBef>
                <a:spcPts val="280"/>
              </a:spcBef>
              <a:spcAft>
                <a:spcPts val="0"/>
              </a:spcAft>
              <a:buClr>
                <a:schemeClr val="lt1"/>
              </a:buClr>
              <a:buSzPts val="1400"/>
              <a:buFont typeface="Arial"/>
              <a:buNone/>
              <a:defRPr sz="1400"/>
            </a:lvl7pPr>
            <a:lvl8pPr marL="3657600" lvl="7" indent="-228600" algn="l">
              <a:spcBef>
                <a:spcPts val="280"/>
              </a:spcBef>
              <a:spcAft>
                <a:spcPts val="0"/>
              </a:spcAft>
              <a:buClr>
                <a:schemeClr val="lt1"/>
              </a:buClr>
              <a:buSzPts val="1400"/>
              <a:buFont typeface="Arial"/>
              <a:buNone/>
              <a:defRPr sz="1400"/>
            </a:lvl8pPr>
            <a:lvl9pPr marL="4114800" lvl="8" indent="-228600" algn="l">
              <a:spcBef>
                <a:spcPts val="280"/>
              </a:spcBef>
              <a:spcAft>
                <a:spcPts val="0"/>
              </a:spcAft>
              <a:buClr>
                <a:schemeClr val="lt1"/>
              </a:buClr>
              <a:buSzPts val="1400"/>
              <a:buFont typeface="Arial"/>
              <a:buNone/>
              <a:defRPr sz="1400"/>
            </a:lvl9pPr>
          </a:lstStyle>
          <a:p>
            <a:endParaRPr/>
          </a:p>
        </p:txBody>
      </p:sp>
      <p:sp>
        <p:nvSpPr>
          <p:cNvPr id="496" name="Google Shape;496;p10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7" name="Google Shape;497;p10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8" name="Google Shape;498;p10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99"/>
        <p:cNvGrpSpPr/>
        <p:nvPr/>
      </p:nvGrpSpPr>
      <p:grpSpPr>
        <a:xfrm>
          <a:off x="0" y="0"/>
          <a:ext cx="0" cy="0"/>
          <a:chOff x="0" y="0"/>
          <a:chExt cx="0" cy="0"/>
        </a:xfrm>
      </p:grpSpPr>
      <p:sp>
        <p:nvSpPr>
          <p:cNvPr id="500" name="Google Shape;500;p10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1" name="Google Shape;501;p105"/>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90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502" name="Google Shape;502;p10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3" name="Google Shape;503;p10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4" name="Google Shape;504;p10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heme" Target="../theme/theme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theme" Target="../theme/theme7.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theme" Target="../theme/theme8.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theme" Target="../theme/theme9.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grpSp>
        <p:nvGrpSpPr>
          <p:cNvPr id="10" name="Google Shape;10;p42"/>
          <p:cNvGrpSpPr/>
          <p:nvPr/>
        </p:nvGrpSpPr>
        <p:grpSpPr>
          <a:xfrm>
            <a:off x="0" y="228600"/>
            <a:ext cx="1981200" cy="6638925"/>
            <a:chOff x="2487613" y="285750"/>
            <a:chExt cx="2428875" cy="5654676"/>
          </a:xfrm>
        </p:grpSpPr>
        <p:sp>
          <p:nvSpPr>
            <p:cNvPr id="11" name="Google Shape;11;p42"/>
            <p:cNvSpPr/>
            <p:nvPr/>
          </p:nvSpPr>
          <p:spPr>
            <a:xfrm>
              <a:off x="2487613" y="2284413"/>
              <a:ext cx="85725" cy="533400"/>
            </a:xfrm>
            <a:custGeom>
              <a:avLst/>
              <a:gdLst/>
              <a:ahLst/>
              <a:cxnLst/>
              <a:rect l="l" t="t" r="r" b="b"/>
              <a:pathLst>
                <a:path w="22" h="136" extrusionOk="0">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2" name="Google Shape;12;p42"/>
            <p:cNvSpPr/>
            <p:nvPr/>
          </p:nvSpPr>
          <p:spPr>
            <a:xfrm>
              <a:off x="2597151" y="2779713"/>
              <a:ext cx="550863" cy="1978025"/>
            </a:xfrm>
            <a:custGeom>
              <a:avLst/>
              <a:gdLst/>
              <a:ahLst/>
              <a:cxnLst/>
              <a:rect l="l" t="t" r="r" b="b"/>
              <a:pathLst>
                <a:path w="140" h="504" extrusionOk="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 name="Google Shape;13;p42"/>
            <p:cNvSpPr/>
            <p:nvPr/>
          </p:nvSpPr>
          <p:spPr>
            <a:xfrm>
              <a:off x="3175001" y="4730750"/>
              <a:ext cx="519113" cy="1209675"/>
            </a:xfrm>
            <a:custGeom>
              <a:avLst/>
              <a:gdLst/>
              <a:ahLst/>
              <a:cxnLst/>
              <a:rect l="l" t="t" r="r" b="b"/>
              <a:pathLst>
                <a:path w="132" h="308" extrusionOk="0">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 name="Google Shape;14;p42"/>
            <p:cNvSpPr/>
            <p:nvPr/>
          </p:nvSpPr>
          <p:spPr>
            <a:xfrm>
              <a:off x="3305176" y="5630863"/>
              <a:ext cx="146050" cy="309563"/>
            </a:xfrm>
            <a:custGeom>
              <a:avLst/>
              <a:gdLst/>
              <a:ahLst/>
              <a:cxnLst/>
              <a:rect l="l" t="t" r="r" b="b"/>
              <a:pathLst>
                <a:path w="37" h="79" extrusionOk="0">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 name="Google Shape;15;p42"/>
            <p:cNvSpPr/>
            <p:nvPr/>
          </p:nvSpPr>
          <p:spPr>
            <a:xfrm>
              <a:off x="2573338" y="2817813"/>
              <a:ext cx="700088" cy="2835275"/>
            </a:xfrm>
            <a:custGeom>
              <a:avLst/>
              <a:gdLst/>
              <a:ahLst/>
              <a:cxnLst/>
              <a:rect l="l" t="t" r="r" b="b"/>
              <a:pathLst>
                <a:path w="178" h="722" extrusionOk="0">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6" name="Google Shape;16;p42"/>
            <p:cNvSpPr/>
            <p:nvPr/>
          </p:nvSpPr>
          <p:spPr>
            <a:xfrm>
              <a:off x="2506663" y="285750"/>
              <a:ext cx="90488" cy="2493963"/>
            </a:xfrm>
            <a:custGeom>
              <a:avLst/>
              <a:gdLst/>
              <a:ahLst/>
              <a:cxnLst/>
              <a:rect l="l" t="t" r="r" b="b"/>
              <a:pathLst>
                <a:path w="23" h="635" extrusionOk="0">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7" name="Google Shape;17;p42"/>
            <p:cNvSpPr/>
            <p:nvPr/>
          </p:nvSpPr>
          <p:spPr>
            <a:xfrm>
              <a:off x="2554288" y="2598738"/>
              <a:ext cx="66675" cy="420688"/>
            </a:xfrm>
            <a:custGeom>
              <a:avLst/>
              <a:gdLst/>
              <a:ahLst/>
              <a:cxnLst/>
              <a:rect l="l" t="t" r="r" b="b"/>
              <a:pathLst>
                <a:path w="17" h="107" extrusionOk="0">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8" name="Google Shape;18;p42"/>
            <p:cNvSpPr/>
            <p:nvPr/>
          </p:nvSpPr>
          <p:spPr>
            <a:xfrm>
              <a:off x="3143251" y="4757738"/>
              <a:ext cx="161925" cy="873125"/>
            </a:xfrm>
            <a:custGeom>
              <a:avLst/>
              <a:gdLst/>
              <a:ahLst/>
              <a:cxnLst/>
              <a:rect l="l" t="t" r="r" b="b"/>
              <a:pathLst>
                <a:path w="41" h="222" extrusionOk="0">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9" name="Google Shape;19;p42"/>
            <p:cNvSpPr/>
            <p:nvPr/>
          </p:nvSpPr>
          <p:spPr>
            <a:xfrm>
              <a:off x="3148013" y="1282700"/>
              <a:ext cx="1768475" cy="3448050"/>
            </a:xfrm>
            <a:custGeom>
              <a:avLst/>
              <a:gdLst/>
              <a:ahLst/>
              <a:cxnLst/>
              <a:rect l="l" t="t" r="r" b="b"/>
              <a:pathLst>
                <a:path w="450" h="878" extrusionOk="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0" name="Google Shape;20;p42"/>
            <p:cNvSpPr/>
            <p:nvPr/>
          </p:nvSpPr>
          <p:spPr>
            <a:xfrm>
              <a:off x="3273426" y="5653088"/>
              <a:ext cx="138113" cy="287338"/>
            </a:xfrm>
            <a:custGeom>
              <a:avLst/>
              <a:gdLst/>
              <a:ahLst/>
              <a:cxnLst/>
              <a:rect l="l" t="t" r="r" b="b"/>
              <a:pathLst>
                <a:path w="35" h="73" extrusionOk="0">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42"/>
            <p:cNvSpPr/>
            <p:nvPr/>
          </p:nvSpPr>
          <p:spPr>
            <a:xfrm>
              <a:off x="3143251" y="4656138"/>
              <a:ext cx="31750" cy="188913"/>
            </a:xfrm>
            <a:custGeom>
              <a:avLst/>
              <a:gdLst/>
              <a:ahLst/>
              <a:cxnLst/>
              <a:rect l="l" t="t" r="r" b="b"/>
              <a:pathLst>
                <a:path w="8" h="48" extrusionOk="0">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42"/>
            <p:cNvSpPr/>
            <p:nvPr/>
          </p:nvSpPr>
          <p:spPr>
            <a:xfrm>
              <a:off x="3211513" y="5410200"/>
              <a:ext cx="203200" cy="530225"/>
            </a:xfrm>
            <a:custGeom>
              <a:avLst/>
              <a:gdLst/>
              <a:ahLst/>
              <a:cxnLst/>
              <a:rect l="l" t="t" r="r" b="b"/>
              <a:pathLst>
                <a:path w="52" h="135" extrusionOk="0">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grpSp>
        <p:nvGrpSpPr>
          <p:cNvPr id="23" name="Google Shape;23;p42"/>
          <p:cNvGrpSpPr/>
          <p:nvPr/>
        </p:nvGrpSpPr>
        <p:grpSpPr>
          <a:xfrm>
            <a:off x="20637" y="0"/>
            <a:ext cx="1952625" cy="6853237"/>
            <a:chOff x="6627813" y="195717"/>
            <a:chExt cx="1952625" cy="5678034"/>
          </a:xfrm>
        </p:grpSpPr>
        <p:sp>
          <p:nvSpPr>
            <p:cNvPr id="24" name="Google Shape;24;p42"/>
            <p:cNvSpPr/>
            <p:nvPr/>
          </p:nvSpPr>
          <p:spPr>
            <a:xfrm>
              <a:off x="6627813" y="195717"/>
              <a:ext cx="409575" cy="3646488"/>
            </a:xfrm>
            <a:custGeom>
              <a:avLst/>
              <a:gdLst/>
              <a:ahLst/>
              <a:cxnLst/>
              <a:rect l="l" t="t" r="r" b="b"/>
              <a:pathLst>
                <a:path w="103" h="920" extrusionOk="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5" name="Google Shape;25;p42"/>
            <p:cNvSpPr/>
            <p:nvPr/>
          </p:nvSpPr>
          <p:spPr>
            <a:xfrm>
              <a:off x="7061201" y="3771900"/>
              <a:ext cx="350838" cy="1309688"/>
            </a:xfrm>
            <a:custGeom>
              <a:avLst/>
              <a:gdLst/>
              <a:ahLst/>
              <a:cxnLst/>
              <a:rect l="l" t="t" r="r" b="b"/>
              <a:pathLst>
                <a:path w="88" h="330" extrusionOk="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6" name="Google Shape;26;p42"/>
            <p:cNvSpPr/>
            <p:nvPr/>
          </p:nvSpPr>
          <p:spPr>
            <a:xfrm>
              <a:off x="7439026" y="5053013"/>
              <a:ext cx="357188" cy="820738"/>
            </a:xfrm>
            <a:custGeom>
              <a:avLst/>
              <a:gdLst/>
              <a:ahLst/>
              <a:cxnLst/>
              <a:rect l="l" t="t" r="r" b="b"/>
              <a:pathLst>
                <a:path w="90" h="207" extrusionOk="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7" name="Google Shape;27;p42"/>
            <p:cNvSpPr/>
            <p:nvPr/>
          </p:nvSpPr>
          <p:spPr>
            <a:xfrm>
              <a:off x="7037388" y="3811588"/>
              <a:ext cx="457200" cy="1852613"/>
            </a:xfrm>
            <a:custGeom>
              <a:avLst/>
              <a:gdLst/>
              <a:ahLst/>
              <a:cxnLst/>
              <a:rect l="l" t="t" r="r" b="b"/>
              <a:pathLst>
                <a:path w="115" h="467" extrusionOk="0">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8" name="Google Shape;28;p42"/>
            <p:cNvSpPr/>
            <p:nvPr/>
          </p:nvSpPr>
          <p:spPr>
            <a:xfrm>
              <a:off x="6992938" y="1263650"/>
              <a:ext cx="144463" cy="2508250"/>
            </a:xfrm>
            <a:custGeom>
              <a:avLst/>
              <a:gdLst/>
              <a:ahLst/>
              <a:cxnLst/>
              <a:rect l="l" t="t" r="r" b="b"/>
              <a:pathLst>
                <a:path w="36" h="633" extrusionOk="0">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9" name="Google Shape;29;p42"/>
            <p:cNvSpPr/>
            <p:nvPr/>
          </p:nvSpPr>
          <p:spPr>
            <a:xfrm>
              <a:off x="7526338" y="5640388"/>
              <a:ext cx="111125" cy="233363"/>
            </a:xfrm>
            <a:custGeom>
              <a:avLst/>
              <a:gdLst/>
              <a:ahLst/>
              <a:cxnLst/>
              <a:rect l="l" t="t" r="r" b="b"/>
              <a:pathLst>
                <a:path w="28" h="59" extrusionOk="0">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0" name="Google Shape;30;p42"/>
            <p:cNvSpPr/>
            <p:nvPr/>
          </p:nvSpPr>
          <p:spPr>
            <a:xfrm>
              <a:off x="7021513" y="3598863"/>
              <a:ext cx="68263" cy="423863"/>
            </a:xfrm>
            <a:custGeom>
              <a:avLst/>
              <a:gdLst/>
              <a:ahLst/>
              <a:cxnLst/>
              <a:rect l="l" t="t" r="r" b="b"/>
              <a:pathLst>
                <a:path w="17" h="107" extrusionOk="0">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1" name="Google Shape;31;p42"/>
            <p:cNvSpPr/>
            <p:nvPr/>
          </p:nvSpPr>
          <p:spPr>
            <a:xfrm>
              <a:off x="7412038" y="2801938"/>
              <a:ext cx="1168400" cy="2251075"/>
            </a:xfrm>
            <a:custGeom>
              <a:avLst/>
              <a:gdLst/>
              <a:ahLst/>
              <a:cxnLst/>
              <a:rect l="l" t="t" r="r" b="b"/>
              <a:pathLst>
                <a:path w="294" h="568" extrusionOk="0">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2" name="Google Shape;32;p42"/>
            <p:cNvSpPr/>
            <p:nvPr/>
          </p:nvSpPr>
          <p:spPr>
            <a:xfrm>
              <a:off x="7494588" y="5664200"/>
              <a:ext cx="100013" cy="209550"/>
            </a:xfrm>
            <a:custGeom>
              <a:avLst/>
              <a:gdLst/>
              <a:ahLst/>
              <a:cxnLst/>
              <a:rect l="l" t="t" r="r" b="b"/>
              <a:pathLst>
                <a:path w="25" h="53" extrusionOk="0">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3" name="Google Shape;33;p42"/>
            <p:cNvSpPr/>
            <p:nvPr/>
          </p:nvSpPr>
          <p:spPr>
            <a:xfrm>
              <a:off x="7412038" y="5081588"/>
              <a:ext cx="114300" cy="558800"/>
            </a:xfrm>
            <a:custGeom>
              <a:avLst/>
              <a:gdLst/>
              <a:ahLst/>
              <a:cxnLst/>
              <a:rect l="l" t="t" r="r" b="b"/>
              <a:pathLst>
                <a:path w="29" h="141" extrusionOk="0">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4" name="Google Shape;34;p42"/>
            <p:cNvSpPr/>
            <p:nvPr/>
          </p:nvSpPr>
          <p:spPr>
            <a:xfrm>
              <a:off x="7412038" y="4978400"/>
              <a:ext cx="31750" cy="188913"/>
            </a:xfrm>
            <a:custGeom>
              <a:avLst/>
              <a:gdLst/>
              <a:ahLst/>
              <a:cxnLst/>
              <a:rect l="l" t="t" r="r" b="b"/>
              <a:pathLst>
                <a:path w="8" h="48" extrusionOk="0">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5" name="Google Shape;35;p42"/>
            <p:cNvSpPr/>
            <p:nvPr/>
          </p:nvSpPr>
          <p:spPr>
            <a:xfrm>
              <a:off x="7439026" y="5434013"/>
              <a:ext cx="174625" cy="439738"/>
            </a:xfrm>
            <a:custGeom>
              <a:avLst/>
              <a:gdLst/>
              <a:ahLst/>
              <a:cxnLst/>
              <a:rect l="l" t="t" r="r" b="b"/>
              <a:pathLst>
                <a:path w="44" h="111" extrusionOk="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sp>
        <p:nvSpPr>
          <p:cNvPr id="36" name="Google Shape;36;p42"/>
          <p:cNvSpPr/>
          <p:nvPr/>
        </p:nvSpPr>
        <p:spPr>
          <a:xfrm>
            <a:off x="0" y="0"/>
            <a:ext cx="182562" cy="6858000"/>
          </a:xfrm>
          <a:prstGeom prst="rect">
            <a:avLst/>
          </a:pr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7" name="Google Shape;37;p42"/>
          <p:cNvSpPr/>
          <p:nvPr/>
        </p:nvSpPr>
        <p:spPr>
          <a:xfrm>
            <a:off x="-31750" y="4321175"/>
            <a:ext cx="1395412" cy="781050"/>
          </a:xfrm>
          <a:custGeom>
            <a:avLst/>
            <a:gdLst/>
            <a:ahLst/>
            <a:cxnLst/>
            <a:rect l="l" t="t" r="r" b="b"/>
            <a:pathLst>
              <a:path w="8042" h="10000" extrusionOk="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38" name="Google Shape;38;p42"/>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1pPr>
            <a:lvl2pPr marR="0" lvl="1"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2pPr>
            <a:lvl3pPr marR="0" lvl="2"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3pPr>
            <a:lvl4pPr marR="0" lvl="3"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4pPr>
            <a:lvl5pPr marR="0" lvl="4"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39" name="Google Shape;39;p42"/>
          <p:cNvSpPr txBox="1">
            <a:spLocks noGrp="1"/>
          </p:cNvSpPr>
          <p:nvPr>
            <p:ph type="body" idx="1"/>
          </p:nvPr>
        </p:nvSpPr>
        <p:spPr>
          <a:xfrm>
            <a:off x="1943100" y="2133600"/>
            <a:ext cx="6591300" cy="3886200"/>
          </a:xfrm>
          <a:prstGeom prst="rect">
            <a:avLst/>
          </a:prstGeom>
          <a:noFill/>
          <a:ln>
            <a:noFill/>
          </a:ln>
        </p:spPr>
        <p:txBody>
          <a:bodyPr spcFirstLastPara="1" wrap="square" lIns="91425" tIns="45700" rIns="91425" bIns="45700" anchor="t" anchorCtr="0">
            <a:noAutofit/>
          </a:bodyPr>
          <a:lstStyle>
            <a:lvl1pPr marL="457200" marR="0" lvl="0" indent="-342900" algn="l" rtl="0">
              <a:spcBef>
                <a:spcPts val="1000"/>
              </a:spcBef>
              <a:spcAft>
                <a:spcPts val="0"/>
              </a:spcAft>
              <a:buClr>
                <a:schemeClr val="accent1"/>
              </a:buClr>
              <a:buSzPts val="1800"/>
              <a:buFont typeface="Noto Sans Symbols"/>
              <a:buChar char="🠶"/>
              <a:defRPr sz="1800" b="0" i="0" u="none" strike="noStrike" cap="none">
                <a:solidFill>
                  <a:srgbClr val="404040"/>
                </a:solidFill>
                <a:latin typeface="Century Gothic"/>
                <a:ea typeface="Century Gothic"/>
                <a:cs typeface="Century Gothic"/>
                <a:sym typeface="Century Gothic"/>
              </a:defRPr>
            </a:lvl1pPr>
            <a:lvl2pPr marL="914400" marR="0" lvl="1" indent="-330200" algn="l" rtl="0">
              <a:spcBef>
                <a:spcPts val="1000"/>
              </a:spcBef>
              <a:spcAft>
                <a:spcPts val="0"/>
              </a:spcAft>
              <a:buClr>
                <a:schemeClr val="accent1"/>
              </a:buClr>
              <a:buSzPts val="1600"/>
              <a:buFont typeface="Noto Sans Symbols"/>
              <a:buChar char="🠶"/>
              <a:defRPr sz="1600" b="0" i="0" u="none" strike="noStrike" cap="none">
                <a:solidFill>
                  <a:srgbClr val="404040"/>
                </a:solidFill>
                <a:latin typeface="Century Gothic"/>
                <a:ea typeface="Century Gothic"/>
                <a:cs typeface="Century Gothic"/>
                <a:sym typeface="Century Gothic"/>
              </a:defRPr>
            </a:lvl2pPr>
            <a:lvl3pPr marL="1371600" marR="0" lvl="2" indent="-317500" algn="l" rtl="0">
              <a:spcBef>
                <a:spcPts val="1000"/>
              </a:spcBef>
              <a:spcAft>
                <a:spcPts val="0"/>
              </a:spcAft>
              <a:buClr>
                <a:schemeClr val="accent1"/>
              </a:buClr>
              <a:buSzPts val="1400"/>
              <a:buFont typeface="Noto Sans Symbols"/>
              <a:buChar char="🠶"/>
              <a:defRPr sz="1400" b="0" i="0" u="none" strike="noStrike" cap="none">
                <a:solidFill>
                  <a:srgbClr val="404040"/>
                </a:solidFill>
                <a:latin typeface="Century Gothic"/>
                <a:ea typeface="Century Gothic"/>
                <a:cs typeface="Century Gothic"/>
                <a:sym typeface="Century Gothic"/>
              </a:defRPr>
            </a:lvl3pPr>
            <a:lvl4pPr marL="1828800" marR="0" lvl="3"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4pPr>
            <a:lvl5pPr marL="2286000" marR="0" lvl="4"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40" name="Google Shape;40;p42"/>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SzPts val="1400"/>
              <a:buNone/>
              <a:defRPr sz="900" b="0" i="0" u="none">
                <a:solidFill>
                  <a:srgbClr val="898989"/>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1" name="Google Shape;41;p42"/>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2" name="Google Shape;42;p42"/>
          <p:cNvSpPr txBox="1">
            <a:spLocks noGrp="1"/>
          </p:cNvSpPr>
          <p:nvPr>
            <p:ph type="sldNum" idx="12"/>
          </p:nvPr>
        </p:nvSpPr>
        <p:spPr>
          <a:xfrm>
            <a:off x="423862" y="4529137"/>
            <a:ext cx="584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9"/>
        <p:cNvGrpSpPr/>
        <p:nvPr/>
      </p:nvGrpSpPr>
      <p:grpSpPr>
        <a:xfrm>
          <a:off x="0" y="0"/>
          <a:ext cx="0" cy="0"/>
          <a:chOff x="0" y="0"/>
          <a:chExt cx="0" cy="0"/>
        </a:xfrm>
      </p:grpSpPr>
      <p:grpSp>
        <p:nvGrpSpPr>
          <p:cNvPr id="50" name="Google Shape;50;p44"/>
          <p:cNvGrpSpPr/>
          <p:nvPr/>
        </p:nvGrpSpPr>
        <p:grpSpPr>
          <a:xfrm>
            <a:off x="0" y="228600"/>
            <a:ext cx="1981200" cy="6638925"/>
            <a:chOff x="2487613" y="285750"/>
            <a:chExt cx="2428875" cy="5654676"/>
          </a:xfrm>
        </p:grpSpPr>
        <p:sp>
          <p:nvSpPr>
            <p:cNvPr id="51" name="Google Shape;51;p44"/>
            <p:cNvSpPr/>
            <p:nvPr/>
          </p:nvSpPr>
          <p:spPr>
            <a:xfrm>
              <a:off x="2487613" y="2284413"/>
              <a:ext cx="85725" cy="533400"/>
            </a:xfrm>
            <a:custGeom>
              <a:avLst/>
              <a:gdLst/>
              <a:ahLst/>
              <a:cxnLst/>
              <a:rect l="l" t="t" r="r" b="b"/>
              <a:pathLst>
                <a:path w="22" h="136" extrusionOk="0">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2" name="Google Shape;52;p44"/>
            <p:cNvSpPr/>
            <p:nvPr/>
          </p:nvSpPr>
          <p:spPr>
            <a:xfrm>
              <a:off x="2597151" y="2779713"/>
              <a:ext cx="550863" cy="1978025"/>
            </a:xfrm>
            <a:custGeom>
              <a:avLst/>
              <a:gdLst/>
              <a:ahLst/>
              <a:cxnLst/>
              <a:rect l="l" t="t" r="r" b="b"/>
              <a:pathLst>
                <a:path w="140" h="504" extrusionOk="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3" name="Google Shape;53;p44"/>
            <p:cNvSpPr/>
            <p:nvPr/>
          </p:nvSpPr>
          <p:spPr>
            <a:xfrm>
              <a:off x="3175001" y="4730750"/>
              <a:ext cx="519113" cy="1209675"/>
            </a:xfrm>
            <a:custGeom>
              <a:avLst/>
              <a:gdLst/>
              <a:ahLst/>
              <a:cxnLst/>
              <a:rect l="l" t="t" r="r" b="b"/>
              <a:pathLst>
                <a:path w="132" h="308" extrusionOk="0">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4" name="Google Shape;54;p44"/>
            <p:cNvSpPr/>
            <p:nvPr/>
          </p:nvSpPr>
          <p:spPr>
            <a:xfrm>
              <a:off x="3305176" y="5630863"/>
              <a:ext cx="146050" cy="309563"/>
            </a:xfrm>
            <a:custGeom>
              <a:avLst/>
              <a:gdLst/>
              <a:ahLst/>
              <a:cxnLst/>
              <a:rect l="l" t="t" r="r" b="b"/>
              <a:pathLst>
                <a:path w="37" h="79" extrusionOk="0">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5" name="Google Shape;55;p44"/>
            <p:cNvSpPr/>
            <p:nvPr/>
          </p:nvSpPr>
          <p:spPr>
            <a:xfrm>
              <a:off x="2573338" y="2817813"/>
              <a:ext cx="700088" cy="2835275"/>
            </a:xfrm>
            <a:custGeom>
              <a:avLst/>
              <a:gdLst/>
              <a:ahLst/>
              <a:cxnLst/>
              <a:rect l="l" t="t" r="r" b="b"/>
              <a:pathLst>
                <a:path w="178" h="722" extrusionOk="0">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6" name="Google Shape;56;p44"/>
            <p:cNvSpPr/>
            <p:nvPr/>
          </p:nvSpPr>
          <p:spPr>
            <a:xfrm>
              <a:off x="2506663" y="285750"/>
              <a:ext cx="90488" cy="2493963"/>
            </a:xfrm>
            <a:custGeom>
              <a:avLst/>
              <a:gdLst/>
              <a:ahLst/>
              <a:cxnLst/>
              <a:rect l="l" t="t" r="r" b="b"/>
              <a:pathLst>
                <a:path w="23" h="635" extrusionOk="0">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7" name="Google Shape;57;p44"/>
            <p:cNvSpPr/>
            <p:nvPr/>
          </p:nvSpPr>
          <p:spPr>
            <a:xfrm>
              <a:off x="2554288" y="2598738"/>
              <a:ext cx="66675" cy="420688"/>
            </a:xfrm>
            <a:custGeom>
              <a:avLst/>
              <a:gdLst/>
              <a:ahLst/>
              <a:cxnLst/>
              <a:rect l="l" t="t" r="r" b="b"/>
              <a:pathLst>
                <a:path w="17" h="107" extrusionOk="0">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8" name="Google Shape;58;p44"/>
            <p:cNvSpPr/>
            <p:nvPr/>
          </p:nvSpPr>
          <p:spPr>
            <a:xfrm>
              <a:off x="3143251" y="4757738"/>
              <a:ext cx="161925" cy="873125"/>
            </a:xfrm>
            <a:custGeom>
              <a:avLst/>
              <a:gdLst/>
              <a:ahLst/>
              <a:cxnLst/>
              <a:rect l="l" t="t" r="r" b="b"/>
              <a:pathLst>
                <a:path w="41" h="222" extrusionOk="0">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59" name="Google Shape;59;p44"/>
            <p:cNvSpPr/>
            <p:nvPr/>
          </p:nvSpPr>
          <p:spPr>
            <a:xfrm>
              <a:off x="3148013" y="1282700"/>
              <a:ext cx="1768475" cy="3448050"/>
            </a:xfrm>
            <a:custGeom>
              <a:avLst/>
              <a:gdLst/>
              <a:ahLst/>
              <a:cxnLst/>
              <a:rect l="l" t="t" r="r" b="b"/>
              <a:pathLst>
                <a:path w="450" h="878" extrusionOk="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0" name="Google Shape;60;p44"/>
            <p:cNvSpPr/>
            <p:nvPr/>
          </p:nvSpPr>
          <p:spPr>
            <a:xfrm>
              <a:off x="3273426" y="5653088"/>
              <a:ext cx="138113" cy="287338"/>
            </a:xfrm>
            <a:custGeom>
              <a:avLst/>
              <a:gdLst/>
              <a:ahLst/>
              <a:cxnLst/>
              <a:rect l="l" t="t" r="r" b="b"/>
              <a:pathLst>
                <a:path w="35" h="73" extrusionOk="0">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1" name="Google Shape;61;p44"/>
            <p:cNvSpPr/>
            <p:nvPr/>
          </p:nvSpPr>
          <p:spPr>
            <a:xfrm>
              <a:off x="3143251" y="4656138"/>
              <a:ext cx="31750" cy="188913"/>
            </a:xfrm>
            <a:custGeom>
              <a:avLst/>
              <a:gdLst/>
              <a:ahLst/>
              <a:cxnLst/>
              <a:rect l="l" t="t" r="r" b="b"/>
              <a:pathLst>
                <a:path w="8" h="48" extrusionOk="0">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2" name="Google Shape;62;p44"/>
            <p:cNvSpPr/>
            <p:nvPr/>
          </p:nvSpPr>
          <p:spPr>
            <a:xfrm>
              <a:off x="3211513" y="5410200"/>
              <a:ext cx="203200" cy="530225"/>
            </a:xfrm>
            <a:custGeom>
              <a:avLst/>
              <a:gdLst/>
              <a:ahLst/>
              <a:cxnLst/>
              <a:rect l="l" t="t" r="r" b="b"/>
              <a:pathLst>
                <a:path w="52" h="135" extrusionOk="0">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grpSp>
        <p:nvGrpSpPr>
          <p:cNvPr id="63" name="Google Shape;63;p44"/>
          <p:cNvGrpSpPr/>
          <p:nvPr/>
        </p:nvGrpSpPr>
        <p:grpSpPr>
          <a:xfrm>
            <a:off x="20637" y="0"/>
            <a:ext cx="1952625" cy="6853237"/>
            <a:chOff x="6627813" y="195717"/>
            <a:chExt cx="1952625" cy="5678034"/>
          </a:xfrm>
        </p:grpSpPr>
        <p:sp>
          <p:nvSpPr>
            <p:cNvPr id="64" name="Google Shape;64;p44"/>
            <p:cNvSpPr/>
            <p:nvPr/>
          </p:nvSpPr>
          <p:spPr>
            <a:xfrm>
              <a:off x="6627813" y="195717"/>
              <a:ext cx="409575" cy="3646488"/>
            </a:xfrm>
            <a:custGeom>
              <a:avLst/>
              <a:gdLst/>
              <a:ahLst/>
              <a:cxnLst/>
              <a:rect l="l" t="t" r="r" b="b"/>
              <a:pathLst>
                <a:path w="103" h="920" extrusionOk="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5" name="Google Shape;65;p44"/>
            <p:cNvSpPr/>
            <p:nvPr/>
          </p:nvSpPr>
          <p:spPr>
            <a:xfrm>
              <a:off x="7061201" y="3771900"/>
              <a:ext cx="350838" cy="1309688"/>
            </a:xfrm>
            <a:custGeom>
              <a:avLst/>
              <a:gdLst/>
              <a:ahLst/>
              <a:cxnLst/>
              <a:rect l="l" t="t" r="r" b="b"/>
              <a:pathLst>
                <a:path w="88" h="330" extrusionOk="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6" name="Google Shape;66;p44"/>
            <p:cNvSpPr/>
            <p:nvPr/>
          </p:nvSpPr>
          <p:spPr>
            <a:xfrm>
              <a:off x="7439026" y="5053013"/>
              <a:ext cx="357188" cy="820738"/>
            </a:xfrm>
            <a:custGeom>
              <a:avLst/>
              <a:gdLst/>
              <a:ahLst/>
              <a:cxnLst/>
              <a:rect l="l" t="t" r="r" b="b"/>
              <a:pathLst>
                <a:path w="90" h="207" extrusionOk="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7" name="Google Shape;67;p44"/>
            <p:cNvSpPr/>
            <p:nvPr/>
          </p:nvSpPr>
          <p:spPr>
            <a:xfrm>
              <a:off x="7037388" y="3811588"/>
              <a:ext cx="457200" cy="1852613"/>
            </a:xfrm>
            <a:custGeom>
              <a:avLst/>
              <a:gdLst/>
              <a:ahLst/>
              <a:cxnLst/>
              <a:rect l="l" t="t" r="r" b="b"/>
              <a:pathLst>
                <a:path w="115" h="467" extrusionOk="0">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8" name="Google Shape;68;p44"/>
            <p:cNvSpPr/>
            <p:nvPr/>
          </p:nvSpPr>
          <p:spPr>
            <a:xfrm>
              <a:off x="6992938" y="1263650"/>
              <a:ext cx="144463" cy="2508250"/>
            </a:xfrm>
            <a:custGeom>
              <a:avLst/>
              <a:gdLst/>
              <a:ahLst/>
              <a:cxnLst/>
              <a:rect l="l" t="t" r="r" b="b"/>
              <a:pathLst>
                <a:path w="36" h="633" extrusionOk="0">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69" name="Google Shape;69;p44"/>
            <p:cNvSpPr/>
            <p:nvPr/>
          </p:nvSpPr>
          <p:spPr>
            <a:xfrm>
              <a:off x="7526338" y="5640388"/>
              <a:ext cx="111125" cy="233363"/>
            </a:xfrm>
            <a:custGeom>
              <a:avLst/>
              <a:gdLst/>
              <a:ahLst/>
              <a:cxnLst/>
              <a:rect l="l" t="t" r="r" b="b"/>
              <a:pathLst>
                <a:path w="28" h="59" extrusionOk="0">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0" name="Google Shape;70;p44"/>
            <p:cNvSpPr/>
            <p:nvPr/>
          </p:nvSpPr>
          <p:spPr>
            <a:xfrm>
              <a:off x="7021513" y="3598863"/>
              <a:ext cx="68263" cy="423863"/>
            </a:xfrm>
            <a:custGeom>
              <a:avLst/>
              <a:gdLst/>
              <a:ahLst/>
              <a:cxnLst/>
              <a:rect l="l" t="t" r="r" b="b"/>
              <a:pathLst>
                <a:path w="17" h="107" extrusionOk="0">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1" name="Google Shape;71;p44"/>
            <p:cNvSpPr/>
            <p:nvPr/>
          </p:nvSpPr>
          <p:spPr>
            <a:xfrm>
              <a:off x="7412038" y="2801938"/>
              <a:ext cx="1168400" cy="2251075"/>
            </a:xfrm>
            <a:custGeom>
              <a:avLst/>
              <a:gdLst/>
              <a:ahLst/>
              <a:cxnLst/>
              <a:rect l="l" t="t" r="r" b="b"/>
              <a:pathLst>
                <a:path w="294" h="568" extrusionOk="0">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2" name="Google Shape;72;p44"/>
            <p:cNvSpPr/>
            <p:nvPr/>
          </p:nvSpPr>
          <p:spPr>
            <a:xfrm>
              <a:off x="7494588" y="5664200"/>
              <a:ext cx="100013" cy="209550"/>
            </a:xfrm>
            <a:custGeom>
              <a:avLst/>
              <a:gdLst/>
              <a:ahLst/>
              <a:cxnLst/>
              <a:rect l="l" t="t" r="r" b="b"/>
              <a:pathLst>
                <a:path w="25" h="53" extrusionOk="0">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3" name="Google Shape;73;p44"/>
            <p:cNvSpPr/>
            <p:nvPr/>
          </p:nvSpPr>
          <p:spPr>
            <a:xfrm>
              <a:off x="7412038" y="5081588"/>
              <a:ext cx="114300" cy="558800"/>
            </a:xfrm>
            <a:custGeom>
              <a:avLst/>
              <a:gdLst/>
              <a:ahLst/>
              <a:cxnLst/>
              <a:rect l="l" t="t" r="r" b="b"/>
              <a:pathLst>
                <a:path w="29" h="141" extrusionOk="0">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4" name="Google Shape;74;p44"/>
            <p:cNvSpPr/>
            <p:nvPr/>
          </p:nvSpPr>
          <p:spPr>
            <a:xfrm>
              <a:off x="7412038" y="4978400"/>
              <a:ext cx="31750" cy="188913"/>
            </a:xfrm>
            <a:custGeom>
              <a:avLst/>
              <a:gdLst/>
              <a:ahLst/>
              <a:cxnLst/>
              <a:rect l="l" t="t" r="r" b="b"/>
              <a:pathLst>
                <a:path w="8" h="48" extrusionOk="0">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5" name="Google Shape;75;p44"/>
            <p:cNvSpPr/>
            <p:nvPr/>
          </p:nvSpPr>
          <p:spPr>
            <a:xfrm>
              <a:off x="7439026" y="5434013"/>
              <a:ext cx="174625" cy="439738"/>
            </a:xfrm>
            <a:custGeom>
              <a:avLst/>
              <a:gdLst/>
              <a:ahLst/>
              <a:cxnLst/>
              <a:rect l="l" t="t" r="r" b="b"/>
              <a:pathLst>
                <a:path w="44" h="111" extrusionOk="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sp>
        <p:nvSpPr>
          <p:cNvPr id="76" name="Google Shape;76;p44"/>
          <p:cNvSpPr/>
          <p:nvPr/>
        </p:nvSpPr>
        <p:spPr>
          <a:xfrm>
            <a:off x="0" y="0"/>
            <a:ext cx="182562" cy="6858000"/>
          </a:xfrm>
          <a:prstGeom prst="rect">
            <a:avLst/>
          </a:pr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7" name="Google Shape;77;p44"/>
          <p:cNvSpPr/>
          <p:nvPr/>
        </p:nvSpPr>
        <p:spPr>
          <a:xfrm rot="10800000" flipH="1">
            <a:off x="0" y="711200"/>
            <a:ext cx="1358900" cy="508000"/>
          </a:xfrm>
          <a:custGeom>
            <a:avLst/>
            <a:gdLst/>
            <a:ahLst/>
            <a:cxnLst/>
            <a:rect l="l" t="t" r="r" b="b"/>
            <a:pathLst>
              <a:path w="7908" h="10000" extrusionOk="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8" name="Google Shape;78;p44"/>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1pPr>
            <a:lvl2pPr marR="0" lvl="1"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2pPr>
            <a:lvl3pPr marR="0" lvl="2"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3pPr>
            <a:lvl4pPr marR="0" lvl="3"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4pPr>
            <a:lvl5pPr marR="0" lvl="4"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79" name="Google Shape;79;p44"/>
          <p:cNvSpPr txBox="1">
            <a:spLocks noGrp="1"/>
          </p:cNvSpPr>
          <p:nvPr>
            <p:ph type="body" idx="1"/>
          </p:nvPr>
        </p:nvSpPr>
        <p:spPr>
          <a:xfrm>
            <a:off x="1943100" y="2133600"/>
            <a:ext cx="6591300" cy="3886200"/>
          </a:xfrm>
          <a:prstGeom prst="rect">
            <a:avLst/>
          </a:prstGeom>
          <a:noFill/>
          <a:ln>
            <a:noFill/>
          </a:ln>
        </p:spPr>
        <p:txBody>
          <a:bodyPr spcFirstLastPara="1" wrap="square" lIns="91425" tIns="45700" rIns="91425" bIns="45700" anchor="t" anchorCtr="0">
            <a:noAutofit/>
          </a:bodyPr>
          <a:lstStyle>
            <a:lvl1pPr marL="457200" marR="0" lvl="0" indent="-342900" algn="l" rtl="0">
              <a:spcBef>
                <a:spcPts val="1000"/>
              </a:spcBef>
              <a:spcAft>
                <a:spcPts val="0"/>
              </a:spcAft>
              <a:buClr>
                <a:schemeClr val="accent1"/>
              </a:buClr>
              <a:buSzPts val="1800"/>
              <a:buFont typeface="Noto Sans Symbols"/>
              <a:buChar char="🠶"/>
              <a:defRPr sz="1800" b="0" i="0" u="none" strike="noStrike" cap="none">
                <a:solidFill>
                  <a:srgbClr val="404040"/>
                </a:solidFill>
                <a:latin typeface="Century Gothic"/>
                <a:ea typeface="Century Gothic"/>
                <a:cs typeface="Century Gothic"/>
                <a:sym typeface="Century Gothic"/>
              </a:defRPr>
            </a:lvl1pPr>
            <a:lvl2pPr marL="914400" marR="0" lvl="1" indent="-330200" algn="l" rtl="0">
              <a:spcBef>
                <a:spcPts val="1000"/>
              </a:spcBef>
              <a:spcAft>
                <a:spcPts val="0"/>
              </a:spcAft>
              <a:buClr>
                <a:schemeClr val="accent1"/>
              </a:buClr>
              <a:buSzPts val="1600"/>
              <a:buFont typeface="Noto Sans Symbols"/>
              <a:buChar char="🠶"/>
              <a:defRPr sz="1600" b="0" i="0" u="none" strike="noStrike" cap="none">
                <a:solidFill>
                  <a:srgbClr val="404040"/>
                </a:solidFill>
                <a:latin typeface="Century Gothic"/>
                <a:ea typeface="Century Gothic"/>
                <a:cs typeface="Century Gothic"/>
                <a:sym typeface="Century Gothic"/>
              </a:defRPr>
            </a:lvl2pPr>
            <a:lvl3pPr marL="1371600" marR="0" lvl="2" indent="-317500" algn="l" rtl="0">
              <a:spcBef>
                <a:spcPts val="1000"/>
              </a:spcBef>
              <a:spcAft>
                <a:spcPts val="0"/>
              </a:spcAft>
              <a:buClr>
                <a:schemeClr val="accent1"/>
              </a:buClr>
              <a:buSzPts val="1400"/>
              <a:buFont typeface="Noto Sans Symbols"/>
              <a:buChar char="🠶"/>
              <a:defRPr sz="1400" b="0" i="0" u="none" strike="noStrike" cap="none">
                <a:solidFill>
                  <a:srgbClr val="404040"/>
                </a:solidFill>
                <a:latin typeface="Century Gothic"/>
                <a:ea typeface="Century Gothic"/>
                <a:cs typeface="Century Gothic"/>
                <a:sym typeface="Century Gothic"/>
              </a:defRPr>
            </a:lvl3pPr>
            <a:lvl4pPr marL="1828800" marR="0" lvl="3"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4pPr>
            <a:lvl5pPr marL="2286000" marR="0" lvl="4"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80" name="Google Shape;80;p44"/>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SzPts val="1400"/>
              <a:buNone/>
              <a:defRPr sz="900" b="0" i="0" u="none">
                <a:solidFill>
                  <a:srgbClr val="898989"/>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1" name="Google Shape;81;p44"/>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2" name="Google Shape;82;p44"/>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7"/>
        <p:cNvGrpSpPr/>
        <p:nvPr/>
      </p:nvGrpSpPr>
      <p:grpSpPr>
        <a:xfrm>
          <a:off x="0" y="0"/>
          <a:ext cx="0" cy="0"/>
          <a:chOff x="0" y="0"/>
          <a:chExt cx="0" cy="0"/>
        </a:xfrm>
      </p:grpSpPr>
      <p:grpSp>
        <p:nvGrpSpPr>
          <p:cNvPr id="88" name="Google Shape;88;p46"/>
          <p:cNvGrpSpPr/>
          <p:nvPr/>
        </p:nvGrpSpPr>
        <p:grpSpPr>
          <a:xfrm>
            <a:off x="0" y="228600"/>
            <a:ext cx="1981200" cy="6638925"/>
            <a:chOff x="2487613" y="285750"/>
            <a:chExt cx="2428875" cy="5654676"/>
          </a:xfrm>
        </p:grpSpPr>
        <p:sp>
          <p:nvSpPr>
            <p:cNvPr id="89" name="Google Shape;89;p46"/>
            <p:cNvSpPr/>
            <p:nvPr/>
          </p:nvSpPr>
          <p:spPr>
            <a:xfrm>
              <a:off x="2487613" y="2284413"/>
              <a:ext cx="85725" cy="533400"/>
            </a:xfrm>
            <a:custGeom>
              <a:avLst/>
              <a:gdLst/>
              <a:ahLst/>
              <a:cxnLst/>
              <a:rect l="l" t="t" r="r" b="b"/>
              <a:pathLst>
                <a:path w="22" h="136" extrusionOk="0">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0" name="Google Shape;90;p46"/>
            <p:cNvSpPr/>
            <p:nvPr/>
          </p:nvSpPr>
          <p:spPr>
            <a:xfrm>
              <a:off x="2597151" y="2779713"/>
              <a:ext cx="550863" cy="1978025"/>
            </a:xfrm>
            <a:custGeom>
              <a:avLst/>
              <a:gdLst/>
              <a:ahLst/>
              <a:cxnLst/>
              <a:rect l="l" t="t" r="r" b="b"/>
              <a:pathLst>
                <a:path w="140" h="504" extrusionOk="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1" name="Google Shape;91;p46"/>
            <p:cNvSpPr/>
            <p:nvPr/>
          </p:nvSpPr>
          <p:spPr>
            <a:xfrm>
              <a:off x="3175001" y="4730750"/>
              <a:ext cx="519113" cy="1209675"/>
            </a:xfrm>
            <a:custGeom>
              <a:avLst/>
              <a:gdLst/>
              <a:ahLst/>
              <a:cxnLst/>
              <a:rect l="l" t="t" r="r" b="b"/>
              <a:pathLst>
                <a:path w="132" h="308" extrusionOk="0">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2" name="Google Shape;92;p46"/>
            <p:cNvSpPr/>
            <p:nvPr/>
          </p:nvSpPr>
          <p:spPr>
            <a:xfrm>
              <a:off x="3305176" y="5630863"/>
              <a:ext cx="146050" cy="309563"/>
            </a:xfrm>
            <a:custGeom>
              <a:avLst/>
              <a:gdLst/>
              <a:ahLst/>
              <a:cxnLst/>
              <a:rect l="l" t="t" r="r" b="b"/>
              <a:pathLst>
                <a:path w="37" h="79" extrusionOk="0">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3" name="Google Shape;93;p46"/>
            <p:cNvSpPr/>
            <p:nvPr/>
          </p:nvSpPr>
          <p:spPr>
            <a:xfrm>
              <a:off x="2573338" y="2817813"/>
              <a:ext cx="700088" cy="2835275"/>
            </a:xfrm>
            <a:custGeom>
              <a:avLst/>
              <a:gdLst/>
              <a:ahLst/>
              <a:cxnLst/>
              <a:rect l="l" t="t" r="r" b="b"/>
              <a:pathLst>
                <a:path w="178" h="722" extrusionOk="0">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4" name="Google Shape;94;p46"/>
            <p:cNvSpPr/>
            <p:nvPr/>
          </p:nvSpPr>
          <p:spPr>
            <a:xfrm>
              <a:off x="2506663" y="285750"/>
              <a:ext cx="90488" cy="2493963"/>
            </a:xfrm>
            <a:custGeom>
              <a:avLst/>
              <a:gdLst/>
              <a:ahLst/>
              <a:cxnLst/>
              <a:rect l="l" t="t" r="r" b="b"/>
              <a:pathLst>
                <a:path w="23" h="635" extrusionOk="0">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5" name="Google Shape;95;p46"/>
            <p:cNvSpPr/>
            <p:nvPr/>
          </p:nvSpPr>
          <p:spPr>
            <a:xfrm>
              <a:off x="2554288" y="2598738"/>
              <a:ext cx="66675" cy="420688"/>
            </a:xfrm>
            <a:custGeom>
              <a:avLst/>
              <a:gdLst/>
              <a:ahLst/>
              <a:cxnLst/>
              <a:rect l="l" t="t" r="r" b="b"/>
              <a:pathLst>
                <a:path w="17" h="107" extrusionOk="0">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6" name="Google Shape;96;p46"/>
            <p:cNvSpPr/>
            <p:nvPr/>
          </p:nvSpPr>
          <p:spPr>
            <a:xfrm>
              <a:off x="3143251" y="4757738"/>
              <a:ext cx="161925" cy="873125"/>
            </a:xfrm>
            <a:custGeom>
              <a:avLst/>
              <a:gdLst/>
              <a:ahLst/>
              <a:cxnLst/>
              <a:rect l="l" t="t" r="r" b="b"/>
              <a:pathLst>
                <a:path w="41" h="222" extrusionOk="0">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7" name="Google Shape;97;p46"/>
            <p:cNvSpPr/>
            <p:nvPr/>
          </p:nvSpPr>
          <p:spPr>
            <a:xfrm>
              <a:off x="3148013" y="1282700"/>
              <a:ext cx="1768475" cy="3448050"/>
            </a:xfrm>
            <a:custGeom>
              <a:avLst/>
              <a:gdLst/>
              <a:ahLst/>
              <a:cxnLst/>
              <a:rect l="l" t="t" r="r" b="b"/>
              <a:pathLst>
                <a:path w="450" h="878" extrusionOk="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8" name="Google Shape;98;p46"/>
            <p:cNvSpPr/>
            <p:nvPr/>
          </p:nvSpPr>
          <p:spPr>
            <a:xfrm>
              <a:off x="3273426" y="5653088"/>
              <a:ext cx="138113" cy="287338"/>
            </a:xfrm>
            <a:custGeom>
              <a:avLst/>
              <a:gdLst/>
              <a:ahLst/>
              <a:cxnLst/>
              <a:rect l="l" t="t" r="r" b="b"/>
              <a:pathLst>
                <a:path w="35" h="73" extrusionOk="0">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9" name="Google Shape;99;p46"/>
            <p:cNvSpPr/>
            <p:nvPr/>
          </p:nvSpPr>
          <p:spPr>
            <a:xfrm>
              <a:off x="3143251" y="4656138"/>
              <a:ext cx="31750" cy="188913"/>
            </a:xfrm>
            <a:custGeom>
              <a:avLst/>
              <a:gdLst/>
              <a:ahLst/>
              <a:cxnLst/>
              <a:rect l="l" t="t" r="r" b="b"/>
              <a:pathLst>
                <a:path w="8" h="48" extrusionOk="0">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0" name="Google Shape;100;p46"/>
            <p:cNvSpPr/>
            <p:nvPr/>
          </p:nvSpPr>
          <p:spPr>
            <a:xfrm>
              <a:off x="3211513" y="5410200"/>
              <a:ext cx="203200" cy="530225"/>
            </a:xfrm>
            <a:custGeom>
              <a:avLst/>
              <a:gdLst/>
              <a:ahLst/>
              <a:cxnLst/>
              <a:rect l="l" t="t" r="r" b="b"/>
              <a:pathLst>
                <a:path w="52" h="135" extrusionOk="0">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grpSp>
        <p:nvGrpSpPr>
          <p:cNvPr id="101" name="Google Shape;101;p46"/>
          <p:cNvGrpSpPr/>
          <p:nvPr/>
        </p:nvGrpSpPr>
        <p:grpSpPr>
          <a:xfrm>
            <a:off x="20637" y="0"/>
            <a:ext cx="1952625" cy="6853237"/>
            <a:chOff x="6627813" y="195717"/>
            <a:chExt cx="1952625" cy="5678034"/>
          </a:xfrm>
        </p:grpSpPr>
        <p:sp>
          <p:nvSpPr>
            <p:cNvPr id="102" name="Google Shape;102;p46"/>
            <p:cNvSpPr/>
            <p:nvPr/>
          </p:nvSpPr>
          <p:spPr>
            <a:xfrm>
              <a:off x="6627813" y="195717"/>
              <a:ext cx="409575" cy="3646488"/>
            </a:xfrm>
            <a:custGeom>
              <a:avLst/>
              <a:gdLst/>
              <a:ahLst/>
              <a:cxnLst/>
              <a:rect l="l" t="t" r="r" b="b"/>
              <a:pathLst>
                <a:path w="103" h="920" extrusionOk="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3" name="Google Shape;103;p46"/>
            <p:cNvSpPr/>
            <p:nvPr/>
          </p:nvSpPr>
          <p:spPr>
            <a:xfrm>
              <a:off x="7061201" y="3771900"/>
              <a:ext cx="350838" cy="1309688"/>
            </a:xfrm>
            <a:custGeom>
              <a:avLst/>
              <a:gdLst/>
              <a:ahLst/>
              <a:cxnLst/>
              <a:rect l="l" t="t" r="r" b="b"/>
              <a:pathLst>
                <a:path w="88" h="330" extrusionOk="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4" name="Google Shape;104;p46"/>
            <p:cNvSpPr/>
            <p:nvPr/>
          </p:nvSpPr>
          <p:spPr>
            <a:xfrm>
              <a:off x="7439026" y="5053013"/>
              <a:ext cx="357188" cy="820738"/>
            </a:xfrm>
            <a:custGeom>
              <a:avLst/>
              <a:gdLst/>
              <a:ahLst/>
              <a:cxnLst/>
              <a:rect l="l" t="t" r="r" b="b"/>
              <a:pathLst>
                <a:path w="90" h="207" extrusionOk="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5" name="Google Shape;105;p46"/>
            <p:cNvSpPr/>
            <p:nvPr/>
          </p:nvSpPr>
          <p:spPr>
            <a:xfrm>
              <a:off x="7037388" y="3811588"/>
              <a:ext cx="457200" cy="1852613"/>
            </a:xfrm>
            <a:custGeom>
              <a:avLst/>
              <a:gdLst/>
              <a:ahLst/>
              <a:cxnLst/>
              <a:rect l="l" t="t" r="r" b="b"/>
              <a:pathLst>
                <a:path w="115" h="467" extrusionOk="0">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6" name="Google Shape;106;p46"/>
            <p:cNvSpPr/>
            <p:nvPr/>
          </p:nvSpPr>
          <p:spPr>
            <a:xfrm>
              <a:off x="6992938" y="1263650"/>
              <a:ext cx="144463" cy="2508250"/>
            </a:xfrm>
            <a:custGeom>
              <a:avLst/>
              <a:gdLst/>
              <a:ahLst/>
              <a:cxnLst/>
              <a:rect l="l" t="t" r="r" b="b"/>
              <a:pathLst>
                <a:path w="36" h="633" extrusionOk="0">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7" name="Google Shape;107;p46"/>
            <p:cNvSpPr/>
            <p:nvPr/>
          </p:nvSpPr>
          <p:spPr>
            <a:xfrm>
              <a:off x="7526338" y="5640388"/>
              <a:ext cx="111125" cy="233363"/>
            </a:xfrm>
            <a:custGeom>
              <a:avLst/>
              <a:gdLst/>
              <a:ahLst/>
              <a:cxnLst/>
              <a:rect l="l" t="t" r="r" b="b"/>
              <a:pathLst>
                <a:path w="28" h="59" extrusionOk="0">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8" name="Google Shape;108;p46"/>
            <p:cNvSpPr/>
            <p:nvPr/>
          </p:nvSpPr>
          <p:spPr>
            <a:xfrm>
              <a:off x="7021513" y="3598863"/>
              <a:ext cx="68263" cy="423863"/>
            </a:xfrm>
            <a:custGeom>
              <a:avLst/>
              <a:gdLst/>
              <a:ahLst/>
              <a:cxnLst/>
              <a:rect l="l" t="t" r="r" b="b"/>
              <a:pathLst>
                <a:path w="17" h="107" extrusionOk="0">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09" name="Google Shape;109;p46"/>
            <p:cNvSpPr/>
            <p:nvPr/>
          </p:nvSpPr>
          <p:spPr>
            <a:xfrm>
              <a:off x="7412038" y="2801938"/>
              <a:ext cx="1168400" cy="2251075"/>
            </a:xfrm>
            <a:custGeom>
              <a:avLst/>
              <a:gdLst/>
              <a:ahLst/>
              <a:cxnLst/>
              <a:rect l="l" t="t" r="r" b="b"/>
              <a:pathLst>
                <a:path w="294" h="568" extrusionOk="0">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0" name="Google Shape;110;p46"/>
            <p:cNvSpPr/>
            <p:nvPr/>
          </p:nvSpPr>
          <p:spPr>
            <a:xfrm>
              <a:off x="7494588" y="5664200"/>
              <a:ext cx="100013" cy="209550"/>
            </a:xfrm>
            <a:custGeom>
              <a:avLst/>
              <a:gdLst/>
              <a:ahLst/>
              <a:cxnLst/>
              <a:rect l="l" t="t" r="r" b="b"/>
              <a:pathLst>
                <a:path w="25" h="53" extrusionOk="0">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1" name="Google Shape;111;p46"/>
            <p:cNvSpPr/>
            <p:nvPr/>
          </p:nvSpPr>
          <p:spPr>
            <a:xfrm>
              <a:off x="7412038" y="5081588"/>
              <a:ext cx="114300" cy="558800"/>
            </a:xfrm>
            <a:custGeom>
              <a:avLst/>
              <a:gdLst/>
              <a:ahLst/>
              <a:cxnLst/>
              <a:rect l="l" t="t" r="r" b="b"/>
              <a:pathLst>
                <a:path w="29" h="141" extrusionOk="0">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2" name="Google Shape;112;p46"/>
            <p:cNvSpPr/>
            <p:nvPr/>
          </p:nvSpPr>
          <p:spPr>
            <a:xfrm>
              <a:off x="7412038" y="4978400"/>
              <a:ext cx="31750" cy="188913"/>
            </a:xfrm>
            <a:custGeom>
              <a:avLst/>
              <a:gdLst/>
              <a:ahLst/>
              <a:cxnLst/>
              <a:rect l="l" t="t" r="r" b="b"/>
              <a:pathLst>
                <a:path w="8" h="48" extrusionOk="0">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3" name="Google Shape;113;p46"/>
            <p:cNvSpPr/>
            <p:nvPr/>
          </p:nvSpPr>
          <p:spPr>
            <a:xfrm>
              <a:off x="7439026" y="5434013"/>
              <a:ext cx="174625" cy="439738"/>
            </a:xfrm>
            <a:custGeom>
              <a:avLst/>
              <a:gdLst/>
              <a:ahLst/>
              <a:cxnLst/>
              <a:rect l="l" t="t" r="r" b="b"/>
              <a:pathLst>
                <a:path w="44" h="111" extrusionOk="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sp>
        <p:nvSpPr>
          <p:cNvPr id="114" name="Google Shape;114;p46"/>
          <p:cNvSpPr/>
          <p:nvPr/>
        </p:nvSpPr>
        <p:spPr>
          <a:xfrm>
            <a:off x="0" y="0"/>
            <a:ext cx="182562" cy="6858000"/>
          </a:xfrm>
          <a:prstGeom prst="rect">
            <a:avLst/>
          </a:pr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5" name="Google Shape;115;p46"/>
          <p:cNvSpPr/>
          <p:nvPr/>
        </p:nvSpPr>
        <p:spPr>
          <a:xfrm rot="10800000" flipH="1">
            <a:off x="0" y="711200"/>
            <a:ext cx="1358900" cy="508000"/>
          </a:xfrm>
          <a:custGeom>
            <a:avLst/>
            <a:gdLst/>
            <a:ahLst/>
            <a:cxnLst/>
            <a:rect l="l" t="t" r="r" b="b"/>
            <a:pathLst>
              <a:path w="7908" h="10000" extrusionOk="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16" name="Google Shape;116;p46"/>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1pPr>
            <a:lvl2pPr marR="0" lvl="1"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2pPr>
            <a:lvl3pPr marR="0" lvl="2"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3pPr>
            <a:lvl4pPr marR="0" lvl="3"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4pPr>
            <a:lvl5pPr marR="0" lvl="4"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17" name="Google Shape;117;p46"/>
          <p:cNvSpPr txBox="1">
            <a:spLocks noGrp="1"/>
          </p:cNvSpPr>
          <p:nvPr>
            <p:ph type="body" idx="1"/>
          </p:nvPr>
        </p:nvSpPr>
        <p:spPr>
          <a:xfrm>
            <a:off x="1943100" y="2133600"/>
            <a:ext cx="6591300" cy="3886200"/>
          </a:xfrm>
          <a:prstGeom prst="rect">
            <a:avLst/>
          </a:prstGeom>
          <a:noFill/>
          <a:ln>
            <a:noFill/>
          </a:ln>
        </p:spPr>
        <p:txBody>
          <a:bodyPr spcFirstLastPara="1" wrap="square" lIns="91425" tIns="45700" rIns="91425" bIns="45700" anchor="t" anchorCtr="0">
            <a:noAutofit/>
          </a:bodyPr>
          <a:lstStyle>
            <a:lvl1pPr marL="457200" marR="0" lvl="0" indent="-342900" algn="l" rtl="0">
              <a:spcBef>
                <a:spcPts val="1000"/>
              </a:spcBef>
              <a:spcAft>
                <a:spcPts val="0"/>
              </a:spcAft>
              <a:buClr>
                <a:schemeClr val="accent1"/>
              </a:buClr>
              <a:buSzPts val="1800"/>
              <a:buFont typeface="Noto Sans Symbols"/>
              <a:buChar char="🠶"/>
              <a:defRPr sz="1800" b="0" i="0" u="none" strike="noStrike" cap="none">
                <a:solidFill>
                  <a:srgbClr val="404040"/>
                </a:solidFill>
                <a:latin typeface="Century Gothic"/>
                <a:ea typeface="Century Gothic"/>
                <a:cs typeface="Century Gothic"/>
                <a:sym typeface="Century Gothic"/>
              </a:defRPr>
            </a:lvl1pPr>
            <a:lvl2pPr marL="914400" marR="0" lvl="1" indent="-330200" algn="l" rtl="0">
              <a:spcBef>
                <a:spcPts val="1000"/>
              </a:spcBef>
              <a:spcAft>
                <a:spcPts val="0"/>
              </a:spcAft>
              <a:buClr>
                <a:schemeClr val="accent1"/>
              </a:buClr>
              <a:buSzPts val="1600"/>
              <a:buFont typeface="Noto Sans Symbols"/>
              <a:buChar char="🠶"/>
              <a:defRPr sz="1600" b="0" i="0" u="none" strike="noStrike" cap="none">
                <a:solidFill>
                  <a:srgbClr val="404040"/>
                </a:solidFill>
                <a:latin typeface="Century Gothic"/>
                <a:ea typeface="Century Gothic"/>
                <a:cs typeface="Century Gothic"/>
                <a:sym typeface="Century Gothic"/>
              </a:defRPr>
            </a:lvl2pPr>
            <a:lvl3pPr marL="1371600" marR="0" lvl="2" indent="-317500" algn="l" rtl="0">
              <a:spcBef>
                <a:spcPts val="1000"/>
              </a:spcBef>
              <a:spcAft>
                <a:spcPts val="0"/>
              </a:spcAft>
              <a:buClr>
                <a:schemeClr val="accent1"/>
              </a:buClr>
              <a:buSzPts val="1400"/>
              <a:buFont typeface="Noto Sans Symbols"/>
              <a:buChar char="🠶"/>
              <a:defRPr sz="1400" b="0" i="0" u="none" strike="noStrike" cap="none">
                <a:solidFill>
                  <a:srgbClr val="404040"/>
                </a:solidFill>
                <a:latin typeface="Century Gothic"/>
                <a:ea typeface="Century Gothic"/>
                <a:cs typeface="Century Gothic"/>
                <a:sym typeface="Century Gothic"/>
              </a:defRPr>
            </a:lvl3pPr>
            <a:lvl4pPr marL="1828800" marR="0" lvl="3"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4pPr>
            <a:lvl5pPr marL="2286000" marR="0" lvl="4"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118" name="Google Shape;118;p46"/>
          <p:cNvSpPr txBox="1">
            <a:spLocks noGrp="1"/>
          </p:cNvSpPr>
          <p:nvPr>
            <p:ph type="dt" idx="10"/>
          </p:nvPr>
        </p:nvSpPr>
        <p:spPr>
          <a:xfrm>
            <a:off x="7772400" y="6135687"/>
            <a:ext cx="766762" cy="369887"/>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SzPts val="1400"/>
              <a:buNone/>
              <a:defRPr sz="900" b="0" i="0" u="none">
                <a:solidFill>
                  <a:srgbClr val="898989"/>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9" name="Google Shape;119;p46"/>
          <p:cNvSpPr txBox="1">
            <a:spLocks noGrp="1"/>
          </p:cNvSpPr>
          <p:nvPr>
            <p:ph type="ftr" idx="1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0" name="Google Shape;120;p46"/>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53"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7"/>
        <p:cNvGrpSpPr/>
        <p:nvPr/>
      </p:nvGrpSpPr>
      <p:grpSpPr>
        <a:xfrm>
          <a:off x="0" y="0"/>
          <a:ext cx="0" cy="0"/>
          <a:chOff x="0" y="0"/>
          <a:chExt cx="0" cy="0"/>
        </a:xfrm>
      </p:grpSpPr>
      <p:grpSp>
        <p:nvGrpSpPr>
          <p:cNvPr id="128" name="Google Shape;128;p48"/>
          <p:cNvGrpSpPr/>
          <p:nvPr/>
        </p:nvGrpSpPr>
        <p:grpSpPr>
          <a:xfrm>
            <a:off x="0" y="228600"/>
            <a:ext cx="1981200" cy="6638925"/>
            <a:chOff x="2487613" y="285750"/>
            <a:chExt cx="2428875" cy="5654676"/>
          </a:xfrm>
        </p:grpSpPr>
        <p:sp>
          <p:nvSpPr>
            <p:cNvPr id="129" name="Google Shape;129;p48"/>
            <p:cNvSpPr/>
            <p:nvPr/>
          </p:nvSpPr>
          <p:spPr>
            <a:xfrm>
              <a:off x="2487613" y="2284413"/>
              <a:ext cx="85725" cy="533400"/>
            </a:xfrm>
            <a:custGeom>
              <a:avLst/>
              <a:gdLst/>
              <a:ahLst/>
              <a:cxnLst/>
              <a:rect l="l" t="t" r="r" b="b"/>
              <a:pathLst>
                <a:path w="22" h="136" extrusionOk="0">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0" name="Google Shape;130;p48"/>
            <p:cNvSpPr/>
            <p:nvPr/>
          </p:nvSpPr>
          <p:spPr>
            <a:xfrm>
              <a:off x="2597151" y="2779713"/>
              <a:ext cx="550863" cy="1978025"/>
            </a:xfrm>
            <a:custGeom>
              <a:avLst/>
              <a:gdLst/>
              <a:ahLst/>
              <a:cxnLst/>
              <a:rect l="l" t="t" r="r" b="b"/>
              <a:pathLst>
                <a:path w="140" h="504" extrusionOk="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1" name="Google Shape;131;p48"/>
            <p:cNvSpPr/>
            <p:nvPr/>
          </p:nvSpPr>
          <p:spPr>
            <a:xfrm>
              <a:off x="3175001" y="4730750"/>
              <a:ext cx="519113" cy="1209675"/>
            </a:xfrm>
            <a:custGeom>
              <a:avLst/>
              <a:gdLst/>
              <a:ahLst/>
              <a:cxnLst/>
              <a:rect l="l" t="t" r="r" b="b"/>
              <a:pathLst>
                <a:path w="132" h="308" extrusionOk="0">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2" name="Google Shape;132;p48"/>
            <p:cNvSpPr/>
            <p:nvPr/>
          </p:nvSpPr>
          <p:spPr>
            <a:xfrm>
              <a:off x="3305176" y="5630863"/>
              <a:ext cx="146050" cy="309563"/>
            </a:xfrm>
            <a:custGeom>
              <a:avLst/>
              <a:gdLst/>
              <a:ahLst/>
              <a:cxnLst/>
              <a:rect l="l" t="t" r="r" b="b"/>
              <a:pathLst>
                <a:path w="37" h="79" extrusionOk="0">
                  <a:moveTo>
                    <a:pt x="28" y="79"/>
                  </a:moveTo>
                  <a:cubicBezTo>
                    <a:pt x="37" y="79"/>
                    <a:pt x="37" y="79"/>
                    <a:pt x="37" y="79"/>
                  </a:cubicBezTo>
                  <a:cubicBezTo>
                    <a:pt x="24" y="53"/>
                    <a:pt x="12" y="27"/>
                    <a:pt x="0" y="0"/>
                  </a:cubicBezTo>
                  <a:cubicBezTo>
                    <a:pt x="8" y="27"/>
                    <a:pt x="17" y="53"/>
                    <a:pt x="28" y="79"/>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3" name="Google Shape;133;p48"/>
            <p:cNvSpPr/>
            <p:nvPr/>
          </p:nvSpPr>
          <p:spPr>
            <a:xfrm>
              <a:off x="2573338" y="2817813"/>
              <a:ext cx="700088" cy="2835275"/>
            </a:xfrm>
            <a:custGeom>
              <a:avLst/>
              <a:gdLst/>
              <a:ahLst/>
              <a:cxnLst/>
              <a:rect l="l" t="t" r="r" b="b"/>
              <a:pathLst>
                <a:path w="178" h="722" extrusionOk="0">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4" name="Google Shape;134;p48"/>
            <p:cNvSpPr/>
            <p:nvPr/>
          </p:nvSpPr>
          <p:spPr>
            <a:xfrm>
              <a:off x="2506663" y="285750"/>
              <a:ext cx="90488" cy="2493963"/>
            </a:xfrm>
            <a:custGeom>
              <a:avLst/>
              <a:gdLst/>
              <a:ahLst/>
              <a:cxnLst/>
              <a:rect l="l" t="t" r="r" b="b"/>
              <a:pathLst>
                <a:path w="23" h="635" extrusionOk="0">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5" name="Google Shape;135;p48"/>
            <p:cNvSpPr/>
            <p:nvPr/>
          </p:nvSpPr>
          <p:spPr>
            <a:xfrm>
              <a:off x="2554288" y="2598738"/>
              <a:ext cx="66675" cy="420688"/>
            </a:xfrm>
            <a:custGeom>
              <a:avLst/>
              <a:gdLst/>
              <a:ahLst/>
              <a:cxnLst/>
              <a:rect l="l" t="t" r="r" b="b"/>
              <a:pathLst>
                <a:path w="17" h="107" extrusionOk="0">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6" name="Google Shape;136;p48"/>
            <p:cNvSpPr/>
            <p:nvPr/>
          </p:nvSpPr>
          <p:spPr>
            <a:xfrm>
              <a:off x="3143251" y="4757738"/>
              <a:ext cx="161925" cy="873125"/>
            </a:xfrm>
            <a:custGeom>
              <a:avLst/>
              <a:gdLst/>
              <a:ahLst/>
              <a:cxnLst/>
              <a:rect l="l" t="t" r="r" b="b"/>
              <a:pathLst>
                <a:path w="41" h="222" extrusionOk="0">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7" name="Google Shape;137;p48"/>
            <p:cNvSpPr/>
            <p:nvPr/>
          </p:nvSpPr>
          <p:spPr>
            <a:xfrm>
              <a:off x="3148013" y="1282700"/>
              <a:ext cx="1768475" cy="3448050"/>
            </a:xfrm>
            <a:custGeom>
              <a:avLst/>
              <a:gdLst/>
              <a:ahLst/>
              <a:cxnLst/>
              <a:rect l="l" t="t" r="r" b="b"/>
              <a:pathLst>
                <a:path w="450" h="878" extrusionOk="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8" name="Google Shape;138;p48"/>
            <p:cNvSpPr/>
            <p:nvPr/>
          </p:nvSpPr>
          <p:spPr>
            <a:xfrm>
              <a:off x="3273426" y="5653088"/>
              <a:ext cx="138113" cy="287338"/>
            </a:xfrm>
            <a:custGeom>
              <a:avLst/>
              <a:gdLst/>
              <a:ahLst/>
              <a:cxnLst/>
              <a:rect l="l" t="t" r="r" b="b"/>
              <a:pathLst>
                <a:path w="35" h="73" extrusionOk="0">
                  <a:moveTo>
                    <a:pt x="0" y="0"/>
                  </a:moveTo>
                  <a:cubicBezTo>
                    <a:pt x="7" y="24"/>
                    <a:pt x="16" y="49"/>
                    <a:pt x="26" y="73"/>
                  </a:cubicBezTo>
                  <a:cubicBezTo>
                    <a:pt x="35" y="73"/>
                    <a:pt x="35" y="73"/>
                    <a:pt x="35" y="73"/>
                  </a:cubicBezTo>
                  <a:cubicBezTo>
                    <a:pt x="23" y="49"/>
                    <a:pt x="11" y="24"/>
                    <a:pt x="0" y="0"/>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39" name="Google Shape;139;p48"/>
            <p:cNvSpPr/>
            <p:nvPr/>
          </p:nvSpPr>
          <p:spPr>
            <a:xfrm>
              <a:off x="3143251" y="4656138"/>
              <a:ext cx="31750" cy="188913"/>
            </a:xfrm>
            <a:custGeom>
              <a:avLst/>
              <a:gdLst/>
              <a:ahLst/>
              <a:cxnLst/>
              <a:rect l="l" t="t" r="r" b="b"/>
              <a:pathLst>
                <a:path w="8" h="48" extrusionOk="0">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0" name="Google Shape;140;p48"/>
            <p:cNvSpPr/>
            <p:nvPr/>
          </p:nvSpPr>
          <p:spPr>
            <a:xfrm>
              <a:off x="3211513" y="5410200"/>
              <a:ext cx="203200" cy="530225"/>
            </a:xfrm>
            <a:custGeom>
              <a:avLst/>
              <a:gdLst/>
              <a:ahLst/>
              <a:cxnLst/>
              <a:rect l="l" t="t" r="r" b="b"/>
              <a:pathLst>
                <a:path w="52" h="135" extrusionOk="0">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19607"/>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grpSp>
        <p:nvGrpSpPr>
          <p:cNvPr id="141" name="Google Shape;141;p48"/>
          <p:cNvGrpSpPr/>
          <p:nvPr/>
        </p:nvGrpSpPr>
        <p:grpSpPr>
          <a:xfrm>
            <a:off x="20637" y="0"/>
            <a:ext cx="1952625" cy="6853237"/>
            <a:chOff x="6627813" y="195717"/>
            <a:chExt cx="1952625" cy="5678034"/>
          </a:xfrm>
        </p:grpSpPr>
        <p:sp>
          <p:nvSpPr>
            <p:cNvPr id="142" name="Google Shape;142;p48"/>
            <p:cNvSpPr/>
            <p:nvPr/>
          </p:nvSpPr>
          <p:spPr>
            <a:xfrm>
              <a:off x="6627813" y="195717"/>
              <a:ext cx="409575" cy="3646488"/>
            </a:xfrm>
            <a:custGeom>
              <a:avLst/>
              <a:gdLst/>
              <a:ahLst/>
              <a:cxnLst/>
              <a:rect l="l" t="t" r="r" b="b"/>
              <a:pathLst>
                <a:path w="103" h="920" extrusionOk="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3" name="Google Shape;143;p48"/>
            <p:cNvSpPr/>
            <p:nvPr/>
          </p:nvSpPr>
          <p:spPr>
            <a:xfrm>
              <a:off x="7061201" y="3771900"/>
              <a:ext cx="350838" cy="1309688"/>
            </a:xfrm>
            <a:custGeom>
              <a:avLst/>
              <a:gdLst/>
              <a:ahLst/>
              <a:cxnLst/>
              <a:rect l="l" t="t" r="r" b="b"/>
              <a:pathLst>
                <a:path w="88" h="330" extrusionOk="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4" name="Google Shape;144;p48"/>
            <p:cNvSpPr/>
            <p:nvPr/>
          </p:nvSpPr>
          <p:spPr>
            <a:xfrm>
              <a:off x="7439026" y="5053013"/>
              <a:ext cx="357188" cy="820738"/>
            </a:xfrm>
            <a:custGeom>
              <a:avLst/>
              <a:gdLst/>
              <a:ahLst/>
              <a:cxnLst/>
              <a:rect l="l" t="t" r="r" b="b"/>
              <a:pathLst>
                <a:path w="90" h="207" extrusionOk="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5" name="Google Shape;145;p48"/>
            <p:cNvSpPr/>
            <p:nvPr/>
          </p:nvSpPr>
          <p:spPr>
            <a:xfrm>
              <a:off x="7037388" y="3811588"/>
              <a:ext cx="457200" cy="1852613"/>
            </a:xfrm>
            <a:custGeom>
              <a:avLst/>
              <a:gdLst/>
              <a:ahLst/>
              <a:cxnLst/>
              <a:rect l="l" t="t" r="r" b="b"/>
              <a:pathLst>
                <a:path w="115" h="467" extrusionOk="0">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6" name="Google Shape;146;p48"/>
            <p:cNvSpPr/>
            <p:nvPr/>
          </p:nvSpPr>
          <p:spPr>
            <a:xfrm>
              <a:off x="6992938" y="1263650"/>
              <a:ext cx="144463" cy="2508250"/>
            </a:xfrm>
            <a:custGeom>
              <a:avLst/>
              <a:gdLst/>
              <a:ahLst/>
              <a:cxnLst/>
              <a:rect l="l" t="t" r="r" b="b"/>
              <a:pathLst>
                <a:path w="36" h="633" extrusionOk="0">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7" name="Google Shape;147;p48"/>
            <p:cNvSpPr/>
            <p:nvPr/>
          </p:nvSpPr>
          <p:spPr>
            <a:xfrm>
              <a:off x="7526338" y="5640388"/>
              <a:ext cx="111125" cy="233363"/>
            </a:xfrm>
            <a:custGeom>
              <a:avLst/>
              <a:gdLst/>
              <a:ahLst/>
              <a:cxnLst/>
              <a:rect l="l" t="t" r="r" b="b"/>
              <a:pathLst>
                <a:path w="28" h="59" extrusionOk="0">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8" name="Google Shape;148;p48"/>
            <p:cNvSpPr/>
            <p:nvPr/>
          </p:nvSpPr>
          <p:spPr>
            <a:xfrm>
              <a:off x="7021513" y="3598863"/>
              <a:ext cx="68263" cy="423863"/>
            </a:xfrm>
            <a:custGeom>
              <a:avLst/>
              <a:gdLst/>
              <a:ahLst/>
              <a:cxnLst/>
              <a:rect l="l" t="t" r="r" b="b"/>
              <a:pathLst>
                <a:path w="17" h="107" extrusionOk="0">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49" name="Google Shape;149;p48"/>
            <p:cNvSpPr/>
            <p:nvPr/>
          </p:nvSpPr>
          <p:spPr>
            <a:xfrm>
              <a:off x="7412038" y="2801938"/>
              <a:ext cx="1168400" cy="2251075"/>
            </a:xfrm>
            <a:custGeom>
              <a:avLst/>
              <a:gdLst/>
              <a:ahLst/>
              <a:cxnLst/>
              <a:rect l="l" t="t" r="r" b="b"/>
              <a:pathLst>
                <a:path w="294" h="568" extrusionOk="0">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0" name="Google Shape;150;p48"/>
            <p:cNvSpPr/>
            <p:nvPr/>
          </p:nvSpPr>
          <p:spPr>
            <a:xfrm>
              <a:off x="7494588" y="5664200"/>
              <a:ext cx="100013" cy="209550"/>
            </a:xfrm>
            <a:custGeom>
              <a:avLst/>
              <a:gdLst/>
              <a:ahLst/>
              <a:cxnLst/>
              <a:rect l="l" t="t" r="r" b="b"/>
              <a:pathLst>
                <a:path w="25" h="53" extrusionOk="0">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1" name="Google Shape;151;p48"/>
            <p:cNvSpPr/>
            <p:nvPr/>
          </p:nvSpPr>
          <p:spPr>
            <a:xfrm>
              <a:off x="7412038" y="5081588"/>
              <a:ext cx="114300" cy="558800"/>
            </a:xfrm>
            <a:custGeom>
              <a:avLst/>
              <a:gdLst/>
              <a:ahLst/>
              <a:cxnLst/>
              <a:rect l="l" t="t" r="r" b="b"/>
              <a:pathLst>
                <a:path w="29" h="141" extrusionOk="0">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2" name="Google Shape;152;p48"/>
            <p:cNvSpPr/>
            <p:nvPr/>
          </p:nvSpPr>
          <p:spPr>
            <a:xfrm>
              <a:off x="7412038" y="4978400"/>
              <a:ext cx="31750" cy="188913"/>
            </a:xfrm>
            <a:custGeom>
              <a:avLst/>
              <a:gdLst/>
              <a:ahLst/>
              <a:cxnLst/>
              <a:rect l="l" t="t" r="r" b="b"/>
              <a:pathLst>
                <a:path w="8" h="48" extrusionOk="0">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3" name="Google Shape;153;p48"/>
            <p:cNvSpPr/>
            <p:nvPr/>
          </p:nvSpPr>
          <p:spPr>
            <a:xfrm>
              <a:off x="7439026" y="5434013"/>
              <a:ext cx="174625" cy="439738"/>
            </a:xfrm>
            <a:custGeom>
              <a:avLst/>
              <a:gdLst/>
              <a:ahLst/>
              <a:cxnLst/>
              <a:rect l="l" t="t" r="r" b="b"/>
              <a:pathLst>
                <a:path w="44" h="111" extrusionOk="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sp>
        <p:nvSpPr>
          <p:cNvPr id="154" name="Google Shape;154;p48"/>
          <p:cNvSpPr/>
          <p:nvPr/>
        </p:nvSpPr>
        <p:spPr>
          <a:xfrm>
            <a:off x="0" y="0"/>
            <a:ext cx="182562" cy="6858000"/>
          </a:xfrm>
          <a:prstGeom prst="rect">
            <a:avLst/>
          </a:prstGeom>
          <a:solidFill>
            <a:schemeClr val="dk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5" name="Google Shape;155;p48"/>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1pPr>
            <a:lvl2pPr marR="0" lvl="1"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2pPr>
            <a:lvl3pPr marR="0" lvl="2"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3pPr>
            <a:lvl4pPr marR="0" lvl="3"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4pPr>
            <a:lvl5pPr marR="0" lvl="4" algn="l" rtl="0">
              <a:spcBef>
                <a:spcPts val="0"/>
              </a:spcBef>
              <a:spcAft>
                <a:spcPts val="0"/>
              </a:spcAft>
              <a:buSzPts val="1400"/>
              <a:buNone/>
              <a:defRPr sz="3600" b="0" i="0" u="none" strike="noStrike" cap="none">
                <a:solidFill>
                  <a:srgbClr val="262626"/>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56" name="Google Shape;156;p48"/>
          <p:cNvSpPr txBox="1">
            <a:spLocks noGrp="1"/>
          </p:cNvSpPr>
          <p:nvPr>
            <p:ph type="body" idx="1"/>
          </p:nvPr>
        </p:nvSpPr>
        <p:spPr>
          <a:xfrm>
            <a:off x="1943100" y="2133600"/>
            <a:ext cx="6591300" cy="3886200"/>
          </a:xfrm>
          <a:prstGeom prst="rect">
            <a:avLst/>
          </a:prstGeom>
          <a:noFill/>
          <a:ln>
            <a:noFill/>
          </a:ln>
        </p:spPr>
        <p:txBody>
          <a:bodyPr spcFirstLastPara="1" wrap="square" lIns="91425" tIns="45700" rIns="91425" bIns="45700" anchor="t" anchorCtr="0">
            <a:noAutofit/>
          </a:bodyPr>
          <a:lstStyle>
            <a:lvl1pPr marL="457200" marR="0" lvl="0" indent="-342900" algn="l" rtl="0">
              <a:spcBef>
                <a:spcPts val="1000"/>
              </a:spcBef>
              <a:spcAft>
                <a:spcPts val="0"/>
              </a:spcAft>
              <a:buClr>
                <a:schemeClr val="accent1"/>
              </a:buClr>
              <a:buSzPts val="1800"/>
              <a:buFont typeface="Noto Sans Symbols"/>
              <a:buChar char="🠶"/>
              <a:defRPr sz="1800" b="0" i="0" u="none" strike="noStrike" cap="none">
                <a:solidFill>
                  <a:srgbClr val="404040"/>
                </a:solidFill>
                <a:latin typeface="Century Gothic"/>
                <a:ea typeface="Century Gothic"/>
                <a:cs typeface="Century Gothic"/>
                <a:sym typeface="Century Gothic"/>
              </a:defRPr>
            </a:lvl1pPr>
            <a:lvl2pPr marL="914400" marR="0" lvl="1" indent="-330200" algn="l" rtl="0">
              <a:spcBef>
                <a:spcPts val="1000"/>
              </a:spcBef>
              <a:spcAft>
                <a:spcPts val="0"/>
              </a:spcAft>
              <a:buClr>
                <a:schemeClr val="accent1"/>
              </a:buClr>
              <a:buSzPts val="1600"/>
              <a:buFont typeface="Noto Sans Symbols"/>
              <a:buChar char="🠶"/>
              <a:defRPr sz="1600" b="0" i="0" u="none" strike="noStrike" cap="none">
                <a:solidFill>
                  <a:srgbClr val="404040"/>
                </a:solidFill>
                <a:latin typeface="Century Gothic"/>
                <a:ea typeface="Century Gothic"/>
                <a:cs typeface="Century Gothic"/>
                <a:sym typeface="Century Gothic"/>
              </a:defRPr>
            </a:lvl2pPr>
            <a:lvl3pPr marL="1371600" marR="0" lvl="2" indent="-317500" algn="l" rtl="0">
              <a:spcBef>
                <a:spcPts val="1000"/>
              </a:spcBef>
              <a:spcAft>
                <a:spcPts val="0"/>
              </a:spcAft>
              <a:buClr>
                <a:schemeClr val="accent1"/>
              </a:buClr>
              <a:buSzPts val="1400"/>
              <a:buFont typeface="Noto Sans Symbols"/>
              <a:buChar char="🠶"/>
              <a:defRPr sz="1400" b="0" i="0" u="none" strike="noStrike" cap="none">
                <a:solidFill>
                  <a:srgbClr val="404040"/>
                </a:solidFill>
                <a:latin typeface="Century Gothic"/>
                <a:ea typeface="Century Gothic"/>
                <a:cs typeface="Century Gothic"/>
                <a:sym typeface="Century Gothic"/>
              </a:defRPr>
            </a:lvl3pPr>
            <a:lvl4pPr marL="1828800" marR="0" lvl="3"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4pPr>
            <a:lvl5pPr marL="2286000" marR="0" lvl="4" indent="-304800" algn="l" rtl="0">
              <a:spcBef>
                <a:spcPts val="1000"/>
              </a:spcBef>
              <a:spcAft>
                <a:spcPts val="0"/>
              </a:spcAft>
              <a:buClr>
                <a:schemeClr val="accent1"/>
              </a:buClr>
              <a:buSzPts val="1200"/>
              <a:buFont typeface="Noto Sans Symbols"/>
              <a:buChar char="🠶"/>
              <a:defRPr sz="1200" b="0" i="0" u="none" strike="noStrike" cap="none">
                <a:solidFill>
                  <a:srgbClr val="404040"/>
                </a:solidFill>
                <a:latin typeface="Century Gothic"/>
                <a:ea typeface="Century Gothic"/>
                <a:cs typeface="Century Gothic"/>
                <a:sym typeface="Century Gothic"/>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157" name="Google Shape;157;p48"/>
          <p:cNvSpPr txBox="1">
            <a:spLocks noGrp="1"/>
          </p:cNvSpPr>
          <p:nvPr>
            <p:ph type="sldNum" idx="12"/>
          </p:nvPr>
        </p:nvSpPr>
        <p:spPr>
          <a:xfrm>
            <a:off x="511175" y="787400"/>
            <a:ext cx="58578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1pPr>
            <a:lvl2pPr marL="0" marR="0" lvl="1"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2pPr>
            <a:lvl3pPr marL="0" marR="0" lvl="2"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3pPr>
            <a:lvl4pPr marL="0" marR="0" lvl="3"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4pPr>
            <a:lvl5pPr marL="0" marR="0" lvl="4"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5pPr>
            <a:lvl6pPr marL="0" marR="0" lvl="5"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6pPr>
            <a:lvl7pPr marL="0" marR="0" lvl="6"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7pPr>
            <a:lvl8pPr marL="0" marR="0" lvl="7"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8pPr>
            <a:lvl9pPr marL="0" marR="0" lvl="8" indent="0" algn="r" rtl="0">
              <a:lnSpc>
                <a:spcPct val="100000"/>
              </a:lnSpc>
              <a:spcBef>
                <a:spcPts val="0"/>
              </a:spcBef>
              <a:spcAft>
                <a:spcPts val="0"/>
              </a:spcAft>
              <a:buClr>
                <a:srgbClr val="FEFFFF"/>
              </a:buClr>
              <a:buSzPts val="2000"/>
              <a:buFont typeface="Arial"/>
              <a:buNone/>
              <a:defRPr sz="2000" b="0" i="0" u="none">
                <a:solidFill>
                  <a:srgbClr val="FE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55"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a:gsLst>
            <a:gs pos="0">
              <a:srgbClr val="FCFDFE"/>
            </a:gs>
            <a:gs pos="74000">
              <a:srgbClr val="E0F1F2"/>
            </a:gs>
            <a:gs pos="83000">
              <a:srgbClr val="E0F1F2"/>
            </a:gs>
            <a:gs pos="100000">
              <a:srgbClr val="EBF6F7"/>
            </a:gs>
          </a:gsLst>
          <a:lin ang="5400000" scaled="0"/>
        </a:gradFill>
        <a:effectLst/>
      </p:bgPr>
    </p:bg>
    <p:spTree>
      <p:nvGrpSpPr>
        <p:cNvPr id="1" name="Shape 162"/>
        <p:cNvGrpSpPr/>
        <p:nvPr/>
      </p:nvGrpSpPr>
      <p:grpSpPr>
        <a:xfrm>
          <a:off x="0" y="0"/>
          <a:ext cx="0" cy="0"/>
          <a:chOff x="0" y="0"/>
          <a:chExt cx="0" cy="0"/>
        </a:xfrm>
      </p:grpSpPr>
      <p:sp>
        <p:nvSpPr>
          <p:cNvPr id="163" name="Google Shape;163;p5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2"/>
                </a:solidFill>
                <a:latin typeface="Arial"/>
                <a:ea typeface="Arial"/>
                <a:cs typeface="Arial"/>
                <a:sym typeface="Arial"/>
              </a:defRPr>
            </a:lvl1pPr>
            <a:lvl2pPr marR="0" lvl="1" algn="ctr" rtl="0">
              <a:spcBef>
                <a:spcPts val="0"/>
              </a:spcBef>
              <a:spcAft>
                <a:spcPts val="0"/>
              </a:spcAft>
              <a:buSzPts val="1400"/>
              <a:buNone/>
              <a:defRPr sz="4400" b="0" i="0" u="none" strike="noStrike" cap="none">
                <a:solidFill>
                  <a:schemeClr val="dk2"/>
                </a:solidFill>
                <a:latin typeface="Arial"/>
                <a:ea typeface="Arial"/>
                <a:cs typeface="Arial"/>
                <a:sym typeface="Arial"/>
              </a:defRPr>
            </a:lvl2pPr>
            <a:lvl3pPr marR="0" lvl="2" algn="ctr" rtl="0">
              <a:spcBef>
                <a:spcPts val="0"/>
              </a:spcBef>
              <a:spcAft>
                <a:spcPts val="0"/>
              </a:spcAft>
              <a:buSzPts val="1400"/>
              <a:buNone/>
              <a:defRPr sz="4400" b="0" i="0" u="none" strike="noStrike" cap="none">
                <a:solidFill>
                  <a:schemeClr val="dk2"/>
                </a:solidFill>
                <a:latin typeface="Arial"/>
                <a:ea typeface="Arial"/>
                <a:cs typeface="Arial"/>
                <a:sym typeface="Arial"/>
              </a:defRPr>
            </a:lvl3pPr>
            <a:lvl4pPr marR="0" lvl="3" algn="ctr" rtl="0">
              <a:spcBef>
                <a:spcPts val="0"/>
              </a:spcBef>
              <a:spcAft>
                <a:spcPts val="0"/>
              </a:spcAft>
              <a:buSzPts val="1400"/>
              <a:buNone/>
              <a:defRPr sz="4400" b="0" i="0" u="none" strike="noStrike" cap="none">
                <a:solidFill>
                  <a:schemeClr val="dk2"/>
                </a:solidFill>
                <a:latin typeface="Arial"/>
                <a:ea typeface="Arial"/>
                <a:cs typeface="Arial"/>
                <a:sym typeface="Arial"/>
              </a:defRPr>
            </a:lvl4pPr>
            <a:lvl5pPr marR="0" lvl="4" algn="ctr" rtl="0">
              <a:spcBef>
                <a:spcPts val="0"/>
              </a:spcBef>
              <a:spcAft>
                <a:spcPts val="0"/>
              </a:spcAft>
              <a:buSzPts val="1400"/>
              <a:buNone/>
              <a:defRPr sz="4400" b="0" i="0" u="none" strike="noStrike" cap="none">
                <a:solidFill>
                  <a:schemeClr val="dk2"/>
                </a:solidFill>
                <a:latin typeface="Arial"/>
                <a:ea typeface="Arial"/>
                <a:cs typeface="Arial"/>
                <a:sym typeface="Arial"/>
              </a:defRPr>
            </a:lvl5pPr>
            <a:lvl6pPr marR="0" lvl="5" algn="ctr" rtl="0">
              <a:spcBef>
                <a:spcPts val="0"/>
              </a:spcBef>
              <a:spcAft>
                <a:spcPts val="0"/>
              </a:spcAft>
              <a:buSzPts val="1400"/>
              <a:buNone/>
              <a:defRPr sz="4400" b="0" i="0" u="none" strike="noStrike" cap="none">
                <a:solidFill>
                  <a:schemeClr val="dk2"/>
                </a:solidFill>
                <a:latin typeface="Arial"/>
                <a:ea typeface="Arial"/>
                <a:cs typeface="Arial"/>
                <a:sym typeface="Arial"/>
              </a:defRPr>
            </a:lvl6pPr>
            <a:lvl7pPr marR="0" lvl="6" algn="ctr" rtl="0">
              <a:spcBef>
                <a:spcPts val="0"/>
              </a:spcBef>
              <a:spcAft>
                <a:spcPts val="0"/>
              </a:spcAft>
              <a:buSzPts val="1400"/>
              <a:buNone/>
              <a:defRPr sz="4400" b="0" i="0" u="none" strike="noStrike" cap="none">
                <a:solidFill>
                  <a:schemeClr val="dk2"/>
                </a:solidFill>
                <a:latin typeface="Arial"/>
                <a:ea typeface="Arial"/>
                <a:cs typeface="Arial"/>
                <a:sym typeface="Arial"/>
              </a:defRPr>
            </a:lvl7pPr>
            <a:lvl8pPr marR="0" lvl="7" algn="ctr" rtl="0">
              <a:spcBef>
                <a:spcPts val="0"/>
              </a:spcBef>
              <a:spcAft>
                <a:spcPts val="0"/>
              </a:spcAft>
              <a:buSzPts val="1400"/>
              <a:buNone/>
              <a:defRPr sz="4400" b="0" i="0" u="none" strike="noStrike" cap="none">
                <a:solidFill>
                  <a:schemeClr val="dk2"/>
                </a:solidFill>
                <a:latin typeface="Arial"/>
                <a:ea typeface="Arial"/>
                <a:cs typeface="Arial"/>
                <a:sym typeface="Arial"/>
              </a:defRPr>
            </a:lvl8pPr>
            <a:lvl9pPr marR="0" lvl="8" algn="ctr" rtl="0">
              <a:spcBef>
                <a:spcPts val="0"/>
              </a:spcBef>
              <a:spcAft>
                <a:spcPts val="0"/>
              </a:spcAft>
              <a:buSzPts val="1400"/>
              <a:buNone/>
              <a:defRPr sz="4400" b="0" i="0" u="none" strike="noStrike" cap="none">
                <a:solidFill>
                  <a:schemeClr val="dk2"/>
                </a:solidFill>
                <a:latin typeface="Arial"/>
                <a:ea typeface="Arial"/>
                <a:cs typeface="Arial"/>
                <a:sym typeface="Arial"/>
              </a:defRPr>
            </a:lvl9pPr>
          </a:lstStyle>
          <a:p>
            <a:endParaRPr/>
          </a:p>
        </p:txBody>
      </p:sp>
      <p:sp>
        <p:nvSpPr>
          <p:cNvPr id="164" name="Google Shape;164;p5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65" name="Google Shape;165;p5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280"/>
              </a:spcBef>
              <a:spcAft>
                <a:spcPts val="0"/>
              </a:spcAft>
              <a:buSzPts val="1400"/>
              <a:buNone/>
              <a:defRPr sz="14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6" name="Google Shape;166;p5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a:gsLst>
            <a:gs pos="0">
              <a:srgbClr val="EDF3FF"/>
            </a:gs>
            <a:gs pos="74000">
              <a:srgbClr val="5E94FF"/>
            </a:gs>
            <a:gs pos="83000">
              <a:srgbClr val="5E94FF"/>
            </a:gs>
            <a:gs pos="100000">
              <a:srgbClr val="94B8FF"/>
            </a:gs>
          </a:gsLst>
          <a:lin ang="5400000" scaled="0"/>
        </a:gradFill>
        <a:effectLst/>
      </p:bgPr>
    </p:bg>
    <p:spTree>
      <p:nvGrpSpPr>
        <p:cNvPr id="1" name="Shape 225"/>
        <p:cNvGrpSpPr/>
        <p:nvPr/>
      </p:nvGrpSpPr>
      <p:grpSpPr>
        <a:xfrm>
          <a:off x="0" y="0"/>
          <a:ext cx="0" cy="0"/>
          <a:chOff x="0" y="0"/>
          <a:chExt cx="0" cy="0"/>
        </a:xfrm>
      </p:grpSpPr>
      <p:sp>
        <p:nvSpPr>
          <p:cNvPr id="226" name="Google Shape;226;p6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lt2"/>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lt2"/>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lt2"/>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lt2"/>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lt2"/>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lt2"/>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lt2"/>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lt2"/>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lt2"/>
                </a:solidFill>
                <a:latin typeface="Arial"/>
                <a:ea typeface="Arial"/>
                <a:cs typeface="Arial"/>
                <a:sym typeface="Arial"/>
              </a:defRPr>
            </a:lvl9pPr>
          </a:lstStyle>
          <a:p>
            <a:endParaRPr/>
          </a:p>
        </p:txBody>
      </p:sp>
      <p:sp>
        <p:nvSpPr>
          <p:cNvPr id="227" name="Google Shape;227;p62"/>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1600"/>
              </a:spcBef>
              <a:spcAft>
                <a:spcPts val="0"/>
              </a:spcAft>
              <a:buClr>
                <a:schemeClr val="lt1"/>
              </a:buClr>
              <a:buSzPts val="3200"/>
              <a:buFont typeface="Arial"/>
              <a:buChar char="•"/>
              <a:defRPr sz="3200" b="0" i="0" u="none" strike="noStrike" cap="none">
                <a:solidFill>
                  <a:schemeClr val="lt1"/>
                </a:solidFill>
                <a:latin typeface="Arial"/>
                <a:ea typeface="Arial"/>
                <a:cs typeface="Arial"/>
                <a:sym typeface="Arial"/>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Arial"/>
                <a:ea typeface="Arial"/>
                <a:cs typeface="Arial"/>
                <a:sym typeface="Arial"/>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Arial"/>
                <a:ea typeface="Arial"/>
                <a:cs typeface="Arial"/>
                <a:sym typeface="Arial"/>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9pPr>
          </a:lstStyle>
          <a:p>
            <a:endParaRPr/>
          </a:p>
        </p:txBody>
      </p:sp>
      <p:sp>
        <p:nvSpPr>
          <p:cNvPr id="228" name="Google Shape;228;p6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280"/>
              </a:spcBef>
              <a:spcAft>
                <a:spcPts val="0"/>
              </a:spcAft>
              <a:buSzPts val="1400"/>
              <a:buNone/>
              <a:defRPr sz="14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229" name="Google Shape;229;p6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230" name="Google Shape;230;p6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solidFill>
                <a:srgbClr val="000000"/>
              </a:solidFill>
            </a:endParaRPr>
          </a:p>
        </p:txBody>
      </p:sp>
      <p:cxnSp>
        <p:nvCxnSpPr>
          <p:cNvPr id="231" name="Google Shape;231;p62"/>
          <p:cNvCxnSpPr/>
          <p:nvPr/>
        </p:nvCxnSpPr>
        <p:spPr>
          <a:xfrm>
            <a:off x="495300" y="1447800"/>
            <a:ext cx="8153400" cy="0"/>
          </a:xfrm>
          <a:prstGeom prst="straightConnector1">
            <a:avLst/>
          </a:prstGeom>
          <a:noFill/>
          <a:ln w="12700" cap="flat" cmpd="sng">
            <a:solidFill>
              <a:schemeClr val="lt1"/>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a:gsLst>
            <a:gs pos="0">
              <a:srgbClr val="EDF3FF"/>
            </a:gs>
            <a:gs pos="74000">
              <a:srgbClr val="5E94FF"/>
            </a:gs>
            <a:gs pos="83000">
              <a:srgbClr val="5E94FF"/>
            </a:gs>
            <a:gs pos="100000">
              <a:srgbClr val="94B8FF"/>
            </a:gs>
          </a:gsLst>
          <a:lin ang="5400000" scaled="0"/>
        </a:gradFill>
        <a:effectLst/>
      </p:bgPr>
    </p:bg>
    <p:spTree>
      <p:nvGrpSpPr>
        <p:cNvPr id="1" name="Shape 295"/>
        <p:cNvGrpSpPr/>
        <p:nvPr/>
      </p:nvGrpSpPr>
      <p:grpSpPr>
        <a:xfrm>
          <a:off x="0" y="0"/>
          <a:ext cx="0" cy="0"/>
          <a:chOff x="0" y="0"/>
          <a:chExt cx="0" cy="0"/>
        </a:xfrm>
      </p:grpSpPr>
      <p:sp>
        <p:nvSpPr>
          <p:cNvPr id="296" name="Google Shape;296;p7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lt2"/>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lt2"/>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lt2"/>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lt2"/>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lt2"/>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lt2"/>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lt2"/>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lt2"/>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lt2"/>
                </a:solidFill>
                <a:latin typeface="Arial"/>
                <a:ea typeface="Arial"/>
                <a:cs typeface="Arial"/>
                <a:sym typeface="Arial"/>
              </a:defRPr>
            </a:lvl9pPr>
          </a:lstStyle>
          <a:p>
            <a:endParaRPr/>
          </a:p>
        </p:txBody>
      </p:sp>
      <p:sp>
        <p:nvSpPr>
          <p:cNvPr id="297" name="Google Shape;297;p73"/>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1600"/>
              </a:spcBef>
              <a:spcAft>
                <a:spcPts val="0"/>
              </a:spcAft>
              <a:buClr>
                <a:schemeClr val="lt1"/>
              </a:buClr>
              <a:buSzPts val="3200"/>
              <a:buFont typeface="Arial"/>
              <a:buChar char="•"/>
              <a:defRPr sz="3200" b="0" i="0" u="none" strike="noStrike" cap="none">
                <a:solidFill>
                  <a:schemeClr val="lt1"/>
                </a:solidFill>
                <a:latin typeface="Arial"/>
                <a:ea typeface="Arial"/>
                <a:cs typeface="Arial"/>
                <a:sym typeface="Arial"/>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Arial"/>
                <a:ea typeface="Arial"/>
                <a:cs typeface="Arial"/>
                <a:sym typeface="Arial"/>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Arial"/>
                <a:ea typeface="Arial"/>
                <a:cs typeface="Arial"/>
                <a:sym typeface="Arial"/>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9pPr>
          </a:lstStyle>
          <a:p>
            <a:endParaRPr/>
          </a:p>
        </p:txBody>
      </p:sp>
      <p:sp>
        <p:nvSpPr>
          <p:cNvPr id="298" name="Google Shape;298;p7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299" name="Google Shape;299;p7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300" name="Google Shape;300;p7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solidFill>
                <a:srgbClr val="000000"/>
              </a:solidFill>
            </a:endParaRPr>
          </a:p>
        </p:txBody>
      </p:sp>
      <p:cxnSp>
        <p:nvCxnSpPr>
          <p:cNvPr id="301" name="Google Shape;301;p73"/>
          <p:cNvCxnSpPr/>
          <p:nvPr/>
        </p:nvCxnSpPr>
        <p:spPr>
          <a:xfrm>
            <a:off x="495300" y="1447800"/>
            <a:ext cx="8153400" cy="0"/>
          </a:xfrm>
          <a:prstGeom prst="straightConnector1">
            <a:avLst/>
          </a:prstGeom>
          <a:noFill/>
          <a:ln w="12700" cap="flat" cmpd="sng">
            <a:solidFill>
              <a:schemeClr val="lt1"/>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a:gsLst>
            <a:gs pos="0">
              <a:srgbClr val="EDF3FF"/>
            </a:gs>
            <a:gs pos="74000">
              <a:srgbClr val="5E94FF"/>
            </a:gs>
            <a:gs pos="83000">
              <a:srgbClr val="5E94FF"/>
            </a:gs>
            <a:gs pos="100000">
              <a:srgbClr val="94B8FF"/>
            </a:gs>
          </a:gsLst>
          <a:lin ang="5400000" scaled="0"/>
        </a:gradFill>
        <a:effectLst/>
      </p:bgPr>
    </p:bg>
    <p:spTree>
      <p:nvGrpSpPr>
        <p:cNvPr id="1" name="Shape 365"/>
        <p:cNvGrpSpPr/>
        <p:nvPr/>
      </p:nvGrpSpPr>
      <p:grpSpPr>
        <a:xfrm>
          <a:off x="0" y="0"/>
          <a:ext cx="0" cy="0"/>
          <a:chOff x="0" y="0"/>
          <a:chExt cx="0" cy="0"/>
        </a:xfrm>
      </p:grpSpPr>
      <p:sp>
        <p:nvSpPr>
          <p:cNvPr id="366" name="Google Shape;366;p8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lt2"/>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lt2"/>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lt2"/>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lt2"/>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lt2"/>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lt2"/>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lt2"/>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lt2"/>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lt2"/>
                </a:solidFill>
                <a:latin typeface="Arial"/>
                <a:ea typeface="Arial"/>
                <a:cs typeface="Arial"/>
                <a:sym typeface="Arial"/>
              </a:defRPr>
            </a:lvl9pPr>
          </a:lstStyle>
          <a:p>
            <a:endParaRPr/>
          </a:p>
        </p:txBody>
      </p:sp>
      <p:sp>
        <p:nvSpPr>
          <p:cNvPr id="367" name="Google Shape;367;p84"/>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1600"/>
              </a:spcBef>
              <a:spcAft>
                <a:spcPts val="0"/>
              </a:spcAft>
              <a:buClr>
                <a:schemeClr val="lt1"/>
              </a:buClr>
              <a:buSzPts val="3200"/>
              <a:buFont typeface="Arial"/>
              <a:buChar char="•"/>
              <a:defRPr sz="3200" b="0" i="0" u="none" strike="noStrike" cap="none">
                <a:solidFill>
                  <a:schemeClr val="lt1"/>
                </a:solidFill>
                <a:latin typeface="Arial"/>
                <a:ea typeface="Arial"/>
                <a:cs typeface="Arial"/>
                <a:sym typeface="Arial"/>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Arial"/>
                <a:ea typeface="Arial"/>
                <a:cs typeface="Arial"/>
                <a:sym typeface="Arial"/>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Arial"/>
                <a:ea typeface="Arial"/>
                <a:cs typeface="Arial"/>
                <a:sym typeface="Arial"/>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9pPr>
          </a:lstStyle>
          <a:p>
            <a:endParaRPr/>
          </a:p>
        </p:txBody>
      </p:sp>
      <p:sp>
        <p:nvSpPr>
          <p:cNvPr id="368" name="Google Shape;368;p8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369" name="Google Shape;369;p8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370" name="Google Shape;370;p8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solidFill>
                <a:srgbClr val="000000"/>
              </a:solidFill>
            </a:endParaRPr>
          </a:p>
        </p:txBody>
      </p:sp>
      <p:cxnSp>
        <p:nvCxnSpPr>
          <p:cNvPr id="371" name="Google Shape;371;p84"/>
          <p:cNvCxnSpPr/>
          <p:nvPr/>
        </p:nvCxnSpPr>
        <p:spPr>
          <a:xfrm>
            <a:off x="495300" y="1447800"/>
            <a:ext cx="8153400" cy="0"/>
          </a:xfrm>
          <a:prstGeom prst="straightConnector1">
            <a:avLst/>
          </a:prstGeom>
          <a:noFill/>
          <a:ln w="12700" cap="flat" cmpd="sng">
            <a:solidFill>
              <a:schemeClr val="lt1"/>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a:gsLst>
            <a:gs pos="0">
              <a:srgbClr val="EDF3FF"/>
            </a:gs>
            <a:gs pos="74000">
              <a:srgbClr val="5E94FF"/>
            </a:gs>
            <a:gs pos="83000">
              <a:srgbClr val="5E94FF"/>
            </a:gs>
            <a:gs pos="100000">
              <a:srgbClr val="94B8FF"/>
            </a:gs>
          </a:gsLst>
          <a:lin ang="5400000" scaled="0"/>
        </a:gradFill>
        <a:effectLst/>
      </p:bgPr>
    </p:bg>
    <p:spTree>
      <p:nvGrpSpPr>
        <p:cNvPr id="1" name="Shape 435"/>
        <p:cNvGrpSpPr/>
        <p:nvPr/>
      </p:nvGrpSpPr>
      <p:grpSpPr>
        <a:xfrm>
          <a:off x="0" y="0"/>
          <a:ext cx="0" cy="0"/>
          <a:chOff x="0" y="0"/>
          <a:chExt cx="0" cy="0"/>
        </a:xfrm>
      </p:grpSpPr>
      <p:sp>
        <p:nvSpPr>
          <p:cNvPr id="436" name="Google Shape;436;p9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4400" b="0" i="0" u="none" strike="noStrike" cap="none">
                <a:solidFill>
                  <a:schemeClr val="lt2"/>
                </a:solidFill>
                <a:latin typeface="Arial"/>
                <a:ea typeface="Arial"/>
                <a:cs typeface="Arial"/>
                <a:sym typeface="Arial"/>
              </a:defRPr>
            </a:lvl1pPr>
            <a:lvl2pPr marR="0" lvl="1" algn="l" rtl="0">
              <a:spcBef>
                <a:spcPts val="0"/>
              </a:spcBef>
              <a:spcAft>
                <a:spcPts val="0"/>
              </a:spcAft>
              <a:buSzPts val="1400"/>
              <a:buNone/>
              <a:defRPr sz="4400" b="0" i="0" u="none" strike="noStrike" cap="none">
                <a:solidFill>
                  <a:schemeClr val="lt2"/>
                </a:solidFill>
                <a:latin typeface="Arial"/>
                <a:ea typeface="Arial"/>
                <a:cs typeface="Arial"/>
                <a:sym typeface="Arial"/>
              </a:defRPr>
            </a:lvl2pPr>
            <a:lvl3pPr marR="0" lvl="2" algn="l" rtl="0">
              <a:spcBef>
                <a:spcPts val="0"/>
              </a:spcBef>
              <a:spcAft>
                <a:spcPts val="0"/>
              </a:spcAft>
              <a:buSzPts val="1400"/>
              <a:buNone/>
              <a:defRPr sz="4400" b="0" i="0" u="none" strike="noStrike" cap="none">
                <a:solidFill>
                  <a:schemeClr val="lt2"/>
                </a:solidFill>
                <a:latin typeface="Arial"/>
                <a:ea typeface="Arial"/>
                <a:cs typeface="Arial"/>
                <a:sym typeface="Arial"/>
              </a:defRPr>
            </a:lvl3pPr>
            <a:lvl4pPr marR="0" lvl="3" algn="l" rtl="0">
              <a:spcBef>
                <a:spcPts val="0"/>
              </a:spcBef>
              <a:spcAft>
                <a:spcPts val="0"/>
              </a:spcAft>
              <a:buSzPts val="1400"/>
              <a:buNone/>
              <a:defRPr sz="4400" b="0" i="0" u="none" strike="noStrike" cap="none">
                <a:solidFill>
                  <a:schemeClr val="lt2"/>
                </a:solidFill>
                <a:latin typeface="Arial"/>
                <a:ea typeface="Arial"/>
                <a:cs typeface="Arial"/>
                <a:sym typeface="Arial"/>
              </a:defRPr>
            </a:lvl4pPr>
            <a:lvl5pPr marR="0" lvl="4" algn="l" rtl="0">
              <a:spcBef>
                <a:spcPts val="0"/>
              </a:spcBef>
              <a:spcAft>
                <a:spcPts val="0"/>
              </a:spcAft>
              <a:buSzPts val="1400"/>
              <a:buNone/>
              <a:defRPr sz="4400" b="0" i="0" u="none" strike="noStrike" cap="none">
                <a:solidFill>
                  <a:schemeClr val="lt2"/>
                </a:solidFill>
                <a:latin typeface="Arial"/>
                <a:ea typeface="Arial"/>
                <a:cs typeface="Arial"/>
                <a:sym typeface="Arial"/>
              </a:defRPr>
            </a:lvl5pPr>
            <a:lvl6pPr marR="0" lvl="5" algn="l" rtl="0">
              <a:spcBef>
                <a:spcPts val="0"/>
              </a:spcBef>
              <a:spcAft>
                <a:spcPts val="0"/>
              </a:spcAft>
              <a:buSzPts val="1400"/>
              <a:buNone/>
              <a:defRPr sz="4400" b="0" i="0" u="none" strike="noStrike" cap="none">
                <a:solidFill>
                  <a:schemeClr val="lt2"/>
                </a:solidFill>
                <a:latin typeface="Arial"/>
                <a:ea typeface="Arial"/>
                <a:cs typeface="Arial"/>
                <a:sym typeface="Arial"/>
              </a:defRPr>
            </a:lvl6pPr>
            <a:lvl7pPr marR="0" lvl="6" algn="l" rtl="0">
              <a:spcBef>
                <a:spcPts val="0"/>
              </a:spcBef>
              <a:spcAft>
                <a:spcPts val="0"/>
              </a:spcAft>
              <a:buSzPts val="1400"/>
              <a:buNone/>
              <a:defRPr sz="4400" b="0" i="0" u="none" strike="noStrike" cap="none">
                <a:solidFill>
                  <a:schemeClr val="lt2"/>
                </a:solidFill>
                <a:latin typeface="Arial"/>
                <a:ea typeface="Arial"/>
                <a:cs typeface="Arial"/>
                <a:sym typeface="Arial"/>
              </a:defRPr>
            </a:lvl7pPr>
            <a:lvl8pPr marR="0" lvl="7" algn="l" rtl="0">
              <a:spcBef>
                <a:spcPts val="0"/>
              </a:spcBef>
              <a:spcAft>
                <a:spcPts val="0"/>
              </a:spcAft>
              <a:buSzPts val="1400"/>
              <a:buNone/>
              <a:defRPr sz="4400" b="0" i="0" u="none" strike="noStrike" cap="none">
                <a:solidFill>
                  <a:schemeClr val="lt2"/>
                </a:solidFill>
                <a:latin typeface="Arial"/>
                <a:ea typeface="Arial"/>
                <a:cs typeface="Arial"/>
                <a:sym typeface="Arial"/>
              </a:defRPr>
            </a:lvl8pPr>
            <a:lvl9pPr marR="0" lvl="8" algn="l" rtl="0">
              <a:spcBef>
                <a:spcPts val="0"/>
              </a:spcBef>
              <a:spcAft>
                <a:spcPts val="0"/>
              </a:spcAft>
              <a:buSzPts val="1400"/>
              <a:buNone/>
              <a:defRPr sz="4400" b="0" i="0" u="none" strike="noStrike" cap="none">
                <a:solidFill>
                  <a:schemeClr val="lt2"/>
                </a:solidFill>
                <a:latin typeface="Arial"/>
                <a:ea typeface="Arial"/>
                <a:cs typeface="Arial"/>
                <a:sym typeface="Arial"/>
              </a:defRPr>
            </a:lvl9pPr>
          </a:lstStyle>
          <a:p>
            <a:endParaRPr/>
          </a:p>
        </p:txBody>
      </p:sp>
      <p:sp>
        <p:nvSpPr>
          <p:cNvPr id="437" name="Google Shape;437;p95"/>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1600"/>
              </a:spcBef>
              <a:spcAft>
                <a:spcPts val="0"/>
              </a:spcAft>
              <a:buClr>
                <a:schemeClr val="lt1"/>
              </a:buClr>
              <a:buSzPts val="3200"/>
              <a:buFont typeface="Arial"/>
              <a:buChar char="•"/>
              <a:defRPr sz="3200" b="0" i="0" u="none" strike="noStrike" cap="none">
                <a:solidFill>
                  <a:schemeClr val="lt1"/>
                </a:solidFill>
                <a:latin typeface="Arial"/>
                <a:ea typeface="Arial"/>
                <a:cs typeface="Arial"/>
                <a:sym typeface="Arial"/>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Arial"/>
                <a:ea typeface="Arial"/>
                <a:cs typeface="Arial"/>
                <a:sym typeface="Arial"/>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Arial"/>
                <a:ea typeface="Arial"/>
                <a:cs typeface="Arial"/>
                <a:sym typeface="Arial"/>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9pPr>
          </a:lstStyle>
          <a:p>
            <a:endParaRPr/>
          </a:p>
        </p:txBody>
      </p:sp>
      <p:sp>
        <p:nvSpPr>
          <p:cNvPr id="438" name="Google Shape;438;p9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439" name="Google Shape;439;p9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440" name="Google Shape;440;p9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chemeClr val="lt1"/>
              </a:buClr>
              <a:buSzPts val="1400"/>
              <a:buFont typeface="Arial"/>
              <a:buNone/>
              <a:defRPr sz="1400" b="0" i="0" u="none">
                <a:solidFill>
                  <a:schemeClr val="lt1"/>
                </a:solidFill>
                <a:latin typeface="Arial"/>
                <a:ea typeface="Arial"/>
                <a:cs typeface="Arial"/>
                <a:sym typeface="Arial"/>
              </a:defRPr>
            </a:lvl9pPr>
          </a:lstStyle>
          <a:p>
            <a:pPr marL="0" lvl="0" indent="-88900" algn="r" rtl="0">
              <a:spcBef>
                <a:spcPts val="0"/>
              </a:spcBef>
              <a:spcAft>
                <a:spcPts val="0"/>
              </a:spcAft>
              <a:buClr>
                <a:schemeClr val="lt1"/>
              </a:buClr>
              <a:buSzPts val="1400"/>
              <a:buFont typeface="Arial"/>
              <a:buChar char="•"/>
            </a:pPr>
            <a:fld id="{00000000-1234-1234-1234-123412341234}" type="slidenum">
              <a:rPr lang="en-US"/>
              <a:t>‹#›</a:t>
            </a:fld>
            <a:endParaRPr>
              <a:solidFill>
                <a:srgbClr val="000000"/>
              </a:solidFill>
            </a:endParaRPr>
          </a:p>
        </p:txBody>
      </p:sp>
      <p:cxnSp>
        <p:nvCxnSpPr>
          <p:cNvPr id="441" name="Google Shape;441;p95"/>
          <p:cNvCxnSpPr/>
          <p:nvPr/>
        </p:nvCxnSpPr>
        <p:spPr>
          <a:xfrm>
            <a:off x="495300" y="1447800"/>
            <a:ext cx="8153400" cy="0"/>
          </a:xfrm>
          <a:prstGeom prst="straightConnector1">
            <a:avLst/>
          </a:prstGeom>
          <a:noFill/>
          <a:ln w="12700" cap="flat" cmpd="sng">
            <a:solidFill>
              <a:schemeClr val="lt1"/>
            </a:solidFill>
            <a:prstDash val="solid"/>
            <a:miter lim="800000"/>
            <a:headEnd type="none" w="med" len="med"/>
            <a:tailEnd type="none" w="med" len="med"/>
          </a:ln>
        </p:spPr>
      </p:cxnSp>
    </p:spTree>
  </p:cSld>
  <p:clrMap bg1="lt1" tx1="dk1" bg2="dk2"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12.jp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9.jpg"/><Relationship Id="rId13" Type="http://schemas.openxmlformats.org/officeDocument/2006/relationships/image" Target="../media/image9.png"/><Relationship Id="rId3" Type="http://schemas.openxmlformats.org/officeDocument/2006/relationships/image" Target="../media/image14.jpg"/><Relationship Id="rId7" Type="http://schemas.openxmlformats.org/officeDocument/2006/relationships/image" Target="../media/image18.jpg"/><Relationship Id="rId12"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7.jpg"/><Relationship Id="rId11" Type="http://schemas.openxmlformats.org/officeDocument/2006/relationships/image" Target="../media/image22.jpg"/><Relationship Id="rId5" Type="http://schemas.openxmlformats.org/officeDocument/2006/relationships/image" Target="../media/image16.jpg"/><Relationship Id="rId10" Type="http://schemas.openxmlformats.org/officeDocument/2006/relationships/image" Target="../media/image21.jpg"/><Relationship Id="rId4" Type="http://schemas.openxmlformats.org/officeDocument/2006/relationships/image" Target="../media/image15.jpg"/><Relationship Id="rId9" Type="http://schemas.openxmlformats.org/officeDocument/2006/relationships/image" Target="../media/image20.jpg"/><Relationship Id="rId1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8.jpg"/><Relationship Id="rId13" Type="http://schemas.openxmlformats.org/officeDocument/2006/relationships/image" Target="../media/image9.png"/><Relationship Id="rId3" Type="http://schemas.openxmlformats.org/officeDocument/2006/relationships/image" Target="../media/image33.jpg"/><Relationship Id="rId7" Type="http://schemas.openxmlformats.org/officeDocument/2006/relationships/image" Target="../media/image37.png"/><Relationship Id="rId12" Type="http://schemas.openxmlformats.org/officeDocument/2006/relationships/image" Target="../media/image42.jp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6.jpg"/><Relationship Id="rId11" Type="http://schemas.openxmlformats.org/officeDocument/2006/relationships/image" Target="../media/image41.jpg"/><Relationship Id="rId5" Type="http://schemas.openxmlformats.org/officeDocument/2006/relationships/image" Target="../media/image35.png"/><Relationship Id="rId10" Type="http://schemas.openxmlformats.org/officeDocument/2006/relationships/image" Target="../media/image40.jpg"/><Relationship Id="rId4" Type="http://schemas.openxmlformats.org/officeDocument/2006/relationships/image" Target="../media/image34.jpg"/><Relationship Id="rId9" Type="http://schemas.openxmlformats.org/officeDocument/2006/relationships/image" Target="../media/image39.png"/><Relationship Id="rId1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3.png"/><Relationship Id="rId7" Type="http://schemas.openxmlformats.org/officeDocument/2006/relationships/image" Target="../media/image51.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7.png"/><Relationship Id="rId4" Type="http://schemas.openxmlformats.org/officeDocument/2006/relationships/image" Target="../media/image48.png"/><Relationship Id="rId9" Type="http://schemas.openxmlformats.org/officeDocument/2006/relationships/image" Target="../media/image53.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hyperlink" Target="https://www.google.com.eg/url?sa=t&amp;rct=j&amp;q=&amp;esrc=s&amp;source=web&amp;cd=1&amp;cad=rja&amp;uact=8&amp;ved=0ahUKEwjDz7WDr_fWAhWEIVAKHY2TD64QFggmMAA&amp;url=https://www.elmenus.com/&amp;usg=AOvVaw0bXMLG5Acn8Vrx0qPxiy-F"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hyperlink" Target="https://wuzzuf.net/" TargetMode="External"/><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9.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hyperlink" Target="https://www.facebook.com/AzzaFahmy" TargetMode="External"/><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28.png"/><Relationship Id="rId4" Type="http://schemas.openxmlformats.org/officeDocument/2006/relationships/image" Target="../media/image54.jpg"/></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pic>
        <p:nvPicPr>
          <p:cNvPr id="509" name="Google Shape;509;p1"/>
          <p:cNvPicPr preferRelativeResize="0"/>
          <p:nvPr/>
        </p:nvPicPr>
        <p:blipFill rotWithShape="1">
          <a:blip r:embed="rId3">
            <a:alphaModFix/>
          </a:blip>
          <a:srcRect/>
          <a:stretch/>
        </p:blipFill>
        <p:spPr>
          <a:xfrm>
            <a:off x="431800" y="857250"/>
            <a:ext cx="8712200" cy="5010150"/>
          </a:xfrm>
          <a:prstGeom prst="rect">
            <a:avLst/>
          </a:prstGeom>
          <a:noFill/>
          <a:ln>
            <a:noFill/>
          </a:ln>
        </p:spPr>
      </p:pic>
      <p:sp>
        <p:nvSpPr>
          <p:cNvPr id="510" name="Google Shape;510;p1"/>
          <p:cNvSpPr/>
          <p:nvPr/>
        </p:nvSpPr>
        <p:spPr>
          <a:xfrm rot="10800000">
            <a:off x="-99346" y="894278"/>
            <a:ext cx="9262534" cy="5283200"/>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350"/>
              <a:buFont typeface="Arial"/>
              <a:buNone/>
            </a:pPr>
            <a:endParaRPr sz="1350" b="0" i="0" u="none" strike="noStrike" cap="none">
              <a:solidFill>
                <a:srgbClr val="FFFFFF"/>
              </a:solidFill>
              <a:latin typeface="Calibri"/>
              <a:ea typeface="Calibri"/>
              <a:cs typeface="Calibri"/>
              <a:sym typeface="Calibri"/>
            </a:endParaRPr>
          </a:p>
        </p:txBody>
      </p:sp>
      <p:pic>
        <p:nvPicPr>
          <p:cNvPr id="511" name="Google Shape;511;p1"/>
          <p:cNvPicPr preferRelativeResize="0"/>
          <p:nvPr/>
        </p:nvPicPr>
        <p:blipFill rotWithShape="1">
          <a:blip r:embed="rId4">
            <a:alphaModFix/>
          </a:blip>
          <a:srcRect l="984" r="913" b="11911"/>
          <a:stretch/>
        </p:blipFill>
        <p:spPr>
          <a:xfrm>
            <a:off x="0" y="4010025"/>
            <a:ext cx="9150350" cy="2016125"/>
          </a:xfrm>
          <a:prstGeom prst="rect">
            <a:avLst/>
          </a:prstGeom>
          <a:noFill/>
          <a:ln>
            <a:noFill/>
          </a:ln>
        </p:spPr>
      </p:pic>
      <p:pic>
        <p:nvPicPr>
          <p:cNvPr id="512" name="Google Shape;512;p1"/>
          <p:cNvPicPr preferRelativeResize="0"/>
          <p:nvPr/>
        </p:nvPicPr>
        <p:blipFill rotWithShape="1">
          <a:blip r:embed="rId5">
            <a:alphaModFix/>
          </a:blip>
          <a:srcRect/>
          <a:stretch/>
        </p:blipFill>
        <p:spPr>
          <a:xfrm>
            <a:off x="547687" y="4579937"/>
            <a:ext cx="1274762" cy="1143000"/>
          </a:xfrm>
          <a:prstGeom prst="rect">
            <a:avLst/>
          </a:prstGeom>
          <a:noFill/>
          <a:ln>
            <a:noFill/>
          </a:ln>
        </p:spPr>
      </p:pic>
      <p:pic>
        <p:nvPicPr>
          <p:cNvPr id="513" name="Google Shape;513;p1"/>
          <p:cNvPicPr preferRelativeResize="0"/>
          <p:nvPr/>
        </p:nvPicPr>
        <p:blipFill rotWithShape="1">
          <a:blip r:embed="rId6">
            <a:alphaModFix/>
          </a:blip>
          <a:srcRect/>
          <a:stretch/>
        </p:blipFill>
        <p:spPr>
          <a:xfrm>
            <a:off x="-84137" y="1173162"/>
            <a:ext cx="5035550" cy="1479550"/>
          </a:xfrm>
          <a:prstGeom prst="rect">
            <a:avLst/>
          </a:prstGeom>
          <a:noFill/>
          <a:ln>
            <a:noFill/>
          </a:ln>
        </p:spPr>
      </p:pic>
      <p:pic>
        <p:nvPicPr>
          <p:cNvPr id="514" name="Google Shape;514;p1"/>
          <p:cNvPicPr preferRelativeResize="0"/>
          <p:nvPr/>
        </p:nvPicPr>
        <p:blipFill rotWithShape="1">
          <a:blip r:embed="rId7">
            <a:alphaModFix/>
          </a:blip>
          <a:srcRect/>
          <a:stretch/>
        </p:blipFill>
        <p:spPr>
          <a:xfrm>
            <a:off x="4826000" y="3201987"/>
            <a:ext cx="4411662" cy="774700"/>
          </a:xfrm>
          <a:prstGeom prst="rect">
            <a:avLst/>
          </a:prstGeom>
          <a:noFill/>
          <a:ln>
            <a:noFill/>
          </a:ln>
        </p:spPr>
      </p:pic>
      <p:sp>
        <p:nvSpPr>
          <p:cNvPr id="515" name="Google Shape;515;p1"/>
          <p:cNvSpPr txBox="1"/>
          <p:nvPr/>
        </p:nvSpPr>
        <p:spPr>
          <a:xfrm>
            <a:off x="355600" y="1393825"/>
            <a:ext cx="4279900" cy="10620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100"/>
              <a:buFont typeface="Tajawal Medium"/>
              <a:buNone/>
            </a:pPr>
            <a:r>
              <a:rPr lang="en-US" sz="2100" b="0" i="0" u="none">
                <a:solidFill>
                  <a:srgbClr val="FFFFFF"/>
                </a:solidFill>
                <a:latin typeface="Tajawal Medium"/>
                <a:ea typeface="Tajawal Medium"/>
                <a:cs typeface="Tajawal Medium"/>
                <a:sym typeface="Tajawal Medium"/>
              </a:rPr>
              <a:t>Entrepreneurship &amp; Innovation </a:t>
            </a:r>
            <a:endParaRPr/>
          </a:p>
          <a:p>
            <a:pPr marL="0" marR="0" lvl="0" indent="0" algn="l" rtl="0">
              <a:lnSpc>
                <a:spcPct val="100000"/>
              </a:lnSpc>
              <a:spcBef>
                <a:spcPts val="0"/>
              </a:spcBef>
              <a:spcAft>
                <a:spcPts val="0"/>
              </a:spcAft>
              <a:buClr>
                <a:srgbClr val="24A9E1"/>
              </a:buClr>
              <a:buSzPts val="2100"/>
              <a:buFont typeface="Tajawal Medium"/>
              <a:buNone/>
            </a:pPr>
            <a:r>
              <a:rPr lang="en-US" sz="2100" b="0" i="0" u="none">
                <a:solidFill>
                  <a:srgbClr val="24A9E1"/>
                </a:solidFill>
                <a:latin typeface="Tajawal Medium"/>
                <a:ea typeface="Tajawal Medium"/>
                <a:cs typeface="Tajawal Medium"/>
                <a:sym typeface="Tajawal Medium"/>
              </a:rPr>
              <a:t>Prepared by Dr. Amany Ramadan </a:t>
            </a:r>
            <a:endParaRPr/>
          </a:p>
          <a:p>
            <a:pPr marL="0" marR="0" lvl="0" indent="0" algn="l" rtl="0">
              <a:lnSpc>
                <a:spcPct val="100000"/>
              </a:lnSpc>
              <a:spcBef>
                <a:spcPts val="0"/>
              </a:spcBef>
              <a:spcAft>
                <a:spcPts val="0"/>
              </a:spcAft>
              <a:buClr>
                <a:srgbClr val="FF9518"/>
              </a:buClr>
              <a:buSzPts val="2100"/>
              <a:buFont typeface="Tajawal Medium"/>
              <a:buNone/>
            </a:pPr>
            <a:r>
              <a:rPr lang="en-US" sz="2100" b="0" i="0" u="none">
                <a:solidFill>
                  <a:srgbClr val="FF9518"/>
                </a:solidFill>
                <a:latin typeface="Tajawal Medium"/>
                <a:ea typeface="Tajawal Medium"/>
                <a:cs typeface="Tajawal Medium"/>
                <a:sym typeface="Tajawal Medium"/>
              </a:rPr>
              <a:t>Lecture 1</a:t>
            </a:r>
            <a:endParaRPr/>
          </a:p>
        </p:txBody>
      </p:sp>
      <p:sp>
        <p:nvSpPr>
          <p:cNvPr id="516" name="Google Shape;516;p1"/>
          <p:cNvSpPr txBox="1"/>
          <p:nvPr/>
        </p:nvSpPr>
        <p:spPr>
          <a:xfrm>
            <a:off x="5246687" y="3227387"/>
            <a:ext cx="3889375" cy="7381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100"/>
              <a:buFont typeface="Tajawal Medium"/>
              <a:buNone/>
            </a:pPr>
            <a:r>
              <a:rPr lang="en-US" sz="2100" b="0" i="0" u="none">
                <a:solidFill>
                  <a:srgbClr val="FFFFFF"/>
                </a:solidFill>
                <a:latin typeface="Tajawal Medium"/>
                <a:ea typeface="Tajawal Medium"/>
                <a:cs typeface="Tajawal Medium"/>
                <a:sym typeface="Tajawal Medium"/>
              </a:rPr>
              <a:t>ENT 511</a:t>
            </a:r>
            <a:endParaRPr/>
          </a:p>
          <a:p>
            <a:pPr marL="0" marR="0" lvl="0" indent="0" algn="l" rtl="0">
              <a:lnSpc>
                <a:spcPct val="100000"/>
              </a:lnSpc>
              <a:spcBef>
                <a:spcPts val="0"/>
              </a:spcBef>
              <a:spcAft>
                <a:spcPts val="0"/>
              </a:spcAft>
              <a:buClr>
                <a:srgbClr val="FFFFFF"/>
              </a:buClr>
              <a:buSzPts val="2100"/>
              <a:buFont typeface="Tajawal Medium"/>
              <a:buNone/>
            </a:pPr>
            <a:r>
              <a:rPr lang="en-US" sz="2100" b="0" i="0" u="none">
                <a:solidFill>
                  <a:srgbClr val="FFFFFF"/>
                </a:solidFill>
                <a:latin typeface="Tajawal Medium"/>
                <a:ea typeface="Tajawal Medium"/>
                <a:cs typeface="Tajawal Medium"/>
                <a:sym typeface="Tajawal Medium"/>
              </a:rPr>
              <a:t>Entrepreneurship &amp; Innovation </a:t>
            </a:r>
            <a:endParaRPr/>
          </a:p>
        </p:txBody>
      </p:sp>
      <p:pic>
        <p:nvPicPr>
          <p:cNvPr id="517" name="Google Shape;517;p1"/>
          <p:cNvPicPr preferRelativeResize="0"/>
          <p:nvPr/>
        </p:nvPicPr>
        <p:blipFill rotWithShape="1">
          <a:blip r:embed="rId8">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
          <p:cNvSpPr txBox="1"/>
          <p:nvPr/>
        </p:nvSpPr>
        <p:spPr>
          <a:xfrm>
            <a:off x="152400" y="1773237"/>
            <a:ext cx="8596312" cy="427831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1" i="0" u="none">
                <a:solidFill>
                  <a:schemeClr val="dk1"/>
                </a:solidFill>
                <a:latin typeface="Arial"/>
                <a:ea typeface="Arial"/>
                <a:cs typeface="Arial"/>
                <a:sym typeface="Arial"/>
              </a:rPr>
              <a:t>Entrepreneurship </a:t>
            </a:r>
            <a:endParaRPr/>
          </a:p>
          <a:p>
            <a:pPr marL="0" marR="0" lvl="0" indent="0" algn="ctr" rtl="0">
              <a:lnSpc>
                <a:spcPct val="100000"/>
              </a:lnSpc>
              <a:spcBef>
                <a:spcPts val="0"/>
              </a:spcBef>
              <a:spcAft>
                <a:spcPts val="0"/>
              </a:spcAft>
              <a:buClr>
                <a:schemeClr val="dk1"/>
              </a:buClr>
              <a:buSzPts val="4000"/>
              <a:buFont typeface="Arial"/>
              <a:buNone/>
            </a:pPr>
            <a:endParaRPr sz="40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r>
              <a:rPr lang="en-US" sz="2800" b="1" i="0" u="none">
                <a:solidFill>
                  <a:schemeClr val="dk1"/>
                </a:solidFill>
                <a:latin typeface="Arial"/>
                <a:ea typeface="Arial"/>
                <a:cs typeface="Arial"/>
                <a:sym typeface="Arial"/>
              </a:rPr>
              <a:t>Lecture 1: Introduction </a:t>
            </a:r>
            <a:endParaRPr/>
          </a:p>
          <a:p>
            <a:pPr marL="0" marR="0" lvl="0" indent="0" algn="ctr" rtl="0">
              <a:lnSpc>
                <a:spcPct val="100000"/>
              </a:lnSpc>
              <a:spcBef>
                <a:spcPts val="0"/>
              </a:spcBef>
              <a:spcAft>
                <a:spcPts val="0"/>
              </a:spcAft>
              <a:buClr>
                <a:schemeClr val="dk1"/>
              </a:buClr>
              <a:buSzPts val="2800"/>
              <a:buFont typeface="Arial"/>
              <a:buNone/>
            </a:pPr>
            <a:endParaRPr sz="28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endParaRPr sz="28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800"/>
              <a:buFont typeface="Arial"/>
              <a:buNone/>
            </a:pPr>
            <a:endParaRPr sz="28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4000"/>
              <a:buFont typeface="Arial"/>
              <a:buNone/>
            </a:pPr>
            <a:endParaRPr sz="40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4000" b="1" i="0" u="none">
              <a:solidFill>
                <a:schemeClr val="dk1"/>
              </a:solidFill>
              <a:latin typeface="Arial"/>
              <a:ea typeface="Arial"/>
              <a:cs typeface="Arial"/>
              <a:sym typeface="Arial"/>
            </a:endParaRPr>
          </a:p>
        </p:txBody>
      </p:sp>
      <p:sp>
        <p:nvSpPr>
          <p:cNvPr id="524" name="Google Shape;524;p2"/>
          <p:cNvSpPr txBox="1"/>
          <p:nvPr/>
        </p:nvSpPr>
        <p:spPr>
          <a:xfrm>
            <a:off x="0"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pic>
        <p:nvPicPr>
          <p:cNvPr id="525" name="Google Shape;525;p2"/>
          <p:cNvPicPr preferRelativeResize="0"/>
          <p:nvPr/>
        </p:nvPicPr>
        <p:blipFill rotWithShape="1">
          <a:blip r:embed="rId3">
            <a:alphaModFix/>
          </a:blip>
          <a:srcRect/>
          <a:stretch/>
        </p:blipFill>
        <p:spPr>
          <a:xfrm>
            <a:off x="900112" y="4905375"/>
            <a:ext cx="1273175" cy="1146175"/>
          </a:xfrm>
          <a:prstGeom prst="rect">
            <a:avLst/>
          </a:prstGeom>
          <a:noFill/>
          <a:ln>
            <a:noFill/>
          </a:ln>
        </p:spPr>
      </p:pic>
      <p:pic>
        <p:nvPicPr>
          <p:cNvPr id="526" name="Google Shape;526;p2"/>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sp>
        <p:nvSpPr>
          <p:cNvPr id="532" name="Google Shape;532;p3"/>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Course Aims</a:t>
            </a:r>
            <a:endParaRPr/>
          </a:p>
        </p:txBody>
      </p:sp>
      <p:sp>
        <p:nvSpPr>
          <p:cNvPr id="533" name="Google Shape;533;p3"/>
          <p:cNvSpPr txBox="1"/>
          <p:nvPr/>
        </p:nvSpPr>
        <p:spPr>
          <a:xfrm>
            <a:off x="357187" y="1196975"/>
            <a:ext cx="8594725" cy="6000750"/>
          </a:xfrm>
          <a:prstGeom prst="rect">
            <a:avLst/>
          </a:prstGeom>
          <a:noFill/>
          <a:ln>
            <a:noFill/>
          </a:ln>
        </p:spPr>
        <p:txBody>
          <a:bodyPr spcFirstLastPara="1" wrap="square" lIns="91425" tIns="45700" rIns="91425" bIns="45700" anchor="t" anchorCtr="0">
            <a:spAutoFit/>
          </a:bodyPr>
          <a:lstStyle/>
          <a:p>
            <a:pPr marL="285750" marR="0" lvl="0" indent="-133350" algn="l" rtl="0">
              <a:lnSpc>
                <a:spcPct val="100000"/>
              </a:lnSpc>
              <a:spcBef>
                <a:spcPts val="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285750" marR="0" lvl="0" indent="-28575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Provide knowledge and understanding of entrepreneurship and entrepreneurial process</a:t>
            </a:r>
            <a:endParaRPr/>
          </a:p>
          <a:p>
            <a:pPr marL="285750" marR="0" lvl="0" indent="-28575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Present various models of entrepreneurship and enterprise activity, including intrapreneurship, social enterprise and corporate entrepreneurship</a:t>
            </a:r>
            <a:endParaRPr/>
          </a:p>
          <a:p>
            <a:pPr marL="285750" marR="0" lvl="0" indent="-28575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Provide understanding of the contribution of the small business sector and entrepreneurial ventures </a:t>
            </a:r>
            <a:endParaRPr/>
          </a:p>
          <a:p>
            <a:pPr marL="285750" marR="0" lvl="0" indent="-28575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Provide models of entrepreneurship in technology and growth sectors </a:t>
            </a:r>
            <a:endParaRPr/>
          </a:p>
          <a:p>
            <a:pPr marL="285750" marR="0" lvl="0" indent="-28575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Develop an appreciation of ethical issues (roles and responsibilities) associated with business enterprise </a:t>
            </a:r>
            <a:endParaRPr/>
          </a:p>
          <a:p>
            <a:pPr marL="0" marR="0" lvl="0" indent="0" algn="l" rtl="0">
              <a:lnSpc>
                <a:spcPct val="100000"/>
              </a:lnSpc>
              <a:spcBef>
                <a:spcPts val="0"/>
              </a:spcBef>
              <a:spcAft>
                <a:spcPts val="0"/>
              </a:spcAft>
              <a:buNone/>
            </a:pPr>
            <a:endParaRPr sz="2400" b="0" i="0" u="none">
              <a:solidFill>
                <a:schemeClr val="dk1"/>
              </a:solidFill>
              <a:latin typeface="Arial"/>
              <a:ea typeface="Arial"/>
              <a:cs typeface="Arial"/>
              <a:sym typeface="Arial"/>
            </a:endParaRPr>
          </a:p>
        </p:txBody>
      </p:sp>
      <p:pic>
        <p:nvPicPr>
          <p:cNvPr id="534" name="Google Shape;534;p3"/>
          <p:cNvPicPr preferRelativeResize="0"/>
          <p:nvPr/>
        </p:nvPicPr>
        <p:blipFill rotWithShape="1">
          <a:blip r:embed="rId3">
            <a:alphaModFix/>
          </a:blip>
          <a:srcRect/>
          <a:stretch/>
        </p:blipFill>
        <p:spPr>
          <a:xfrm>
            <a:off x="7740650" y="5715000"/>
            <a:ext cx="1211262" cy="1090612"/>
          </a:xfrm>
          <a:prstGeom prst="rect">
            <a:avLst/>
          </a:prstGeom>
          <a:noFill/>
          <a:ln>
            <a:noFill/>
          </a:ln>
        </p:spPr>
      </p:pic>
      <p:pic>
        <p:nvPicPr>
          <p:cNvPr id="535" name="Google Shape;535;p3"/>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4"/>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a:solidFill>
                  <a:srgbClr val="000000"/>
                </a:solidFill>
                <a:latin typeface="Arial"/>
                <a:ea typeface="Arial"/>
                <a:cs typeface="Arial"/>
                <a:sym typeface="Arial"/>
              </a:rPr>
              <a:t>Course Aims</a:t>
            </a:r>
            <a:endParaRPr/>
          </a:p>
        </p:txBody>
      </p:sp>
      <p:sp>
        <p:nvSpPr>
          <p:cNvPr id="542" name="Google Shape;542;p4"/>
          <p:cNvSpPr txBox="1"/>
          <p:nvPr/>
        </p:nvSpPr>
        <p:spPr>
          <a:xfrm>
            <a:off x="327025" y="1557337"/>
            <a:ext cx="8594725" cy="5446712"/>
          </a:xfrm>
          <a:prstGeom prst="rect">
            <a:avLst/>
          </a:prstGeom>
          <a:noFill/>
          <a:ln>
            <a:noFill/>
          </a:ln>
        </p:spPr>
        <p:txBody>
          <a:bodyPr spcFirstLastPara="1" wrap="square" lIns="91425" tIns="45700" rIns="91425" bIns="45700" anchor="t" anchorCtr="0">
            <a:spAutoFit/>
          </a:bodyPr>
          <a:lstStyle/>
          <a:p>
            <a:pPr marL="285750" marR="0" lvl="0" indent="-133350" algn="l" rtl="0">
              <a:lnSpc>
                <a:spcPct val="100000"/>
              </a:lnSpc>
              <a:spcBef>
                <a:spcPts val="0"/>
              </a:spcBef>
              <a:spcAft>
                <a:spcPts val="0"/>
              </a:spcAft>
              <a:buClr>
                <a:schemeClr val="dk1"/>
              </a:buClr>
              <a:buSzPts val="2400"/>
              <a:buFont typeface="Arial"/>
              <a:buNone/>
            </a:pPr>
            <a:endParaRPr sz="2400" b="0" i="0" u="none">
              <a:solidFill>
                <a:srgbClr val="000000"/>
              </a:solidFill>
              <a:latin typeface="Arial"/>
              <a:ea typeface="Arial"/>
              <a:cs typeface="Arial"/>
              <a:sym typeface="Arial"/>
            </a:endParaRPr>
          </a:p>
          <a:p>
            <a:pPr marL="285750" marR="0" lvl="0" indent="-285750" algn="l" rtl="0">
              <a:lnSpc>
                <a:spcPct val="100000"/>
              </a:lnSpc>
              <a:spcBef>
                <a:spcPts val="1200"/>
              </a:spcBef>
              <a:spcAft>
                <a:spcPts val="0"/>
              </a:spcAft>
              <a:buClr>
                <a:srgbClr val="000000"/>
              </a:buClr>
              <a:buSzPts val="2400"/>
              <a:buFont typeface="Arial"/>
              <a:buChar char="•"/>
            </a:pPr>
            <a:r>
              <a:rPr lang="en-US" sz="2400" b="0" i="0" u="none">
                <a:solidFill>
                  <a:srgbClr val="000000"/>
                </a:solidFill>
                <a:latin typeface="Arial"/>
                <a:ea typeface="Arial"/>
                <a:cs typeface="Arial"/>
                <a:sym typeface="Arial"/>
              </a:rPr>
              <a:t>Equip students with an experience of transferring knowledge into practice by simulating the business planning process</a:t>
            </a:r>
            <a:endParaRPr/>
          </a:p>
          <a:p>
            <a:pPr marL="285750" marR="0" lvl="0" indent="-285750" algn="l" rtl="0">
              <a:lnSpc>
                <a:spcPct val="100000"/>
              </a:lnSpc>
              <a:spcBef>
                <a:spcPts val="1200"/>
              </a:spcBef>
              <a:spcAft>
                <a:spcPts val="0"/>
              </a:spcAft>
              <a:buClr>
                <a:srgbClr val="000000"/>
              </a:buClr>
              <a:buSzPts val="2400"/>
              <a:buFont typeface="Arial"/>
              <a:buChar char="•"/>
            </a:pPr>
            <a:r>
              <a:rPr lang="en-US" sz="2400" b="0" i="0" u="none">
                <a:solidFill>
                  <a:srgbClr val="000000"/>
                </a:solidFill>
                <a:latin typeface="Arial"/>
                <a:ea typeface="Arial"/>
                <a:cs typeface="Arial"/>
                <a:sym typeface="Arial"/>
              </a:rPr>
              <a:t>Develop core skills, applicable to entrepreneurship, such as team working, communication, initiative, creativity,            analysis, problem identification and solving</a:t>
            </a:r>
            <a:endParaRPr/>
          </a:p>
          <a:p>
            <a:pPr marL="285750" marR="0" lvl="0" indent="-285750" algn="l" rtl="0">
              <a:lnSpc>
                <a:spcPct val="100000"/>
              </a:lnSpc>
              <a:spcBef>
                <a:spcPts val="1200"/>
              </a:spcBef>
              <a:spcAft>
                <a:spcPts val="0"/>
              </a:spcAft>
              <a:buClr>
                <a:srgbClr val="000000"/>
              </a:buClr>
              <a:buSzPts val="2400"/>
              <a:buFont typeface="Arial"/>
              <a:buChar char="•"/>
            </a:pPr>
            <a:r>
              <a:rPr lang="en-US" sz="2400" b="0" i="0" u="none">
                <a:solidFill>
                  <a:srgbClr val="000000"/>
                </a:solidFill>
                <a:latin typeface="Arial"/>
                <a:ea typeface="Arial"/>
                <a:cs typeface="Arial"/>
                <a:sym typeface="Arial"/>
              </a:rPr>
              <a:t>Develop business skills applicable to entrepreneurship, eg, marketing, financial planning, presenting</a:t>
            </a:r>
            <a:endParaRPr/>
          </a:p>
          <a:p>
            <a:pPr marL="285750" marR="0" lvl="0" indent="-285750" algn="l" rtl="0">
              <a:lnSpc>
                <a:spcPct val="100000"/>
              </a:lnSpc>
              <a:spcBef>
                <a:spcPts val="1200"/>
              </a:spcBef>
              <a:spcAft>
                <a:spcPts val="0"/>
              </a:spcAft>
              <a:buClr>
                <a:srgbClr val="000000"/>
              </a:buClr>
              <a:buSzPts val="2400"/>
              <a:buFont typeface="Arial"/>
              <a:buChar char="•"/>
            </a:pPr>
            <a:r>
              <a:rPr lang="en-US" sz="2400" b="0" i="0" u="none">
                <a:solidFill>
                  <a:srgbClr val="000000"/>
                </a:solidFill>
                <a:latin typeface="Arial"/>
                <a:ea typeface="Arial"/>
                <a:cs typeface="Arial"/>
                <a:sym typeface="Arial"/>
              </a:rPr>
              <a:t>Equip students for future ventures by providing hands-on experience of simulated entrepreneurship</a:t>
            </a:r>
            <a:endParaRPr/>
          </a:p>
          <a:p>
            <a:pPr marL="0" marR="0" lvl="0" indent="0" algn="l" rtl="0">
              <a:lnSpc>
                <a:spcPct val="100000"/>
              </a:lnSpc>
              <a:spcBef>
                <a:spcPts val="0"/>
              </a:spcBef>
              <a:spcAft>
                <a:spcPts val="0"/>
              </a:spcAft>
              <a:buNone/>
            </a:pPr>
            <a:endParaRPr sz="2400" b="0" i="0" u="none">
              <a:solidFill>
                <a:srgbClr val="000000"/>
              </a:solidFill>
              <a:latin typeface="Arial"/>
              <a:ea typeface="Arial"/>
              <a:cs typeface="Arial"/>
              <a:sym typeface="Arial"/>
            </a:endParaRPr>
          </a:p>
        </p:txBody>
      </p:sp>
      <p:pic>
        <p:nvPicPr>
          <p:cNvPr id="543" name="Google Shape;543;p4"/>
          <p:cNvPicPr preferRelativeResize="0"/>
          <p:nvPr/>
        </p:nvPicPr>
        <p:blipFill rotWithShape="1">
          <a:blip r:embed="rId3">
            <a:alphaModFix/>
          </a:blip>
          <a:srcRect/>
          <a:stretch/>
        </p:blipFill>
        <p:spPr>
          <a:xfrm>
            <a:off x="7893050" y="5861050"/>
            <a:ext cx="1274762" cy="1143000"/>
          </a:xfrm>
          <a:prstGeom prst="rect">
            <a:avLst/>
          </a:prstGeom>
          <a:noFill/>
          <a:ln>
            <a:noFill/>
          </a:ln>
        </p:spPr>
      </p:pic>
      <p:pic>
        <p:nvPicPr>
          <p:cNvPr id="544" name="Google Shape;544;p4"/>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5"/>
          <p:cNvSpPr txBox="1"/>
          <p:nvPr/>
        </p:nvSpPr>
        <p:spPr>
          <a:xfrm>
            <a:off x="152400" y="1989137"/>
            <a:ext cx="8812212" cy="31702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1" i="0" u="none">
                <a:solidFill>
                  <a:schemeClr val="dk1"/>
                </a:solidFill>
                <a:latin typeface="Arial"/>
                <a:ea typeface="Arial"/>
                <a:cs typeface="Arial"/>
                <a:sym typeface="Arial"/>
              </a:rPr>
              <a:t>What is an entrepreneur?</a:t>
            </a:r>
            <a:endParaRPr/>
          </a:p>
          <a:p>
            <a:pPr marL="0" marR="0" lvl="0" indent="0" algn="ctr" rtl="0">
              <a:lnSpc>
                <a:spcPct val="100000"/>
              </a:lnSpc>
              <a:spcBef>
                <a:spcPts val="0"/>
              </a:spcBef>
              <a:spcAft>
                <a:spcPts val="0"/>
              </a:spcAft>
              <a:buClr>
                <a:schemeClr val="dk1"/>
              </a:buClr>
              <a:buSzPts val="4000"/>
              <a:buFont typeface="Arial"/>
              <a:buNone/>
            </a:pPr>
            <a:endParaRPr sz="40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4000"/>
              <a:buFont typeface="Arial"/>
              <a:buNone/>
            </a:pPr>
            <a:endParaRPr sz="4000" b="1" i="0" u="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4000"/>
              <a:buFont typeface="Arial"/>
              <a:buNone/>
            </a:pPr>
            <a:endParaRPr sz="40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4000" b="1" i="0" u="none">
              <a:solidFill>
                <a:schemeClr val="dk1"/>
              </a:solidFill>
              <a:latin typeface="Arial"/>
              <a:ea typeface="Arial"/>
              <a:cs typeface="Arial"/>
              <a:sym typeface="Arial"/>
            </a:endParaRPr>
          </a:p>
        </p:txBody>
      </p:sp>
      <p:sp>
        <p:nvSpPr>
          <p:cNvPr id="551" name="Google Shape;551;p5"/>
          <p:cNvSpPr txBox="1"/>
          <p:nvPr/>
        </p:nvSpPr>
        <p:spPr>
          <a:xfrm>
            <a:off x="0"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pic>
        <p:nvPicPr>
          <p:cNvPr id="552" name="Google Shape;552;p5"/>
          <p:cNvPicPr preferRelativeResize="0"/>
          <p:nvPr/>
        </p:nvPicPr>
        <p:blipFill rotWithShape="1">
          <a:blip r:embed="rId3">
            <a:alphaModFix/>
          </a:blip>
          <a:srcRect/>
          <a:stretch/>
        </p:blipFill>
        <p:spPr>
          <a:xfrm>
            <a:off x="1042987" y="5300662"/>
            <a:ext cx="1274762" cy="1146175"/>
          </a:xfrm>
          <a:prstGeom prst="rect">
            <a:avLst/>
          </a:prstGeom>
          <a:noFill/>
          <a:ln>
            <a:noFill/>
          </a:ln>
        </p:spPr>
      </p:pic>
      <p:pic>
        <p:nvPicPr>
          <p:cNvPr id="553" name="Google Shape;553;p5"/>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6"/>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1" i="0" u="none">
                <a:solidFill>
                  <a:schemeClr val="dk1"/>
                </a:solidFill>
                <a:latin typeface="Arial"/>
                <a:ea typeface="Arial"/>
                <a:cs typeface="Arial"/>
                <a:sym typeface="Arial"/>
              </a:rPr>
              <a:t>Entrepreneurs</a:t>
            </a:r>
            <a:endParaRPr/>
          </a:p>
        </p:txBody>
      </p:sp>
      <p:sp>
        <p:nvSpPr>
          <p:cNvPr id="560" name="Google Shape;560;p6"/>
          <p:cNvSpPr txBox="1"/>
          <p:nvPr/>
        </p:nvSpPr>
        <p:spPr>
          <a:xfrm>
            <a:off x="184150" y="2276475"/>
            <a:ext cx="8596312" cy="33242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000"/>
              <a:buFont typeface="Arial"/>
              <a:buNone/>
            </a:pPr>
            <a:r>
              <a:rPr lang="en-US" sz="2000" b="0" i="0" u="none">
                <a:solidFill>
                  <a:schemeClr val="dk1"/>
                </a:solidFill>
                <a:latin typeface="Arial"/>
                <a:ea typeface="Arial"/>
                <a:cs typeface="Arial"/>
                <a:sym typeface="Arial"/>
              </a:rPr>
              <a:t>Entrepreneur is derived from the French word </a:t>
            </a:r>
            <a:r>
              <a:rPr lang="en-US" sz="2000" b="0" i="1" u="none">
                <a:solidFill>
                  <a:schemeClr val="dk1"/>
                </a:solidFill>
                <a:latin typeface="Arial"/>
                <a:ea typeface="Arial"/>
                <a:cs typeface="Arial"/>
                <a:sym typeface="Arial"/>
              </a:rPr>
              <a:t>entreprendre</a:t>
            </a:r>
            <a:r>
              <a:rPr lang="en-US" sz="2000" b="0" i="0" u="none">
                <a:solidFill>
                  <a:schemeClr val="dk1"/>
                </a:solidFill>
                <a:latin typeface="Arial"/>
                <a:ea typeface="Arial"/>
                <a:cs typeface="Arial"/>
                <a:sym typeface="Arial"/>
              </a:rPr>
              <a:t>, meaning “to undertake”.</a:t>
            </a:r>
            <a:endParaRPr/>
          </a:p>
          <a:p>
            <a:pPr marL="0" marR="0" lvl="0" indent="0" algn="ctr" rtl="0">
              <a:lnSpc>
                <a:spcPct val="100000"/>
              </a:lnSpc>
              <a:spcBef>
                <a:spcPts val="0"/>
              </a:spcBef>
              <a:spcAft>
                <a:spcPts val="0"/>
              </a:spcAft>
              <a:buClr>
                <a:schemeClr val="dk1"/>
              </a:buClr>
              <a:buSzPts val="2000"/>
              <a:buFont typeface="Arial"/>
              <a:buNone/>
            </a:pPr>
            <a:endParaRPr sz="2000" b="0" i="0" u="none">
              <a:solidFill>
                <a:schemeClr val="dk1"/>
              </a:solidFill>
              <a:latin typeface="Arial"/>
              <a:ea typeface="Arial"/>
              <a:cs typeface="Arial"/>
              <a:sym typeface="Arial"/>
            </a:endParaRPr>
          </a:p>
          <a:p>
            <a:pPr marL="0" marR="0" lvl="0" indent="0" algn="ctr" rtl="0">
              <a:lnSpc>
                <a:spcPct val="100000"/>
              </a:lnSpc>
              <a:spcBef>
                <a:spcPts val="1000"/>
              </a:spcBef>
              <a:spcAft>
                <a:spcPts val="0"/>
              </a:spcAft>
              <a:buClr>
                <a:schemeClr val="dk1"/>
              </a:buClr>
              <a:buSzPts val="2000"/>
              <a:buFont typeface="Arial"/>
              <a:buNone/>
            </a:pPr>
            <a:r>
              <a:rPr lang="en-US" sz="2000" b="0" i="0" u="none">
                <a:solidFill>
                  <a:schemeClr val="dk1"/>
                </a:solidFill>
                <a:latin typeface="Arial"/>
                <a:ea typeface="Arial"/>
                <a:cs typeface="Arial"/>
                <a:sym typeface="Arial"/>
              </a:rPr>
              <a:t>Entrepreneurs use innovation to exploit or create change and opportunity for the purpose of making profit. They do this by shifting economic resources from an area of lower to an area of higher productivity, accepting a high degree of risk and uncertainty in doing so.</a:t>
            </a:r>
            <a:endParaRPr/>
          </a:p>
          <a:p>
            <a:pPr marL="0" marR="0" lvl="0" indent="0" algn="ctr" rtl="0">
              <a:lnSpc>
                <a:spcPct val="100000"/>
              </a:lnSpc>
              <a:spcBef>
                <a:spcPts val="0"/>
              </a:spcBef>
              <a:spcAft>
                <a:spcPts val="0"/>
              </a:spcAft>
              <a:buClr>
                <a:schemeClr val="dk1"/>
              </a:buClr>
              <a:buSzPts val="2000"/>
              <a:buFont typeface="Arial"/>
              <a:buNone/>
            </a:pPr>
            <a:endParaRPr sz="2000" b="0" i="0" u="none">
              <a:solidFill>
                <a:srgbClr val="FF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2000"/>
              <a:buFont typeface="Arial"/>
              <a:buNone/>
            </a:pPr>
            <a:endParaRPr sz="20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000" b="0" i="0" u="none">
              <a:solidFill>
                <a:schemeClr val="dk1"/>
              </a:solidFill>
              <a:latin typeface="Arial"/>
              <a:ea typeface="Arial"/>
              <a:cs typeface="Arial"/>
              <a:sym typeface="Arial"/>
            </a:endParaRPr>
          </a:p>
        </p:txBody>
      </p:sp>
      <p:pic>
        <p:nvPicPr>
          <p:cNvPr id="561" name="Google Shape;561;p6"/>
          <p:cNvPicPr preferRelativeResize="0"/>
          <p:nvPr/>
        </p:nvPicPr>
        <p:blipFill rotWithShape="1">
          <a:blip r:embed="rId3">
            <a:alphaModFix/>
          </a:blip>
          <a:srcRect/>
          <a:stretch/>
        </p:blipFill>
        <p:spPr>
          <a:xfrm>
            <a:off x="900112" y="5157787"/>
            <a:ext cx="1273175" cy="1146175"/>
          </a:xfrm>
          <a:prstGeom prst="rect">
            <a:avLst/>
          </a:prstGeom>
          <a:noFill/>
          <a:ln>
            <a:noFill/>
          </a:ln>
        </p:spPr>
      </p:pic>
      <p:pic>
        <p:nvPicPr>
          <p:cNvPr id="562" name="Google Shape;562;p6"/>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7"/>
          <p:cNvSpPr txBox="1">
            <a:spLocks noGrp="1"/>
          </p:cNvSpPr>
          <p:nvPr>
            <p:ph type="title"/>
          </p:nvPr>
        </p:nvSpPr>
        <p:spPr>
          <a:xfrm>
            <a:off x="457200" y="152400"/>
            <a:ext cx="8229600" cy="11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           What is an Entrepreneur?</a:t>
            </a:r>
            <a:endParaRPr/>
          </a:p>
        </p:txBody>
      </p:sp>
      <p:sp>
        <p:nvSpPr>
          <p:cNvPr id="568" name="Google Shape;568;p7"/>
          <p:cNvSpPr txBox="1">
            <a:spLocks noGrp="1"/>
          </p:cNvSpPr>
          <p:nvPr>
            <p:ph type="body" idx="1"/>
          </p:nvPr>
        </p:nvSpPr>
        <p:spPr>
          <a:xfrm>
            <a:off x="457200" y="1447800"/>
            <a:ext cx="8229600" cy="493395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1800"/>
              <a:buFont typeface="Noto Sans Symbols"/>
              <a:buNone/>
            </a:pPr>
            <a:r>
              <a:rPr lang="en-US" sz="1800" b="0" i="0" u="none" strike="noStrike" cap="none">
                <a:solidFill>
                  <a:srgbClr val="404040"/>
                </a:solidFill>
                <a:latin typeface="Century Gothic"/>
                <a:ea typeface="Century Gothic"/>
                <a:cs typeface="Century Gothic"/>
                <a:sym typeface="Century Gothic"/>
              </a:rPr>
              <a:t>	</a:t>
            </a:r>
            <a:r>
              <a:rPr lang="en-US" sz="2800" b="0" i="0" u="none" strike="noStrike" cap="none">
                <a:solidFill>
                  <a:srgbClr val="404040"/>
                </a:solidFill>
                <a:latin typeface="Century Gothic"/>
                <a:ea typeface="Century Gothic"/>
                <a:cs typeface="Century Gothic"/>
                <a:sym typeface="Century Gothic"/>
              </a:rPr>
              <a:t>One who creates a new business in the face of risk and uncertainty for the purpose of achieving profit and growth by identifying opportunities and assembling the necessary resources to capitalize on them.</a:t>
            </a:r>
            <a:r>
              <a:rPr lang="en-US" sz="1800" b="0" i="0" u="none" strike="noStrike" cap="none">
                <a:solidFill>
                  <a:srgbClr val="404040"/>
                </a:solidFill>
                <a:latin typeface="Century Gothic"/>
                <a:ea typeface="Century Gothic"/>
                <a:cs typeface="Century Gothic"/>
                <a:sym typeface="Century Gothic"/>
              </a:rPr>
              <a:t>  </a:t>
            </a:r>
            <a:endParaRPr/>
          </a:p>
        </p:txBody>
      </p:sp>
      <p:sp>
        <p:nvSpPr>
          <p:cNvPr id="569" name="Google Shape;569;p7"/>
          <p:cNvSpPr txBox="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FFFFFF"/>
              </a:buClr>
              <a:buSzPts val="1000"/>
              <a:buFont typeface="Arial"/>
              <a:buNone/>
            </a:pPr>
            <a:r>
              <a:rPr lang="en-US" sz="1000" b="0" i="0" u="none">
                <a:solidFill>
                  <a:srgbClr val="FFFFFF"/>
                </a:solidFill>
                <a:latin typeface="Arial"/>
                <a:ea typeface="Arial"/>
                <a:cs typeface="Arial"/>
                <a:sym typeface="Arial"/>
              </a:rPr>
              <a:t>Ch. 1: The Foundations of Entrepreneurship</a:t>
            </a:r>
            <a:endParaRPr/>
          </a:p>
        </p:txBody>
      </p:sp>
      <p:grpSp>
        <p:nvGrpSpPr>
          <p:cNvPr id="570" name="Google Shape;570;p7"/>
          <p:cNvGrpSpPr/>
          <p:nvPr/>
        </p:nvGrpSpPr>
        <p:grpSpPr>
          <a:xfrm>
            <a:off x="2133600" y="3962400"/>
            <a:ext cx="5822950" cy="2274887"/>
            <a:chOff x="1580" y="2504"/>
            <a:chExt cx="4040" cy="1758"/>
          </a:xfrm>
        </p:grpSpPr>
        <p:pic>
          <p:nvPicPr>
            <p:cNvPr id="571" name="Google Shape;571;p7" descr="CG167"/>
            <p:cNvPicPr preferRelativeResize="0"/>
            <p:nvPr/>
          </p:nvPicPr>
          <p:blipFill rotWithShape="1">
            <a:blip r:embed="rId3">
              <a:alphaModFix/>
            </a:blip>
            <a:srcRect/>
            <a:stretch/>
          </p:blipFill>
          <p:spPr>
            <a:xfrm>
              <a:off x="2765" y="2916"/>
              <a:ext cx="1584" cy="1043"/>
            </a:xfrm>
            <a:prstGeom prst="rect">
              <a:avLst/>
            </a:prstGeom>
            <a:noFill/>
            <a:ln>
              <a:noFill/>
            </a:ln>
          </p:spPr>
        </p:pic>
        <p:pic>
          <p:nvPicPr>
            <p:cNvPr id="572" name="Google Shape;572;p7" descr="CG169"/>
            <p:cNvPicPr preferRelativeResize="0"/>
            <p:nvPr/>
          </p:nvPicPr>
          <p:blipFill rotWithShape="1">
            <a:blip r:embed="rId4">
              <a:alphaModFix/>
            </a:blip>
            <a:srcRect/>
            <a:stretch/>
          </p:blipFill>
          <p:spPr>
            <a:xfrm>
              <a:off x="1580" y="2504"/>
              <a:ext cx="1014" cy="1536"/>
            </a:xfrm>
            <a:prstGeom prst="rect">
              <a:avLst/>
            </a:prstGeom>
            <a:noFill/>
            <a:ln>
              <a:noFill/>
            </a:ln>
          </p:spPr>
        </p:pic>
        <p:pic>
          <p:nvPicPr>
            <p:cNvPr id="573" name="Google Shape;573;p7" descr="j0405140"/>
            <p:cNvPicPr preferRelativeResize="0"/>
            <p:nvPr/>
          </p:nvPicPr>
          <p:blipFill rotWithShape="1">
            <a:blip r:embed="rId5">
              <a:alphaModFix/>
            </a:blip>
            <a:srcRect/>
            <a:stretch/>
          </p:blipFill>
          <p:spPr>
            <a:xfrm>
              <a:off x="4602" y="2740"/>
              <a:ext cx="1018" cy="1522"/>
            </a:xfrm>
            <a:prstGeom prst="rect">
              <a:avLst/>
            </a:prstGeom>
            <a:noFill/>
            <a:ln>
              <a:noFill/>
            </a:ln>
          </p:spPr>
        </p:pic>
      </p:grpSp>
      <p:pic>
        <p:nvPicPr>
          <p:cNvPr id="574" name="Google Shape;574;p7"/>
          <p:cNvPicPr preferRelativeResize="0"/>
          <p:nvPr/>
        </p:nvPicPr>
        <p:blipFill rotWithShape="1">
          <a:blip r:embed="rId6">
            <a:alphaModFix/>
          </a:blip>
          <a:srcRect/>
          <a:stretch/>
        </p:blipFill>
        <p:spPr>
          <a:xfrm>
            <a:off x="303212" y="5765800"/>
            <a:ext cx="1274762" cy="1146175"/>
          </a:xfrm>
          <a:prstGeom prst="rect">
            <a:avLst/>
          </a:prstGeom>
          <a:noFill/>
          <a:ln>
            <a:noFill/>
          </a:ln>
        </p:spPr>
      </p:pic>
      <p:pic>
        <p:nvPicPr>
          <p:cNvPr id="575" name="Google Shape;575;p7"/>
          <p:cNvPicPr preferRelativeResize="0"/>
          <p:nvPr/>
        </p:nvPicPr>
        <p:blipFill rotWithShape="1">
          <a:blip r:embed="rId7">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8"/>
          <p:cNvSpPr txBox="1">
            <a:spLocks noGrp="1"/>
          </p:cNvSpPr>
          <p:nvPr>
            <p:ph type="title"/>
          </p:nvPr>
        </p:nvSpPr>
        <p:spPr>
          <a:xfrm>
            <a:off x="228600" y="152400"/>
            <a:ext cx="8686800" cy="11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          The World of the Entrepreneur</a:t>
            </a:r>
            <a:endParaRPr/>
          </a:p>
        </p:txBody>
      </p:sp>
      <p:sp>
        <p:nvSpPr>
          <p:cNvPr id="581" name="Google Shape;581;p8"/>
          <p:cNvSpPr txBox="1">
            <a:spLocks noGrp="1"/>
          </p:cNvSpPr>
          <p:nvPr>
            <p:ph type="body" idx="1"/>
          </p:nvPr>
        </p:nvSpPr>
        <p:spPr>
          <a:xfrm>
            <a:off x="381000" y="1371600"/>
            <a:ext cx="8305800" cy="4449762"/>
          </a:xfrm>
          <a:prstGeom prst="rect">
            <a:avLst/>
          </a:prstGeom>
          <a:noFill/>
          <a:ln>
            <a:noFill/>
          </a:ln>
        </p:spPr>
        <p:txBody>
          <a:bodyPr spcFirstLastPara="1" wrap="square" lIns="91425" tIns="45700" rIns="91425" bIns="45700" anchor="t" anchorCtr="0">
            <a:noAutofit/>
          </a:bodyPr>
          <a:lstStyle/>
          <a:p>
            <a:pPr marL="342900" marR="0" lvl="0" indent="-228600" algn="l" rtl="0">
              <a:lnSpc>
                <a:spcPct val="100000"/>
              </a:lnSpc>
              <a:spcBef>
                <a:spcPts val="0"/>
              </a:spcBef>
              <a:spcAft>
                <a:spcPts val="0"/>
              </a:spcAft>
              <a:buClr>
                <a:schemeClr val="accent1"/>
              </a:buClr>
              <a:buSzPts val="1800"/>
              <a:buFont typeface="Noto Sans Symbols"/>
              <a:buNone/>
            </a:pPr>
            <a:endParaRPr sz="1800" b="0" i="0" u="none" strike="noStrike" cap="none">
              <a:solidFill>
                <a:srgbClr val="404040"/>
              </a:solidFill>
              <a:latin typeface="Century Gothic"/>
              <a:ea typeface="Century Gothic"/>
              <a:cs typeface="Century Gothic"/>
              <a:sym typeface="Century Gothic"/>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strike="noStrike" cap="none">
                <a:solidFill>
                  <a:srgbClr val="404040"/>
                </a:solidFill>
                <a:latin typeface="Century Gothic"/>
                <a:ea typeface="Century Gothic"/>
                <a:cs typeface="Century Gothic"/>
                <a:sym typeface="Century Gothic"/>
              </a:rPr>
              <a:t>Global Entrepreneurship Monitor (GEM) study reports:</a:t>
            </a:r>
            <a:endParaRPr/>
          </a:p>
          <a:p>
            <a:pPr marL="742950" marR="0" lvl="1" indent="-285750" algn="l" rtl="0">
              <a:lnSpc>
                <a:spcPct val="100000"/>
              </a:lnSpc>
              <a:spcBef>
                <a:spcPts val="1000"/>
              </a:spcBef>
              <a:spcAft>
                <a:spcPts val="0"/>
              </a:spcAft>
              <a:buClr>
                <a:schemeClr val="folHlink"/>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Men are twice as likely to start a business as women.</a:t>
            </a:r>
            <a:endParaRPr/>
          </a:p>
          <a:p>
            <a:pPr marL="742950" marR="0" lvl="1" indent="-285750" algn="l" rtl="0">
              <a:lnSpc>
                <a:spcPct val="100000"/>
              </a:lnSpc>
              <a:spcBef>
                <a:spcPts val="1000"/>
              </a:spcBef>
              <a:spcAft>
                <a:spcPts val="0"/>
              </a:spcAft>
              <a:buClr>
                <a:schemeClr val="folHlink"/>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Most entrepreneurs turn to family members and friends for capital.</a:t>
            </a:r>
            <a:endParaRPr/>
          </a:p>
          <a:p>
            <a:pPr marL="742950" marR="0" lvl="1" indent="-285750" algn="l" rtl="0">
              <a:lnSpc>
                <a:spcPct val="100000"/>
              </a:lnSpc>
              <a:spcBef>
                <a:spcPts val="1000"/>
              </a:spcBef>
              <a:spcAft>
                <a:spcPts val="0"/>
              </a:spcAft>
              <a:buClr>
                <a:schemeClr val="folHlink"/>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Entrepreneurs are most likely to launch businesses when they are </a:t>
            </a:r>
            <a:br>
              <a:rPr lang="en-US" sz="2000" b="0" i="0" u="none" strike="noStrike" cap="none">
                <a:solidFill>
                  <a:srgbClr val="404040"/>
                </a:solidFill>
                <a:latin typeface="Century Gothic"/>
                <a:ea typeface="Century Gothic"/>
                <a:cs typeface="Century Gothic"/>
                <a:sym typeface="Century Gothic"/>
              </a:rPr>
            </a:br>
            <a:r>
              <a:rPr lang="en-US" sz="2000" b="0" i="0" u="none" strike="noStrike" cap="none">
                <a:solidFill>
                  <a:srgbClr val="404040"/>
                </a:solidFill>
                <a:latin typeface="Century Gothic"/>
                <a:ea typeface="Century Gothic"/>
                <a:cs typeface="Century Gothic"/>
                <a:sym typeface="Century Gothic"/>
              </a:rPr>
              <a:t>between the ages of 25 and 44. </a:t>
            </a:r>
            <a:endParaRPr/>
          </a:p>
        </p:txBody>
      </p:sp>
      <p:sp>
        <p:nvSpPr>
          <p:cNvPr id="582" name="Google Shape;582;p8"/>
          <p:cNvSpPr txBox="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FFFFFF"/>
              </a:buClr>
              <a:buSzPts val="1000"/>
              <a:buFont typeface="Arial"/>
              <a:buNone/>
            </a:pPr>
            <a:r>
              <a:rPr lang="en-US" sz="1000" b="0" i="0" u="none">
                <a:solidFill>
                  <a:srgbClr val="FFFFFF"/>
                </a:solidFill>
                <a:latin typeface="Arial"/>
                <a:ea typeface="Arial"/>
                <a:cs typeface="Arial"/>
                <a:sym typeface="Arial"/>
              </a:rPr>
              <a:t>Ch. 1: The Foundations of Entrepreneurship</a:t>
            </a:r>
            <a:endParaRPr/>
          </a:p>
        </p:txBody>
      </p:sp>
      <p:pic>
        <p:nvPicPr>
          <p:cNvPr id="583" name="Google Shape;583;p8" descr="CG166"/>
          <p:cNvPicPr preferRelativeResize="0"/>
          <p:nvPr/>
        </p:nvPicPr>
        <p:blipFill rotWithShape="1">
          <a:blip r:embed="rId3">
            <a:alphaModFix/>
          </a:blip>
          <a:srcRect/>
          <a:stretch/>
        </p:blipFill>
        <p:spPr>
          <a:xfrm>
            <a:off x="6705600" y="4876800"/>
            <a:ext cx="2135187" cy="1524000"/>
          </a:xfrm>
          <a:prstGeom prst="rect">
            <a:avLst/>
          </a:prstGeom>
          <a:noFill/>
          <a:ln>
            <a:noFill/>
          </a:ln>
        </p:spPr>
      </p:pic>
      <p:pic>
        <p:nvPicPr>
          <p:cNvPr id="584" name="Google Shape;584;p8"/>
          <p:cNvPicPr preferRelativeResize="0"/>
          <p:nvPr/>
        </p:nvPicPr>
        <p:blipFill rotWithShape="1">
          <a:blip r:embed="rId4">
            <a:alphaModFix/>
          </a:blip>
          <a:srcRect/>
          <a:stretch/>
        </p:blipFill>
        <p:spPr>
          <a:xfrm>
            <a:off x="1031875" y="5192712"/>
            <a:ext cx="1274762" cy="1146175"/>
          </a:xfrm>
          <a:prstGeom prst="rect">
            <a:avLst/>
          </a:prstGeom>
          <a:noFill/>
          <a:ln>
            <a:noFill/>
          </a:ln>
        </p:spPr>
      </p:pic>
      <p:pic>
        <p:nvPicPr>
          <p:cNvPr id="585" name="Google Shape;585;p8"/>
          <p:cNvPicPr preferRelativeResize="0"/>
          <p:nvPr/>
        </p:nvPicPr>
        <p:blipFill rotWithShape="1">
          <a:blip r:embed="rId5">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9"/>
          <p:cNvSpPr txBox="1"/>
          <p:nvPr/>
        </p:nvSpPr>
        <p:spPr>
          <a:xfrm>
            <a:off x="169862" y="4762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Who one is the odd one out?</a:t>
            </a:r>
            <a:endParaRPr/>
          </a:p>
        </p:txBody>
      </p:sp>
      <p:sp>
        <p:nvSpPr>
          <p:cNvPr id="592" name="Google Shape;592;p9"/>
          <p:cNvSpPr txBox="1"/>
          <p:nvPr/>
        </p:nvSpPr>
        <p:spPr>
          <a:xfrm>
            <a:off x="250825" y="1511300"/>
            <a:ext cx="8596312" cy="70802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2000"/>
              <a:buFont typeface="Arial"/>
              <a:buNone/>
            </a:pPr>
            <a:endParaRPr sz="20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000" b="0" i="0" u="none">
              <a:solidFill>
                <a:schemeClr val="dk1"/>
              </a:solidFill>
              <a:latin typeface="Arial"/>
              <a:ea typeface="Arial"/>
              <a:cs typeface="Arial"/>
              <a:sym typeface="Arial"/>
            </a:endParaRPr>
          </a:p>
        </p:txBody>
      </p:sp>
      <p:pic>
        <p:nvPicPr>
          <p:cNvPr id="593" name="Google Shape;593;p9"/>
          <p:cNvPicPr preferRelativeResize="0"/>
          <p:nvPr/>
        </p:nvPicPr>
        <p:blipFill rotWithShape="1">
          <a:blip r:embed="rId3">
            <a:alphaModFix/>
          </a:blip>
          <a:srcRect/>
          <a:stretch/>
        </p:blipFill>
        <p:spPr>
          <a:xfrm>
            <a:off x="4751387" y="4076700"/>
            <a:ext cx="2097087" cy="1598612"/>
          </a:xfrm>
          <a:prstGeom prst="rect">
            <a:avLst/>
          </a:prstGeom>
          <a:noFill/>
          <a:ln>
            <a:noFill/>
          </a:ln>
        </p:spPr>
      </p:pic>
      <p:pic>
        <p:nvPicPr>
          <p:cNvPr id="594" name="Google Shape;594;p9"/>
          <p:cNvPicPr preferRelativeResize="0"/>
          <p:nvPr/>
        </p:nvPicPr>
        <p:blipFill rotWithShape="1">
          <a:blip r:embed="rId4">
            <a:alphaModFix/>
          </a:blip>
          <a:srcRect/>
          <a:stretch/>
        </p:blipFill>
        <p:spPr>
          <a:xfrm>
            <a:off x="5014912" y="1431925"/>
            <a:ext cx="1514475" cy="2286000"/>
          </a:xfrm>
          <a:prstGeom prst="rect">
            <a:avLst/>
          </a:prstGeom>
          <a:noFill/>
          <a:ln>
            <a:noFill/>
          </a:ln>
        </p:spPr>
      </p:pic>
      <p:pic>
        <p:nvPicPr>
          <p:cNvPr id="595" name="Google Shape;595;p9"/>
          <p:cNvPicPr preferRelativeResize="0"/>
          <p:nvPr/>
        </p:nvPicPr>
        <p:blipFill rotWithShape="1">
          <a:blip r:embed="rId5">
            <a:alphaModFix/>
          </a:blip>
          <a:srcRect/>
          <a:stretch/>
        </p:blipFill>
        <p:spPr>
          <a:xfrm>
            <a:off x="7380287" y="1447800"/>
            <a:ext cx="1149350" cy="1543050"/>
          </a:xfrm>
          <a:prstGeom prst="rect">
            <a:avLst/>
          </a:prstGeom>
          <a:noFill/>
          <a:ln>
            <a:noFill/>
          </a:ln>
        </p:spPr>
      </p:pic>
      <p:pic>
        <p:nvPicPr>
          <p:cNvPr id="596" name="Google Shape;596;p9"/>
          <p:cNvPicPr preferRelativeResize="0"/>
          <p:nvPr/>
        </p:nvPicPr>
        <p:blipFill rotWithShape="1">
          <a:blip r:embed="rId6">
            <a:alphaModFix/>
          </a:blip>
          <a:srcRect/>
          <a:stretch/>
        </p:blipFill>
        <p:spPr>
          <a:xfrm>
            <a:off x="1873250" y="3278187"/>
            <a:ext cx="1085850" cy="1054100"/>
          </a:xfrm>
          <a:prstGeom prst="rect">
            <a:avLst/>
          </a:prstGeom>
          <a:noFill/>
          <a:ln>
            <a:noFill/>
          </a:ln>
        </p:spPr>
      </p:pic>
      <p:pic>
        <p:nvPicPr>
          <p:cNvPr id="597" name="Google Shape;597;p9"/>
          <p:cNvPicPr preferRelativeResize="0"/>
          <p:nvPr/>
        </p:nvPicPr>
        <p:blipFill rotWithShape="1">
          <a:blip r:embed="rId7">
            <a:alphaModFix/>
          </a:blip>
          <a:srcRect/>
          <a:stretch/>
        </p:blipFill>
        <p:spPr>
          <a:xfrm>
            <a:off x="250825" y="1731962"/>
            <a:ext cx="1441450" cy="1919287"/>
          </a:xfrm>
          <a:prstGeom prst="rect">
            <a:avLst/>
          </a:prstGeom>
          <a:noFill/>
          <a:ln>
            <a:noFill/>
          </a:ln>
        </p:spPr>
      </p:pic>
      <p:pic>
        <p:nvPicPr>
          <p:cNvPr id="598" name="Google Shape;598;p9"/>
          <p:cNvPicPr preferRelativeResize="0"/>
          <p:nvPr/>
        </p:nvPicPr>
        <p:blipFill rotWithShape="1">
          <a:blip r:embed="rId8">
            <a:alphaModFix/>
          </a:blip>
          <a:srcRect/>
          <a:stretch/>
        </p:blipFill>
        <p:spPr>
          <a:xfrm>
            <a:off x="2400300" y="1620837"/>
            <a:ext cx="2057400" cy="1196975"/>
          </a:xfrm>
          <a:prstGeom prst="rect">
            <a:avLst/>
          </a:prstGeom>
          <a:noFill/>
          <a:ln>
            <a:noFill/>
          </a:ln>
        </p:spPr>
      </p:pic>
      <p:pic>
        <p:nvPicPr>
          <p:cNvPr id="599" name="Google Shape;599;p9"/>
          <p:cNvPicPr preferRelativeResize="0"/>
          <p:nvPr/>
        </p:nvPicPr>
        <p:blipFill rotWithShape="1">
          <a:blip r:embed="rId9">
            <a:alphaModFix/>
          </a:blip>
          <a:srcRect/>
          <a:stretch/>
        </p:blipFill>
        <p:spPr>
          <a:xfrm>
            <a:off x="6911975" y="3213100"/>
            <a:ext cx="1762125" cy="2590800"/>
          </a:xfrm>
          <a:prstGeom prst="rect">
            <a:avLst/>
          </a:prstGeom>
          <a:noFill/>
          <a:ln>
            <a:noFill/>
          </a:ln>
        </p:spPr>
      </p:pic>
      <p:pic>
        <p:nvPicPr>
          <p:cNvPr id="600" name="Google Shape;600;p9"/>
          <p:cNvPicPr preferRelativeResize="0"/>
          <p:nvPr/>
        </p:nvPicPr>
        <p:blipFill rotWithShape="1">
          <a:blip r:embed="rId10">
            <a:alphaModFix/>
          </a:blip>
          <a:srcRect/>
          <a:stretch/>
        </p:blipFill>
        <p:spPr>
          <a:xfrm>
            <a:off x="250825" y="4503737"/>
            <a:ext cx="1925637" cy="1443037"/>
          </a:xfrm>
          <a:prstGeom prst="rect">
            <a:avLst/>
          </a:prstGeom>
          <a:noFill/>
          <a:ln>
            <a:noFill/>
          </a:ln>
        </p:spPr>
      </p:pic>
      <p:pic>
        <p:nvPicPr>
          <p:cNvPr id="601" name="Google Shape;601;p9"/>
          <p:cNvPicPr preferRelativeResize="0"/>
          <p:nvPr/>
        </p:nvPicPr>
        <p:blipFill rotWithShape="1">
          <a:blip r:embed="rId11">
            <a:alphaModFix/>
          </a:blip>
          <a:srcRect/>
          <a:stretch/>
        </p:blipFill>
        <p:spPr>
          <a:xfrm>
            <a:off x="3284537" y="2949575"/>
            <a:ext cx="1282700" cy="1712912"/>
          </a:xfrm>
          <a:prstGeom prst="rect">
            <a:avLst/>
          </a:prstGeom>
          <a:noFill/>
          <a:ln>
            <a:noFill/>
          </a:ln>
        </p:spPr>
      </p:pic>
      <p:pic>
        <p:nvPicPr>
          <p:cNvPr id="602" name="Google Shape;602;p9"/>
          <p:cNvPicPr preferRelativeResize="0"/>
          <p:nvPr/>
        </p:nvPicPr>
        <p:blipFill rotWithShape="1">
          <a:blip r:embed="rId12">
            <a:alphaModFix/>
          </a:blip>
          <a:srcRect/>
          <a:stretch/>
        </p:blipFill>
        <p:spPr>
          <a:xfrm>
            <a:off x="2546350" y="5099050"/>
            <a:ext cx="2060575" cy="1409700"/>
          </a:xfrm>
          <a:prstGeom prst="rect">
            <a:avLst/>
          </a:prstGeom>
          <a:noFill/>
          <a:ln>
            <a:noFill/>
          </a:ln>
        </p:spPr>
      </p:pic>
      <p:pic>
        <p:nvPicPr>
          <p:cNvPr id="603" name="Google Shape;603;p9"/>
          <p:cNvPicPr preferRelativeResize="0"/>
          <p:nvPr/>
        </p:nvPicPr>
        <p:blipFill rotWithShape="1">
          <a:blip r:embed="rId13">
            <a:alphaModFix/>
          </a:blip>
          <a:srcRect/>
          <a:stretch/>
        </p:blipFill>
        <p:spPr>
          <a:xfrm>
            <a:off x="138112" y="5808662"/>
            <a:ext cx="1273175" cy="1146175"/>
          </a:xfrm>
          <a:prstGeom prst="rect">
            <a:avLst/>
          </a:prstGeom>
          <a:noFill/>
          <a:ln>
            <a:noFill/>
          </a:ln>
        </p:spPr>
      </p:pic>
      <p:pic>
        <p:nvPicPr>
          <p:cNvPr id="604" name="Google Shape;604;p9"/>
          <p:cNvPicPr preferRelativeResize="0"/>
          <p:nvPr/>
        </p:nvPicPr>
        <p:blipFill rotWithShape="1">
          <a:blip r:embed="rId1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10"/>
          <p:cNvSpPr txBox="1">
            <a:spLocks noGrp="1"/>
          </p:cNvSpPr>
          <p:nvPr>
            <p:ph type="title"/>
          </p:nvPr>
        </p:nvSpPr>
        <p:spPr>
          <a:xfrm>
            <a:off x="1411287" y="520700"/>
            <a:ext cx="6778625" cy="666750"/>
          </a:xfrm>
          <a:prstGeom prst="rect">
            <a:avLst/>
          </a:prstGeom>
          <a:noFill/>
          <a:ln>
            <a:noFill/>
          </a:ln>
        </p:spPr>
        <p:txBody>
          <a:bodyPr spcFirstLastPara="1" wrap="square" lIns="88900" tIns="46025" rIns="88900" bIns="46025"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Characteristics of Entrepreneurs</a:t>
            </a:r>
            <a:endParaRPr/>
          </a:p>
        </p:txBody>
      </p:sp>
      <p:sp>
        <p:nvSpPr>
          <p:cNvPr id="610" name="Google Shape;610;p10"/>
          <p:cNvSpPr txBox="1">
            <a:spLocks noGrp="1"/>
          </p:cNvSpPr>
          <p:nvPr>
            <p:ph type="body" idx="1"/>
          </p:nvPr>
        </p:nvSpPr>
        <p:spPr>
          <a:xfrm>
            <a:off x="755650" y="765175"/>
            <a:ext cx="8007350" cy="5635625"/>
          </a:xfrm>
          <a:prstGeom prst="rect">
            <a:avLst/>
          </a:prstGeom>
          <a:noFill/>
          <a:ln>
            <a:noFill/>
          </a:ln>
        </p:spPr>
        <p:txBody>
          <a:bodyPr spcFirstLastPara="1" wrap="square" lIns="88900" tIns="46025" rIns="88900" bIns="46025" anchor="t" anchorCtr="0">
            <a:noAutofit/>
          </a:bodyPr>
          <a:lstStyle/>
          <a:p>
            <a:pPr marL="342900" marR="0" lvl="0" indent="-215900" algn="l" rtl="0">
              <a:lnSpc>
                <a:spcPct val="100000"/>
              </a:lnSpc>
              <a:spcBef>
                <a:spcPts val="0"/>
              </a:spcBef>
              <a:spcAft>
                <a:spcPts val="0"/>
              </a:spcAft>
              <a:buClr>
                <a:schemeClr val="accent1"/>
              </a:buClr>
              <a:buSzPts val="2000"/>
              <a:buFont typeface="Noto Sans Symbols"/>
              <a:buNone/>
            </a:pPr>
            <a:endParaRPr sz="2000" b="0" i="0" u="none" strike="noStrike" cap="none">
              <a:solidFill>
                <a:srgbClr val="404040"/>
              </a:solidFill>
              <a:latin typeface="Century Gothic"/>
              <a:ea typeface="Century Gothic"/>
              <a:cs typeface="Century Gothic"/>
              <a:sym typeface="Century Gothic"/>
            </a:endParaRPr>
          </a:p>
          <a:p>
            <a:pPr marL="342900" marR="0" lvl="0" indent="-215900" algn="l" rtl="0">
              <a:lnSpc>
                <a:spcPct val="100000"/>
              </a:lnSpc>
              <a:spcBef>
                <a:spcPts val="1000"/>
              </a:spcBef>
              <a:spcAft>
                <a:spcPts val="0"/>
              </a:spcAft>
              <a:buClr>
                <a:schemeClr val="accent1"/>
              </a:buClr>
              <a:buSzPts val="2000"/>
              <a:buFont typeface="Noto Sans Symbols"/>
              <a:buNone/>
            </a:pPr>
            <a:endParaRPr sz="2000" b="0" i="0" u="none" strike="noStrike" cap="none">
              <a:solidFill>
                <a:srgbClr val="404040"/>
              </a:solidFill>
              <a:latin typeface="Century Gothic"/>
              <a:ea typeface="Century Gothic"/>
              <a:cs typeface="Century Gothic"/>
              <a:sym typeface="Century Gothic"/>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Desire for responsibility</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Risk Taker (solid business plan- calculated)</a:t>
            </a:r>
            <a:endParaRPr sz="2000" b="0" i="1" u="none" strike="noStrike" cap="none">
              <a:solidFill>
                <a:srgbClr val="404040"/>
              </a:solidFill>
              <a:latin typeface="Century Gothic"/>
              <a:ea typeface="Century Gothic"/>
              <a:cs typeface="Century Gothic"/>
              <a:sym typeface="Century Gothic"/>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Confidence in their ability to succeed</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Desire for immediate feedback</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High level of energy(hard work-long hours-proactive)</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Future orientation </a:t>
            </a:r>
            <a:endParaRPr sz="2000" b="0" i="1" u="none" strike="noStrike" cap="none">
              <a:solidFill>
                <a:srgbClr val="404040"/>
              </a:solidFill>
              <a:latin typeface="Century Gothic"/>
              <a:ea typeface="Century Gothic"/>
              <a:cs typeface="Century Gothic"/>
              <a:sym typeface="Century Gothic"/>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Skilled at organizing(management skills) </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Value achievement over money </a:t>
            </a:r>
            <a:endParaRPr/>
          </a:p>
          <a:p>
            <a:pPr marL="342900" marR="0" lvl="0" indent="-342900" algn="l" rtl="0">
              <a:lnSpc>
                <a:spcPct val="100000"/>
              </a:lnSpc>
              <a:spcBef>
                <a:spcPts val="1000"/>
              </a:spcBef>
              <a:spcAft>
                <a:spcPts val="0"/>
              </a:spcAft>
              <a:buClr>
                <a:schemeClr val="accent1"/>
              </a:buClr>
              <a:buSzPts val="2000"/>
              <a:buFont typeface="Noto Sans Symbols"/>
              <a:buChar char="🠶"/>
            </a:pPr>
            <a:r>
              <a:rPr lang="en-US" sz="2000" b="0" i="0" u="none" strike="noStrike" cap="none">
                <a:solidFill>
                  <a:srgbClr val="404040"/>
                </a:solidFill>
                <a:latin typeface="Century Gothic"/>
                <a:ea typeface="Century Gothic"/>
                <a:cs typeface="Century Gothic"/>
                <a:sym typeface="Century Gothic"/>
              </a:rPr>
              <a:t>Commitment &amp; flexibility (changes in demand &amp; business)</a:t>
            </a:r>
            <a:endParaRPr/>
          </a:p>
        </p:txBody>
      </p:sp>
      <p:pic>
        <p:nvPicPr>
          <p:cNvPr id="611" name="Google Shape;611;p10"/>
          <p:cNvPicPr preferRelativeResize="0"/>
          <p:nvPr/>
        </p:nvPicPr>
        <p:blipFill rotWithShape="1">
          <a:blip r:embed="rId3">
            <a:alphaModFix/>
          </a:blip>
          <a:srcRect/>
          <a:stretch/>
        </p:blipFill>
        <p:spPr>
          <a:xfrm>
            <a:off x="900112" y="5680075"/>
            <a:ext cx="1273175" cy="1146175"/>
          </a:xfrm>
          <a:prstGeom prst="rect">
            <a:avLst/>
          </a:prstGeom>
          <a:noFill/>
          <a:ln>
            <a:noFill/>
          </a:ln>
        </p:spPr>
      </p:pic>
      <p:pic>
        <p:nvPicPr>
          <p:cNvPr id="612" name="Google Shape;612;p10"/>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11"/>
          <p:cNvSpPr txBox="1"/>
          <p:nvPr/>
        </p:nvSpPr>
        <p:spPr>
          <a:xfrm>
            <a:off x="395287" y="304800"/>
            <a:ext cx="8594725" cy="13239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1" i="0" u="none">
                <a:solidFill>
                  <a:schemeClr val="dk1"/>
                </a:solidFill>
                <a:latin typeface="Arial"/>
                <a:ea typeface="Arial"/>
                <a:cs typeface="Arial"/>
                <a:sym typeface="Arial"/>
              </a:rPr>
              <a:t>Economic Theories of Entrepreneurship </a:t>
            </a:r>
            <a:endParaRPr/>
          </a:p>
        </p:txBody>
      </p:sp>
      <p:sp>
        <p:nvSpPr>
          <p:cNvPr id="619" name="Google Shape;619;p11"/>
          <p:cNvSpPr/>
          <p:nvPr/>
        </p:nvSpPr>
        <p:spPr>
          <a:xfrm rot="1144601">
            <a:off x="2401909" y="4784337"/>
            <a:ext cx="2377929" cy="1515310"/>
          </a:xfrm>
          <a:prstGeom prst="cloudCallout">
            <a:avLst>
              <a:gd name="adj1" fmla="val 32059"/>
              <a:gd name="adj2" fmla="val 60156"/>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Risk Taker &amp; Uncertainty Avoidance – Frank Knight, 1921</a:t>
            </a:r>
            <a:endParaRPr/>
          </a:p>
        </p:txBody>
      </p:sp>
      <p:sp>
        <p:nvSpPr>
          <p:cNvPr id="620" name="Google Shape;620;p11"/>
          <p:cNvSpPr/>
          <p:nvPr/>
        </p:nvSpPr>
        <p:spPr>
          <a:xfrm>
            <a:off x="228600" y="2054175"/>
            <a:ext cx="2743200" cy="1066800"/>
          </a:xfrm>
          <a:prstGeom prst="cloudCallout">
            <a:avLst>
              <a:gd name="adj1" fmla="val 22290"/>
              <a:gd name="adj2" fmla="val 55027"/>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Risk Taker –Richard Cantillion, 1755 </a:t>
            </a:r>
            <a:endParaRPr/>
          </a:p>
        </p:txBody>
      </p:sp>
      <p:sp>
        <p:nvSpPr>
          <p:cNvPr id="621" name="Google Shape;621;p11"/>
          <p:cNvSpPr/>
          <p:nvPr/>
        </p:nvSpPr>
        <p:spPr>
          <a:xfrm>
            <a:off x="38100" y="4911131"/>
            <a:ext cx="2347027" cy="1689083"/>
          </a:xfrm>
          <a:prstGeom prst="cloudCallout">
            <a:avLst>
              <a:gd name="adj1" fmla="val 18208"/>
              <a:gd name="adj2" fmla="val 53666"/>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Novel Resource Combination – Alfred Marshall, 1920</a:t>
            </a:r>
            <a:endParaRPr/>
          </a:p>
        </p:txBody>
      </p:sp>
      <p:sp>
        <p:nvSpPr>
          <p:cNvPr id="622" name="Google Shape;622;p11"/>
          <p:cNvSpPr/>
          <p:nvPr/>
        </p:nvSpPr>
        <p:spPr>
          <a:xfrm rot="-1519039">
            <a:off x="4610099" y="4960960"/>
            <a:ext cx="2438400" cy="1447800"/>
          </a:xfrm>
          <a:prstGeom prst="cloudCallout">
            <a:avLst>
              <a:gd name="adj1" fmla="val -55024"/>
              <a:gd name="adj2" fmla="val 35979"/>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Innovator – Joseph Schumpeter, 1952</a:t>
            </a:r>
            <a:endParaRPr/>
          </a:p>
        </p:txBody>
      </p:sp>
      <p:sp>
        <p:nvSpPr>
          <p:cNvPr id="623" name="Google Shape;623;p11"/>
          <p:cNvSpPr/>
          <p:nvPr/>
        </p:nvSpPr>
        <p:spPr>
          <a:xfrm>
            <a:off x="228600" y="3325256"/>
            <a:ext cx="2514600" cy="1447800"/>
          </a:xfrm>
          <a:prstGeom prst="cloudCallout">
            <a:avLst>
              <a:gd name="adj1" fmla="val 12958"/>
              <a:gd name="adj2" fmla="val 56154"/>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Risk Taker &amp; Innovator – Von Thunen, 1850</a:t>
            </a:r>
            <a:endParaRPr/>
          </a:p>
        </p:txBody>
      </p:sp>
      <p:sp>
        <p:nvSpPr>
          <p:cNvPr id="624" name="Google Shape;624;p11"/>
          <p:cNvSpPr/>
          <p:nvPr/>
        </p:nvSpPr>
        <p:spPr>
          <a:xfrm rot="-1314538">
            <a:off x="6873821" y="4943049"/>
            <a:ext cx="2302255" cy="1347281"/>
          </a:xfrm>
          <a:prstGeom prst="cloudCallout">
            <a:avLst>
              <a:gd name="adj1" fmla="val 23690"/>
              <a:gd name="adj2" fmla="val 56076"/>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Alertness – Isreal Kirzner, 1973</a:t>
            </a:r>
            <a:endParaRPr/>
          </a:p>
        </p:txBody>
      </p:sp>
      <p:sp>
        <p:nvSpPr>
          <p:cNvPr id="625" name="Google Shape;625;p11"/>
          <p:cNvSpPr/>
          <p:nvPr/>
        </p:nvSpPr>
        <p:spPr>
          <a:xfrm>
            <a:off x="3068836" y="3325256"/>
            <a:ext cx="2362200" cy="1447800"/>
          </a:xfrm>
          <a:prstGeom prst="cloudCallout">
            <a:avLst>
              <a:gd name="adj1" fmla="val 24531"/>
              <a:gd name="adj2" fmla="val 50014"/>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Economic Change – Carl Menger, 1871</a:t>
            </a:r>
            <a:endParaRPr/>
          </a:p>
        </p:txBody>
      </p:sp>
      <p:sp>
        <p:nvSpPr>
          <p:cNvPr id="626" name="Google Shape;626;p11"/>
          <p:cNvSpPr/>
          <p:nvPr/>
        </p:nvSpPr>
        <p:spPr>
          <a:xfrm rot="225464">
            <a:off x="3316893" y="1687897"/>
            <a:ext cx="2895600" cy="1347281"/>
          </a:xfrm>
          <a:prstGeom prst="cloudCallout">
            <a:avLst>
              <a:gd name="adj1" fmla="val -35214"/>
              <a:gd name="adj2" fmla="val 53933"/>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Capitalist  – Adam Smith, 1776, David Ricardo, 1871</a:t>
            </a:r>
            <a:endParaRPr/>
          </a:p>
        </p:txBody>
      </p:sp>
      <p:sp>
        <p:nvSpPr>
          <p:cNvPr id="627" name="Google Shape;627;p11"/>
          <p:cNvSpPr/>
          <p:nvPr/>
        </p:nvSpPr>
        <p:spPr>
          <a:xfrm rot="934383">
            <a:off x="5683782" y="3326876"/>
            <a:ext cx="2667000" cy="1575881"/>
          </a:xfrm>
          <a:prstGeom prst="cloudCallout">
            <a:avLst>
              <a:gd name="adj1" fmla="val -55024"/>
              <a:gd name="adj2" fmla="val 35979"/>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Capitalist  – Amasa Walker, 1866, Francis A. Walker, 1887</a:t>
            </a:r>
            <a:endParaRPr/>
          </a:p>
        </p:txBody>
      </p:sp>
      <p:sp>
        <p:nvSpPr>
          <p:cNvPr id="628" name="Google Shape;628;p11"/>
          <p:cNvSpPr/>
          <p:nvPr/>
        </p:nvSpPr>
        <p:spPr>
          <a:xfrm>
            <a:off x="6358333" y="1695332"/>
            <a:ext cx="2415162" cy="1587500"/>
          </a:xfrm>
          <a:prstGeom prst="cloudCallout">
            <a:avLst>
              <a:gd name="adj1" fmla="val -55024"/>
              <a:gd name="adj2" fmla="val 35979"/>
            </a:avLst>
          </a:prstGeom>
          <a:solidFill>
            <a:schemeClr val="accent4"/>
          </a:solidFill>
          <a:ln>
            <a:noFill/>
          </a:ln>
        </p:spPr>
        <p:txBody>
          <a:bodyPr spcFirstLastPara="1" wrap="square" lIns="91425" tIns="45700" rIns="91425" bIns="45700" anchor="ctr" anchorCtr="0">
            <a:noAutofit/>
          </a:bodyPr>
          <a:lstStyle/>
          <a:p>
            <a:pPr marL="0" marR="0" lvl="0" indent="-101600" algn="ctr" rtl="0">
              <a:lnSpc>
                <a:spcPct val="100000"/>
              </a:lnSpc>
              <a:spcBef>
                <a:spcPts val="0"/>
              </a:spcBef>
              <a:spcAft>
                <a:spcPts val="0"/>
              </a:spcAft>
              <a:buClr>
                <a:schemeClr val="lt1"/>
              </a:buClr>
              <a:buSzPts val="1600"/>
              <a:buFont typeface="Century Gothic"/>
              <a:buChar char="•"/>
            </a:pPr>
            <a:r>
              <a:rPr lang="en-US" sz="1600" b="0" i="0" u="none" strike="noStrike" cap="none">
                <a:solidFill>
                  <a:schemeClr val="lt1"/>
                </a:solidFill>
                <a:latin typeface="Century Gothic"/>
                <a:ea typeface="Century Gothic"/>
                <a:cs typeface="Century Gothic"/>
                <a:sym typeface="Century Gothic"/>
              </a:rPr>
              <a:t>Technological Knowledge – Jeremy Bentham, 1838</a:t>
            </a:r>
            <a:endParaRPr/>
          </a:p>
        </p:txBody>
      </p:sp>
      <p:pic>
        <p:nvPicPr>
          <p:cNvPr id="629" name="Google Shape;629;p11"/>
          <p:cNvPicPr preferRelativeResize="0"/>
          <p:nvPr/>
        </p:nvPicPr>
        <p:blipFill rotWithShape="1">
          <a:blip r:embed="rId3">
            <a:alphaModFix/>
          </a:blip>
          <a:srcRect/>
          <a:stretch/>
        </p:blipFill>
        <p:spPr>
          <a:xfrm>
            <a:off x="7956550" y="-50800"/>
            <a:ext cx="1274762" cy="1146175"/>
          </a:xfrm>
          <a:prstGeom prst="rect">
            <a:avLst/>
          </a:prstGeom>
          <a:noFill/>
          <a:ln>
            <a:noFill/>
          </a:ln>
        </p:spPr>
      </p:pic>
      <p:pic>
        <p:nvPicPr>
          <p:cNvPr id="630" name="Google Shape;630;p11"/>
          <p:cNvPicPr preferRelativeResize="0"/>
          <p:nvPr/>
        </p:nvPicPr>
        <p:blipFill rotWithShape="1">
          <a:blip r:embed="rId4">
            <a:alphaModFix/>
          </a:blip>
          <a:srcRect l="-231250" t="-108202" r="-231250" b="-108203"/>
          <a:stretch/>
        </p:blipFill>
        <p:spPr>
          <a:xfrm>
            <a:off x="6858000" y="5572125"/>
            <a:ext cx="2286000" cy="12858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12"/>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Evolving Entrepreneurs</a:t>
            </a:r>
            <a:endParaRPr/>
          </a:p>
        </p:txBody>
      </p:sp>
      <p:sp>
        <p:nvSpPr>
          <p:cNvPr id="637" name="Google Shape;637;p12"/>
          <p:cNvSpPr txBox="1"/>
          <p:nvPr/>
        </p:nvSpPr>
        <p:spPr>
          <a:xfrm>
            <a:off x="573087" y="1511300"/>
            <a:ext cx="8596312" cy="10160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2000"/>
              <a:buFont typeface="Arial"/>
              <a:buNone/>
            </a:pPr>
            <a:endParaRPr sz="2000" b="0" i="0" u="none">
              <a:solidFill>
                <a:schemeClr val="dk1"/>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2000"/>
              <a:buFont typeface="Arial"/>
              <a:buNone/>
            </a:pPr>
            <a:endParaRPr sz="20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000" b="1" i="0" u="none">
              <a:solidFill>
                <a:schemeClr val="dk1"/>
              </a:solidFill>
              <a:latin typeface="Arial"/>
              <a:ea typeface="Arial"/>
              <a:cs typeface="Arial"/>
              <a:sym typeface="Arial"/>
            </a:endParaRPr>
          </a:p>
        </p:txBody>
      </p:sp>
      <p:graphicFrame>
        <p:nvGraphicFramePr>
          <p:cNvPr id="638" name="Google Shape;638;p12"/>
          <p:cNvGraphicFramePr/>
          <p:nvPr/>
        </p:nvGraphicFramePr>
        <p:xfrm>
          <a:off x="376237" y="1511300"/>
          <a:ext cx="3000000" cy="3000000"/>
        </p:xfrm>
        <a:graphic>
          <a:graphicData uri="http://schemas.openxmlformats.org/drawingml/2006/table">
            <a:tbl>
              <a:tblPr>
                <a:noFill/>
                <a:tableStyleId>{97B0B2EE-3F3C-420C-82C1-E5D21EBF783C}</a:tableStyleId>
              </a:tblPr>
              <a:tblGrid>
                <a:gridCol w="1066800"/>
                <a:gridCol w="1069975"/>
                <a:gridCol w="6045200"/>
              </a:tblGrid>
              <a:tr h="209550">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Date</a:t>
                      </a:r>
                      <a:endParaRPr/>
                    </a:p>
                  </a:txBody>
                  <a:tcPr marL="68575" marR="68575" marT="0" marB="0" anchor="b">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Author</a:t>
                      </a:r>
                      <a:endParaRPr/>
                    </a:p>
                  </a:txBody>
                  <a:tcPr marL="68575" marR="68575" marT="0" marB="0" anchor="b">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Concept</a:t>
                      </a:r>
                      <a:endParaRPr/>
                    </a:p>
                  </a:txBody>
                  <a:tcPr marL="68575" marR="68575" marT="0" marB="0" anchor="b">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r h="404800">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1755</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Cantillon</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Introduced the concept of entrepreneurs from entreprendre (‘ability to take charge')</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r>
              <a:tr h="42067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1803, 1817</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Say</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Emphasised the ability of the entrepreneur to 'marshal’ resources in order to respond to unfulfilled opportunities</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r h="42067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1871</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Menger</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Noted the ability of entrepreneurs to distinguish between 'economic goods' - those with a market or exchange value - and all others</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r>
              <a:tr h="61277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1893</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Ely and Hess</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Attributed to entrepreneurs the ability to take integrated action in the enterprise as a whole, combining roles in capital, labour, enterprise and entrepreneur</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r h="63182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1911, 1928</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Schumpeter</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Envisioned that entrepreneurs proactively 'created' opportunity using 'innovative combinations' which often included 'creative destruction' of passive or lethargic economic markets</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r>
              <a:tr h="63022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1921</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Knight</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Suggested that entrepreneurs were concerned with 'efficiency' in economic factors by continually reducing waste, increasing savings and thereby creating value, implicitly understanding the opportunity-risk-award relationship</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r h="63182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1948, 1952, 1967</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Hayek</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Continued the Austrian tradition of analytical entrepreneurs giving them capabilities of discovery and action, recognising the existence of information asymmetry which they could exploit</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r>
              <a:tr h="42067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19373, 1979, 1997, 1999</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Kirzner</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Attributed to entrepreneurs a sense of 'alertness' to identify opportunities and exploit them accordingly</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r h="42067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1974</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Drucker</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Attributed to entrepreneurs the capacity to 'foresee' market trends and make a timely response</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DFD9D0"/>
                    </a:solidFill>
                  </a:tcPr>
                </a:tc>
              </a:tr>
              <a:tr h="630225">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1" i="0" u="none" strike="noStrike" cap="none">
                          <a:solidFill>
                            <a:srgbClr val="000000"/>
                          </a:solidFill>
                          <a:latin typeface="Century Gothic"/>
                          <a:ea typeface="Century Gothic"/>
                          <a:cs typeface="Century Gothic"/>
                          <a:sym typeface="Century Gothic"/>
                        </a:rPr>
                        <a:t>1975, 1984, 1985</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Shapero</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c>
                  <a:txBody>
                    <a:bodyPr/>
                    <a:lstStyle/>
                    <a:p>
                      <a:pPr marL="0" marR="0" lvl="0" indent="0" algn="l" rtl="0">
                        <a:lnSpc>
                          <a:spcPct val="115000"/>
                        </a:lnSpc>
                        <a:spcBef>
                          <a:spcPts val="0"/>
                        </a:spcBef>
                        <a:spcAft>
                          <a:spcPts val="0"/>
                        </a:spcAft>
                        <a:buClr>
                          <a:srgbClr val="000000"/>
                        </a:buClr>
                        <a:buSzPts val="1200"/>
                        <a:buFont typeface="Century Gothic"/>
                        <a:buNone/>
                      </a:pPr>
                      <a:r>
                        <a:rPr lang="en-US" sz="1200" b="0" i="0" u="none" strike="noStrike" cap="none">
                          <a:solidFill>
                            <a:srgbClr val="000000"/>
                          </a:solidFill>
                          <a:latin typeface="Century Gothic"/>
                          <a:ea typeface="Century Gothic"/>
                          <a:cs typeface="Century Gothic"/>
                          <a:sym typeface="Century Gothic"/>
                        </a:rPr>
                        <a:t>Attributed to 'judgement' ability to entrepreneurs to identify 'credible opportunities' depending on two critical antecedents - perceptions of 'desirability' and feasibility' from both personal and social viewpoints</a:t>
                      </a:r>
                      <a:endParaRPr/>
                    </a:p>
                  </a:txBody>
                  <a:tcPr marL="68575" marR="68575" marT="0" marB="0" anchor="ctr">
                    <a:lnL w="12700" cap="flat" cmpd="sng">
                      <a:solidFill>
                        <a:srgbClr val="9F8351"/>
                      </a:solidFill>
                      <a:prstDash val="solid"/>
                      <a:round/>
                      <a:headEnd type="none" w="sm" len="sm"/>
                      <a:tailEnd type="none" w="sm" len="sm"/>
                    </a:lnL>
                    <a:lnR w="12700" cap="flat" cmpd="sng">
                      <a:solidFill>
                        <a:srgbClr val="9F8351"/>
                      </a:solidFill>
                      <a:prstDash val="solid"/>
                      <a:round/>
                      <a:headEnd type="none" w="sm" len="sm"/>
                      <a:tailEnd type="none" w="sm" len="sm"/>
                    </a:lnR>
                    <a:lnT w="12700" cap="flat" cmpd="sng">
                      <a:solidFill>
                        <a:srgbClr val="9F8351"/>
                      </a:solidFill>
                      <a:prstDash val="solid"/>
                      <a:round/>
                      <a:headEnd type="none" w="sm" len="sm"/>
                      <a:tailEnd type="none" w="sm" len="sm"/>
                    </a:lnT>
                    <a:lnB w="12700" cap="flat" cmpd="sng">
                      <a:solidFill>
                        <a:srgbClr val="9F8351"/>
                      </a:solidFill>
                      <a:prstDash val="solid"/>
                      <a:round/>
                      <a:headEnd type="none" w="sm" len="sm"/>
                      <a:tailEnd type="none" w="sm" len="sm"/>
                    </a:lnB>
                    <a:solidFill>
                      <a:srgbClr val="F0EDE9"/>
                    </a:solidFill>
                  </a:tcPr>
                </a:tc>
              </a:tr>
            </a:tbl>
          </a:graphicData>
        </a:graphic>
      </p:graphicFrame>
      <p:pic>
        <p:nvPicPr>
          <p:cNvPr id="639" name="Google Shape;639;p12"/>
          <p:cNvPicPr preferRelativeResize="0"/>
          <p:nvPr/>
        </p:nvPicPr>
        <p:blipFill rotWithShape="1">
          <a:blip r:embed="rId3">
            <a:alphaModFix/>
          </a:blip>
          <a:srcRect/>
          <a:stretch/>
        </p:blipFill>
        <p:spPr>
          <a:xfrm>
            <a:off x="7940675" y="-19050"/>
            <a:ext cx="1274762" cy="1146175"/>
          </a:xfrm>
          <a:prstGeom prst="rect">
            <a:avLst/>
          </a:prstGeom>
          <a:noFill/>
          <a:ln>
            <a:noFill/>
          </a:ln>
        </p:spPr>
      </p:pic>
      <p:pic>
        <p:nvPicPr>
          <p:cNvPr id="640" name="Google Shape;640;p12"/>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6" name="Google Shape;646;p13"/>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Schumpeter</a:t>
            </a:r>
            <a:endParaRPr/>
          </a:p>
        </p:txBody>
      </p:sp>
      <p:sp>
        <p:nvSpPr>
          <p:cNvPr id="647" name="Google Shape;647;p13"/>
          <p:cNvSpPr txBox="1"/>
          <p:nvPr/>
        </p:nvSpPr>
        <p:spPr>
          <a:xfrm>
            <a:off x="382587" y="1498600"/>
            <a:ext cx="8596312" cy="37861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Schumpeter’s entrepreneur is an </a:t>
            </a:r>
            <a:r>
              <a:rPr lang="en-US" sz="2400" b="0" i="1" u="none">
                <a:solidFill>
                  <a:schemeClr val="dk1"/>
                </a:solidFill>
                <a:latin typeface="Arial"/>
                <a:ea typeface="Arial"/>
                <a:cs typeface="Arial"/>
                <a:sym typeface="Arial"/>
              </a:rPr>
              <a:t>innovator</a:t>
            </a:r>
            <a:r>
              <a:rPr lang="en-US" sz="2400" b="0" i="0" u="none">
                <a:solidFill>
                  <a:schemeClr val="dk1"/>
                </a:solidFill>
                <a:latin typeface="Arial"/>
                <a:ea typeface="Arial"/>
                <a:cs typeface="Arial"/>
                <a:sym typeface="Arial"/>
              </a:rPr>
              <a:t>.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The entrepreneur brings change through the introduction of new technological processes or products.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The person who destroys the existing economic order by introducing new products and services, by creating new forms of organisation, or by exploiting new raw materials.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Creative destruction.</a:t>
            </a:r>
            <a:endParaRPr/>
          </a:p>
        </p:txBody>
      </p:sp>
      <p:pic>
        <p:nvPicPr>
          <p:cNvPr id="648" name="Google Shape;648;p13"/>
          <p:cNvPicPr preferRelativeResize="0"/>
          <p:nvPr/>
        </p:nvPicPr>
        <p:blipFill rotWithShape="1">
          <a:blip r:embed="rId3">
            <a:alphaModFix/>
          </a:blip>
          <a:srcRect/>
          <a:stretch/>
        </p:blipFill>
        <p:spPr>
          <a:xfrm>
            <a:off x="6905625" y="506412"/>
            <a:ext cx="1811337" cy="1787525"/>
          </a:xfrm>
          <a:prstGeom prst="rect">
            <a:avLst/>
          </a:prstGeom>
          <a:noFill/>
          <a:ln>
            <a:noFill/>
          </a:ln>
        </p:spPr>
      </p:pic>
      <p:pic>
        <p:nvPicPr>
          <p:cNvPr id="649" name="Google Shape;649;p13"/>
          <p:cNvPicPr preferRelativeResize="0"/>
          <p:nvPr/>
        </p:nvPicPr>
        <p:blipFill rotWithShape="1">
          <a:blip r:embed="rId4">
            <a:alphaModFix/>
          </a:blip>
          <a:srcRect/>
          <a:stretch/>
        </p:blipFill>
        <p:spPr>
          <a:xfrm>
            <a:off x="379412" y="5445125"/>
            <a:ext cx="1274762" cy="1146175"/>
          </a:xfrm>
          <a:prstGeom prst="rect">
            <a:avLst/>
          </a:prstGeom>
          <a:noFill/>
          <a:ln>
            <a:noFill/>
          </a:ln>
        </p:spPr>
      </p:pic>
      <p:pic>
        <p:nvPicPr>
          <p:cNvPr id="650" name="Google Shape;650;p13"/>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p14"/>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Knight</a:t>
            </a:r>
            <a:endParaRPr/>
          </a:p>
        </p:txBody>
      </p:sp>
      <p:sp>
        <p:nvSpPr>
          <p:cNvPr id="657" name="Google Shape;657;p14"/>
          <p:cNvSpPr txBox="1"/>
          <p:nvPr/>
        </p:nvSpPr>
        <p:spPr>
          <a:xfrm>
            <a:off x="530225" y="2143125"/>
            <a:ext cx="8596312" cy="3416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•Calculated risk-taker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The opportunity for profit arises out of uncertainty and risk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The entrepreneur is an individual who is prepared to undertake risk and the reward - profit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Responsibility for one's own actions</a:t>
            </a:r>
            <a:endParaRPr/>
          </a:p>
          <a:p>
            <a:pPr marL="0" marR="0" lvl="0" indent="0" algn="l" rtl="0">
              <a:lnSpc>
                <a:spcPct val="100000"/>
              </a:lnSpc>
              <a:spcBef>
                <a:spcPts val="0"/>
              </a:spcBef>
              <a:spcAft>
                <a:spcPts val="0"/>
              </a:spcAft>
              <a:buNone/>
            </a:pPr>
            <a:endParaRPr sz="2400" b="0" i="0" u="none">
              <a:solidFill>
                <a:schemeClr val="dk1"/>
              </a:solidFill>
              <a:latin typeface="Arial"/>
              <a:ea typeface="Arial"/>
              <a:cs typeface="Arial"/>
              <a:sym typeface="Arial"/>
            </a:endParaRPr>
          </a:p>
        </p:txBody>
      </p:sp>
      <p:pic>
        <p:nvPicPr>
          <p:cNvPr id="658" name="Google Shape;658;p14"/>
          <p:cNvPicPr preferRelativeResize="0"/>
          <p:nvPr/>
        </p:nvPicPr>
        <p:blipFill rotWithShape="1">
          <a:blip r:embed="rId3">
            <a:alphaModFix/>
          </a:blip>
          <a:srcRect/>
          <a:stretch/>
        </p:blipFill>
        <p:spPr>
          <a:xfrm>
            <a:off x="7164387" y="657225"/>
            <a:ext cx="1171575" cy="1485900"/>
          </a:xfrm>
          <a:prstGeom prst="rect">
            <a:avLst/>
          </a:prstGeom>
          <a:noFill/>
          <a:ln>
            <a:noFill/>
          </a:ln>
        </p:spPr>
      </p:pic>
      <p:pic>
        <p:nvPicPr>
          <p:cNvPr id="659" name="Google Shape;659;p14"/>
          <p:cNvPicPr preferRelativeResize="0"/>
          <p:nvPr/>
        </p:nvPicPr>
        <p:blipFill rotWithShape="1">
          <a:blip r:embed="rId4">
            <a:alphaModFix/>
          </a:blip>
          <a:srcRect/>
          <a:stretch/>
        </p:blipFill>
        <p:spPr>
          <a:xfrm>
            <a:off x="755650" y="5445125"/>
            <a:ext cx="1274762" cy="1146175"/>
          </a:xfrm>
          <a:prstGeom prst="rect">
            <a:avLst/>
          </a:prstGeom>
          <a:noFill/>
          <a:ln>
            <a:noFill/>
          </a:ln>
        </p:spPr>
      </p:pic>
      <p:pic>
        <p:nvPicPr>
          <p:cNvPr id="660" name="Google Shape;660;p14"/>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15"/>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Century Gothic"/>
              <a:buNone/>
            </a:pPr>
            <a:r>
              <a:rPr lang="en-US" sz="4000" b="1" i="0" u="none">
                <a:solidFill>
                  <a:schemeClr val="dk1"/>
                </a:solidFill>
                <a:latin typeface="Century Gothic"/>
                <a:ea typeface="Century Gothic"/>
                <a:cs typeface="Century Gothic"/>
                <a:sym typeface="Century Gothic"/>
              </a:rPr>
              <a:t>Kirzner</a:t>
            </a:r>
            <a:endParaRPr/>
          </a:p>
        </p:txBody>
      </p:sp>
      <p:sp>
        <p:nvSpPr>
          <p:cNvPr id="667" name="Google Shape;667;p15"/>
          <p:cNvSpPr txBox="1"/>
          <p:nvPr/>
        </p:nvSpPr>
        <p:spPr>
          <a:xfrm>
            <a:off x="573087" y="1773237"/>
            <a:ext cx="8596312" cy="34163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Entrepreneur is alert to profitable opportunities for exchange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Entrepreneur is the middle-man who facilitates exchange </a:t>
            </a:r>
            <a:endParaRPr/>
          </a:p>
          <a:p>
            <a:pPr marL="0" marR="0" lvl="0" indent="-152400" algn="l" rtl="0">
              <a:lnSpc>
                <a:spcPct val="100000"/>
              </a:lnSpc>
              <a:spcBef>
                <a:spcPts val="1200"/>
              </a:spcBef>
              <a:spcAft>
                <a:spcPts val="0"/>
              </a:spcAft>
              <a:buClr>
                <a:schemeClr val="dk1"/>
              </a:buClr>
              <a:buSzPts val="2400"/>
              <a:buFont typeface="Arial"/>
              <a:buChar char="•"/>
            </a:pPr>
            <a:r>
              <a:rPr lang="en-US" sz="2400" b="0" i="0" u="none">
                <a:solidFill>
                  <a:schemeClr val="dk1"/>
                </a:solidFill>
                <a:latin typeface="Arial"/>
                <a:ea typeface="Arial"/>
                <a:cs typeface="Arial"/>
                <a:sym typeface="Arial"/>
              </a:rPr>
              <a:t>Entrepreneur has additional knowledge to exploit to take advantage of profitable opportunities</a:t>
            </a:r>
            <a:endParaRPr/>
          </a:p>
          <a:p>
            <a:pPr marL="0" marR="0" lvl="0" indent="0" algn="l" rtl="0">
              <a:lnSpc>
                <a:spcPct val="100000"/>
              </a:lnSpc>
              <a:spcBef>
                <a:spcPts val="0"/>
              </a:spcBef>
              <a:spcAft>
                <a:spcPts val="0"/>
              </a:spcAft>
              <a:buNone/>
            </a:pPr>
            <a:endParaRPr sz="2400" b="0" i="0" u="none">
              <a:solidFill>
                <a:schemeClr val="dk1"/>
              </a:solidFill>
              <a:latin typeface="Arial"/>
              <a:ea typeface="Arial"/>
              <a:cs typeface="Arial"/>
              <a:sym typeface="Arial"/>
            </a:endParaRPr>
          </a:p>
        </p:txBody>
      </p:sp>
      <p:pic>
        <p:nvPicPr>
          <p:cNvPr id="668" name="Google Shape;668;p15"/>
          <p:cNvPicPr preferRelativeResize="0"/>
          <p:nvPr/>
        </p:nvPicPr>
        <p:blipFill rotWithShape="1">
          <a:blip r:embed="rId3">
            <a:alphaModFix/>
          </a:blip>
          <a:srcRect/>
          <a:stretch/>
        </p:blipFill>
        <p:spPr>
          <a:xfrm>
            <a:off x="7235825" y="658812"/>
            <a:ext cx="1285875" cy="1704975"/>
          </a:xfrm>
          <a:prstGeom prst="rect">
            <a:avLst/>
          </a:prstGeom>
          <a:noFill/>
          <a:ln>
            <a:noFill/>
          </a:ln>
        </p:spPr>
      </p:pic>
      <p:pic>
        <p:nvPicPr>
          <p:cNvPr id="669" name="Google Shape;669;p15"/>
          <p:cNvPicPr preferRelativeResize="0"/>
          <p:nvPr/>
        </p:nvPicPr>
        <p:blipFill rotWithShape="1">
          <a:blip r:embed="rId4">
            <a:alphaModFix/>
          </a:blip>
          <a:srcRect/>
          <a:stretch/>
        </p:blipFill>
        <p:spPr>
          <a:xfrm>
            <a:off x="573087" y="5680075"/>
            <a:ext cx="1274762" cy="1146175"/>
          </a:xfrm>
          <a:prstGeom prst="rect">
            <a:avLst/>
          </a:prstGeom>
          <a:noFill/>
          <a:ln>
            <a:noFill/>
          </a:ln>
        </p:spPr>
      </p:pic>
      <p:pic>
        <p:nvPicPr>
          <p:cNvPr id="670" name="Google Shape;670;p15"/>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sp>
        <p:nvSpPr>
          <p:cNvPr id="675" name="Google Shape;675;p16"/>
          <p:cNvSpPr txBox="1">
            <a:spLocks noGrp="1"/>
          </p:cNvSpPr>
          <p:nvPr>
            <p:ph type="title"/>
          </p:nvPr>
        </p:nvSpPr>
        <p:spPr>
          <a:xfrm>
            <a:off x="1403350" y="623887"/>
            <a:ext cx="7131050" cy="1281112"/>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Font typeface="Arial"/>
              <a:buNone/>
            </a:pPr>
            <a:r>
              <a:rPr lang="en-US" sz="3200" b="1" i="0" u="none">
                <a:solidFill>
                  <a:schemeClr val="dk1"/>
                </a:solidFill>
                <a:latin typeface="Arial"/>
                <a:ea typeface="Arial"/>
                <a:cs typeface="Arial"/>
                <a:sym typeface="Arial"/>
              </a:rPr>
              <a:t>Opportunity Entrepreneurs Vs. Necessity Entrepreneurs</a:t>
            </a:r>
            <a:endParaRPr/>
          </a:p>
        </p:txBody>
      </p:sp>
      <p:sp>
        <p:nvSpPr>
          <p:cNvPr id="676" name="Google Shape;676;p16"/>
          <p:cNvSpPr txBox="1">
            <a:spLocks noGrp="1"/>
          </p:cNvSpPr>
          <p:nvPr>
            <p:ph type="body" idx="1"/>
          </p:nvPr>
        </p:nvSpPr>
        <p:spPr>
          <a:xfrm>
            <a:off x="539750" y="2349500"/>
            <a:ext cx="8229600" cy="4221162"/>
          </a:xfrm>
          <a:prstGeom prst="rect">
            <a:avLst/>
          </a:prstGeom>
          <a:noFill/>
          <a:ln>
            <a:noFill/>
          </a:ln>
        </p:spPr>
        <p:txBody>
          <a:bodyPr spcFirstLastPara="1" wrap="square" lIns="91425" tIns="45700" rIns="91425" bIns="45700" anchor="t" anchorCtr="0">
            <a:noAutofit/>
          </a:bodyPr>
          <a:lstStyle/>
          <a:p>
            <a:pPr marL="342900" marR="0" lvl="0" indent="-342900" algn="just" rtl="0">
              <a:lnSpc>
                <a:spcPct val="100000"/>
              </a:lnSpc>
              <a:spcBef>
                <a:spcPts val="0"/>
              </a:spcBef>
              <a:spcAft>
                <a:spcPts val="0"/>
              </a:spcAft>
              <a:buClr>
                <a:schemeClr val="accent1"/>
              </a:buClr>
              <a:buSzPts val="2800"/>
              <a:buFont typeface="Noto Sans Symbols"/>
              <a:buChar char="🠶"/>
            </a:pPr>
            <a:r>
              <a:rPr lang="en-US" sz="2800" b="0" i="1" u="none" strike="noStrike" cap="none">
                <a:solidFill>
                  <a:srgbClr val="FF0000"/>
                </a:solidFill>
                <a:latin typeface="Century Gothic"/>
                <a:ea typeface="Century Gothic"/>
                <a:cs typeface="Century Gothic"/>
                <a:sym typeface="Century Gothic"/>
              </a:rPr>
              <a:t>Opportunity Entrepreneurs</a:t>
            </a:r>
            <a:r>
              <a:rPr lang="en-US" sz="2800" b="0" i="0" u="none" strike="noStrike" cap="none">
                <a:solidFill>
                  <a:srgbClr val="404040"/>
                </a:solidFill>
                <a:latin typeface="Century Gothic"/>
                <a:ea typeface="Century Gothic"/>
                <a:cs typeface="Century Gothic"/>
                <a:sym typeface="Century Gothic"/>
              </a:rPr>
              <a:t>, those who start businesses because </a:t>
            </a:r>
            <a:r>
              <a:rPr lang="en-US" sz="2800" b="0" i="0" u="sng" strike="noStrike" cap="none">
                <a:solidFill>
                  <a:srgbClr val="404040"/>
                </a:solidFill>
                <a:latin typeface="Century Gothic"/>
                <a:ea typeface="Century Gothic"/>
                <a:cs typeface="Century Gothic"/>
                <a:sym typeface="Century Gothic"/>
              </a:rPr>
              <a:t>they spot an opportunity in the marketplace</a:t>
            </a:r>
            <a:endParaRPr/>
          </a:p>
          <a:p>
            <a:pPr marL="342900" marR="0" lvl="0" indent="-342900" algn="just" rtl="0">
              <a:lnSpc>
                <a:spcPct val="100000"/>
              </a:lnSpc>
              <a:spcBef>
                <a:spcPts val="1000"/>
              </a:spcBef>
              <a:spcAft>
                <a:spcPts val="0"/>
              </a:spcAft>
              <a:buClr>
                <a:schemeClr val="accent1"/>
              </a:buClr>
              <a:buSzPts val="2800"/>
              <a:buFont typeface="Noto Sans Symbols"/>
              <a:buChar char="🠶"/>
            </a:pPr>
            <a:r>
              <a:rPr lang="en-US" sz="2800" b="0" i="1" u="none" strike="noStrike" cap="none">
                <a:solidFill>
                  <a:srgbClr val="FF0000"/>
                </a:solidFill>
                <a:latin typeface="Century Gothic"/>
                <a:ea typeface="Century Gothic"/>
                <a:cs typeface="Century Gothic"/>
                <a:sym typeface="Century Gothic"/>
              </a:rPr>
              <a:t>Necessity Entrepreneurs</a:t>
            </a:r>
            <a:r>
              <a:rPr lang="en-US" sz="2800" b="0" i="0" u="none" strike="noStrike" cap="none">
                <a:solidFill>
                  <a:srgbClr val="FF0000"/>
                </a:solidFill>
                <a:latin typeface="Century Gothic"/>
                <a:ea typeface="Century Gothic"/>
                <a:cs typeface="Century Gothic"/>
                <a:sym typeface="Century Gothic"/>
              </a:rPr>
              <a:t>, </a:t>
            </a:r>
            <a:r>
              <a:rPr lang="en-US" sz="2800" b="0" i="0" u="sng" strike="noStrike" cap="none">
                <a:solidFill>
                  <a:srgbClr val="404040"/>
                </a:solidFill>
                <a:latin typeface="Century Gothic"/>
                <a:ea typeface="Century Gothic"/>
                <a:cs typeface="Century Gothic"/>
                <a:sym typeface="Century Gothic"/>
              </a:rPr>
              <a:t>those who start businesses because they cannot find work any other way. </a:t>
            </a:r>
            <a:endParaRPr/>
          </a:p>
        </p:txBody>
      </p:sp>
      <p:pic>
        <p:nvPicPr>
          <p:cNvPr id="677" name="Google Shape;677;p16"/>
          <p:cNvPicPr preferRelativeResize="0"/>
          <p:nvPr/>
        </p:nvPicPr>
        <p:blipFill rotWithShape="1">
          <a:blip r:embed="rId3">
            <a:alphaModFix/>
          </a:blip>
          <a:srcRect/>
          <a:stretch/>
        </p:blipFill>
        <p:spPr>
          <a:xfrm>
            <a:off x="684212" y="5180012"/>
            <a:ext cx="1273175" cy="1146175"/>
          </a:xfrm>
          <a:prstGeom prst="rect">
            <a:avLst/>
          </a:prstGeom>
          <a:noFill/>
          <a:ln>
            <a:noFill/>
          </a:ln>
        </p:spPr>
      </p:pic>
      <p:pic>
        <p:nvPicPr>
          <p:cNvPr id="678" name="Google Shape;678;p16"/>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17"/>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Font typeface="Arial"/>
              <a:buNone/>
            </a:pPr>
            <a:r>
              <a:rPr lang="en-US" sz="3200" b="1" i="0" u="none">
                <a:solidFill>
                  <a:schemeClr val="dk1"/>
                </a:solidFill>
                <a:latin typeface="Arial"/>
                <a:ea typeface="Arial"/>
                <a:cs typeface="Arial"/>
                <a:sym typeface="Arial"/>
              </a:rPr>
              <a:t>Serial</a:t>
            </a:r>
            <a:r>
              <a:rPr lang="en-US" sz="3600" b="0" i="1" u="none">
                <a:solidFill>
                  <a:srgbClr val="FF0000"/>
                </a:solidFill>
                <a:latin typeface="Arial"/>
                <a:ea typeface="Arial"/>
                <a:cs typeface="Arial"/>
                <a:sym typeface="Arial"/>
              </a:rPr>
              <a:t> </a:t>
            </a:r>
            <a:r>
              <a:rPr lang="en-US" sz="3200" b="1" i="0" u="none">
                <a:solidFill>
                  <a:schemeClr val="dk1"/>
                </a:solidFill>
                <a:latin typeface="Arial"/>
                <a:ea typeface="Arial"/>
                <a:cs typeface="Arial"/>
                <a:sym typeface="Arial"/>
              </a:rPr>
              <a:t>Entrepreneurs</a:t>
            </a:r>
            <a:endParaRPr/>
          </a:p>
        </p:txBody>
      </p:sp>
      <p:sp>
        <p:nvSpPr>
          <p:cNvPr id="684" name="Google Shape;684;p17"/>
          <p:cNvSpPr txBox="1">
            <a:spLocks noGrp="1"/>
          </p:cNvSpPr>
          <p:nvPr>
            <p:ph type="body" idx="1"/>
          </p:nvPr>
        </p:nvSpPr>
        <p:spPr>
          <a:xfrm>
            <a:off x="1096962" y="1844675"/>
            <a:ext cx="6591300" cy="3778250"/>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80000"/>
              </a:lnSpc>
              <a:spcBef>
                <a:spcPts val="0"/>
              </a:spcBef>
              <a:spcAft>
                <a:spcPts val="0"/>
              </a:spcAft>
              <a:buClr>
                <a:schemeClr val="accent1"/>
              </a:buClr>
              <a:buSzPts val="2600"/>
              <a:buFont typeface="Noto Sans Symbols"/>
              <a:buChar char="🠶"/>
            </a:pPr>
            <a:r>
              <a:rPr lang="en-US" sz="2600" b="0" i="1" u="none" strike="noStrike" cap="none">
                <a:solidFill>
                  <a:srgbClr val="FF0000"/>
                </a:solidFill>
                <a:latin typeface="Century Gothic"/>
                <a:ea typeface="Century Gothic"/>
                <a:cs typeface="Century Gothic"/>
                <a:sym typeface="Century Gothic"/>
              </a:rPr>
              <a:t>Serial Entrepreneurs</a:t>
            </a:r>
            <a:r>
              <a:rPr lang="en-US" sz="2600" b="0" i="0" u="none" strike="noStrike" cap="none">
                <a:solidFill>
                  <a:srgbClr val="FF0000"/>
                </a:solidFill>
                <a:latin typeface="Century Gothic"/>
                <a:ea typeface="Century Gothic"/>
                <a:cs typeface="Century Gothic"/>
                <a:sym typeface="Century Gothic"/>
              </a:rPr>
              <a:t>, </a:t>
            </a:r>
            <a:r>
              <a:rPr lang="en-US" sz="2600" b="0" i="0" u="none" strike="noStrike" cap="none">
                <a:solidFill>
                  <a:srgbClr val="404040"/>
                </a:solidFill>
                <a:latin typeface="Century Gothic"/>
                <a:ea typeface="Century Gothic"/>
                <a:cs typeface="Century Gothic"/>
                <a:sym typeface="Century Gothic"/>
              </a:rPr>
              <a:t>those who repeatedly start businesses and grow them to a </a:t>
            </a:r>
            <a:r>
              <a:rPr lang="en-US" sz="2600" b="0" i="0" u="none" strike="noStrike" cap="none">
                <a:solidFill>
                  <a:srgbClr val="FF0000"/>
                </a:solidFill>
                <a:latin typeface="Century Gothic"/>
                <a:ea typeface="Century Gothic"/>
                <a:cs typeface="Century Gothic"/>
                <a:sym typeface="Century Gothic"/>
              </a:rPr>
              <a:t>sustainable size </a:t>
            </a:r>
            <a:r>
              <a:rPr lang="en-US" sz="2600" b="0" i="0" u="none" strike="noStrike" cap="none">
                <a:solidFill>
                  <a:srgbClr val="404040"/>
                </a:solidFill>
                <a:latin typeface="Century Gothic"/>
                <a:ea typeface="Century Gothic"/>
                <a:cs typeface="Century Gothic"/>
                <a:sym typeface="Century Gothic"/>
              </a:rPr>
              <a:t>before striking out again. </a:t>
            </a:r>
            <a:endParaRPr/>
          </a:p>
          <a:p>
            <a:pPr marL="342900" marR="0" lvl="0" indent="-177800" algn="l" rtl="0">
              <a:lnSpc>
                <a:spcPct val="80000"/>
              </a:lnSpc>
              <a:spcBef>
                <a:spcPts val="1000"/>
              </a:spcBef>
              <a:spcAft>
                <a:spcPts val="0"/>
              </a:spcAft>
              <a:buClr>
                <a:schemeClr val="accent1"/>
              </a:buClr>
              <a:buSzPts val="2600"/>
              <a:buFont typeface="Noto Sans Symbols"/>
              <a:buNone/>
            </a:pPr>
            <a:endParaRPr sz="2600" b="0" i="0" u="none" strike="noStrike" cap="none">
              <a:solidFill>
                <a:srgbClr val="404040"/>
              </a:solidFill>
              <a:latin typeface="Century Gothic"/>
              <a:ea typeface="Century Gothic"/>
              <a:cs typeface="Century Gothic"/>
              <a:sym typeface="Century Gothic"/>
            </a:endParaRPr>
          </a:p>
          <a:p>
            <a:pPr marL="342900" marR="0" lvl="0" indent="-342900" algn="l" rtl="0">
              <a:lnSpc>
                <a:spcPct val="80000"/>
              </a:lnSpc>
              <a:spcBef>
                <a:spcPts val="1000"/>
              </a:spcBef>
              <a:spcAft>
                <a:spcPts val="0"/>
              </a:spcAft>
              <a:buClr>
                <a:schemeClr val="accent1"/>
              </a:buClr>
              <a:buSzPts val="2600"/>
              <a:buFont typeface="Noto Sans Symbols"/>
              <a:buChar char="🠶"/>
            </a:pPr>
            <a:r>
              <a:rPr lang="en-US" sz="2600" b="0" i="0" u="none" strike="noStrike" cap="none">
                <a:solidFill>
                  <a:srgbClr val="404040"/>
                </a:solidFill>
                <a:latin typeface="Century Gothic"/>
                <a:ea typeface="Century Gothic"/>
                <a:cs typeface="Century Gothic"/>
                <a:sym typeface="Century Gothic"/>
              </a:rPr>
              <a:t>The majority of serial entrepreneurs are </a:t>
            </a:r>
            <a:r>
              <a:rPr lang="en-US" sz="2600" b="0" i="0" u="none" strike="noStrike" cap="none">
                <a:solidFill>
                  <a:srgbClr val="FFC000"/>
                </a:solidFill>
                <a:latin typeface="Century Gothic"/>
                <a:ea typeface="Century Gothic"/>
                <a:cs typeface="Century Gothic"/>
                <a:sym typeface="Century Gothic"/>
              </a:rPr>
              <a:t>Leapfroggers</a:t>
            </a:r>
            <a:r>
              <a:rPr lang="en-US" sz="2600" b="0" i="0" u="none" strike="noStrike" cap="none">
                <a:solidFill>
                  <a:srgbClr val="404040"/>
                </a:solidFill>
                <a:latin typeface="Century Gothic"/>
                <a:ea typeface="Century Gothic"/>
                <a:cs typeface="Century Gothic"/>
                <a:sym typeface="Century Gothic"/>
              </a:rPr>
              <a:t>, people who start a company, manage its growth until they get bored, and then sell it to start another. </a:t>
            </a:r>
            <a:endParaRPr/>
          </a:p>
        </p:txBody>
      </p:sp>
      <p:pic>
        <p:nvPicPr>
          <p:cNvPr id="685" name="Google Shape;685;p17"/>
          <p:cNvPicPr preferRelativeResize="0"/>
          <p:nvPr/>
        </p:nvPicPr>
        <p:blipFill rotWithShape="1">
          <a:blip r:embed="rId3">
            <a:alphaModFix/>
          </a:blip>
          <a:srcRect/>
          <a:stretch/>
        </p:blipFill>
        <p:spPr>
          <a:xfrm>
            <a:off x="1101725" y="5562600"/>
            <a:ext cx="1273175" cy="1146175"/>
          </a:xfrm>
          <a:prstGeom prst="rect">
            <a:avLst/>
          </a:prstGeom>
          <a:noFill/>
          <a:ln>
            <a:noFill/>
          </a:ln>
        </p:spPr>
      </p:pic>
      <p:pic>
        <p:nvPicPr>
          <p:cNvPr id="686" name="Google Shape;686;p17"/>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sp>
        <p:nvSpPr>
          <p:cNvPr id="691" name="Google Shape;691;p18"/>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Social entrepreneurs </a:t>
            </a:r>
            <a:br>
              <a:rPr lang="en-US" sz="3600" b="0" i="0" u="none">
                <a:solidFill>
                  <a:srgbClr val="262626"/>
                </a:solidFill>
                <a:latin typeface="Arial"/>
                <a:ea typeface="Arial"/>
                <a:cs typeface="Arial"/>
                <a:sym typeface="Arial"/>
              </a:rPr>
            </a:br>
            <a:endParaRPr/>
          </a:p>
        </p:txBody>
      </p:sp>
      <p:pic>
        <p:nvPicPr>
          <p:cNvPr id="692" name="Google Shape;692;p18"/>
          <p:cNvPicPr preferRelativeResize="0">
            <a:picLocks noGrp="1"/>
          </p:cNvPicPr>
          <p:nvPr>
            <p:ph type="body" idx="1"/>
          </p:nvPr>
        </p:nvPicPr>
        <p:blipFill rotWithShape="1">
          <a:blip r:embed="rId3">
            <a:alphaModFix/>
          </a:blip>
          <a:srcRect/>
          <a:stretch/>
        </p:blipFill>
        <p:spPr>
          <a:xfrm>
            <a:off x="1189037" y="1547812"/>
            <a:ext cx="8637587" cy="4492625"/>
          </a:xfrm>
          <a:prstGeom prst="rect">
            <a:avLst/>
          </a:prstGeom>
          <a:noFill/>
          <a:ln>
            <a:noFill/>
          </a:ln>
        </p:spPr>
      </p:pic>
      <p:pic>
        <p:nvPicPr>
          <p:cNvPr id="693" name="Google Shape;693;p18"/>
          <p:cNvPicPr preferRelativeResize="0"/>
          <p:nvPr/>
        </p:nvPicPr>
        <p:blipFill rotWithShape="1">
          <a:blip r:embed="rId4">
            <a:alphaModFix/>
          </a:blip>
          <a:srcRect/>
          <a:stretch/>
        </p:blipFill>
        <p:spPr>
          <a:xfrm>
            <a:off x="395287" y="5711825"/>
            <a:ext cx="1274762" cy="1146175"/>
          </a:xfrm>
          <a:prstGeom prst="rect">
            <a:avLst/>
          </a:prstGeom>
          <a:noFill/>
          <a:ln>
            <a:noFill/>
          </a:ln>
        </p:spPr>
      </p:pic>
      <p:pic>
        <p:nvPicPr>
          <p:cNvPr id="694" name="Google Shape;694;p18"/>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sp>
        <p:nvSpPr>
          <p:cNvPr id="700" name="Google Shape;700;p19"/>
          <p:cNvSpPr txBox="1"/>
          <p:nvPr/>
        </p:nvSpPr>
        <p:spPr>
          <a:xfrm>
            <a:off x="169862" y="692150"/>
            <a:ext cx="8594725" cy="584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200"/>
              <a:buFont typeface="Arial"/>
              <a:buNone/>
            </a:pPr>
            <a:r>
              <a:rPr lang="en-US" sz="3200" b="0" i="0" u="none">
                <a:solidFill>
                  <a:schemeClr val="dk1"/>
                </a:solidFill>
                <a:latin typeface="Arial"/>
                <a:ea typeface="Arial"/>
                <a:cs typeface="Arial"/>
                <a:sym typeface="Arial"/>
              </a:rPr>
              <a:t>Understanding Entrepreneurship</a:t>
            </a:r>
            <a:endParaRPr/>
          </a:p>
        </p:txBody>
      </p:sp>
      <p:sp>
        <p:nvSpPr>
          <p:cNvPr id="701" name="Google Shape;701;p19"/>
          <p:cNvSpPr txBox="1"/>
          <p:nvPr/>
        </p:nvSpPr>
        <p:spPr>
          <a:xfrm>
            <a:off x="573087" y="1511300"/>
            <a:ext cx="8596312" cy="70802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2000"/>
              <a:buFont typeface="Arial"/>
              <a:buNone/>
            </a:pPr>
            <a:endParaRPr sz="20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000" b="0" i="0" u="none">
              <a:solidFill>
                <a:schemeClr val="dk1"/>
              </a:solidFill>
              <a:latin typeface="Arial"/>
              <a:ea typeface="Arial"/>
              <a:cs typeface="Arial"/>
              <a:sym typeface="Arial"/>
            </a:endParaRPr>
          </a:p>
        </p:txBody>
      </p:sp>
      <p:graphicFrame>
        <p:nvGraphicFramePr>
          <p:cNvPr id="702" name="Google Shape;702;p19"/>
          <p:cNvGraphicFramePr/>
          <p:nvPr/>
        </p:nvGraphicFramePr>
        <p:xfrm>
          <a:off x="544512" y="1878012"/>
          <a:ext cx="3000000" cy="3000000"/>
        </p:xfrm>
        <a:graphic>
          <a:graphicData uri="http://schemas.openxmlformats.org/drawingml/2006/table">
            <a:tbl>
              <a:tblPr>
                <a:noFill/>
                <a:tableStyleId>{97B0B2EE-3F3C-420C-82C1-E5D21EBF783C}</a:tableStyleId>
              </a:tblPr>
              <a:tblGrid>
                <a:gridCol w="1854200"/>
                <a:gridCol w="6230925"/>
              </a:tblGrid>
              <a:tr h="315900">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1" i="0" u="none" strike="noStrike" cap="none">
                          <a:solidFill>
                            <a:schemeClr val="dk1"/>
                          </a:solidFill>
                          <a:latin typeface="Century Gothic"/>
                          <a:ea typeface="Century Gothic"/>
                          <a:cs typeface="Century Gothic"/>
                          <a:sym typeface="Century Gothic"/>
                        </a:rPr>
                        <a:t>Author</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1" i="0" u="none" strike="noStrike" cap="none">
                          <a:solidFill>
                            <a:schemeClr val="dk1"/>
                          </a:solidFill>
                          <a:latin typeface="Century Gothic"/>
                          <a:ea typeface="Century Gothic"/>
                          <a:cs typeface="Century Gothic"/>
                          <a:sym typeface="Century Gothic"/>
                        </a:rPr>
                        <a:t>Definition</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r h="630225">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Drucker (1985)</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Entrepreneurship is an act of innovation that involves endowing existing resources with new wealth-producing capacity.</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r h="630225">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Stevenson et al. (1989)</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Entrepreneurship is the pursuit of an opportunity without concern for current resources or capabilities.</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r h="630225">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Low and Macmillan (1988)</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Entrepreneurship is the creation of new enterprises.</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r h="630225">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Timmons (1997)</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Entrepreneurship is a way of thinking, reasoning and acting that is opportunity obsessed, holistic in approach, and leadership balanced.</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r h="946150">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Venkataraman (1997)</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chemeClr val="dk1"/>
                        </a:buClr>
                        <a:buSzPts val="1400"/>
                        <a:buFont typeface="Century Gothic"/>
                        <a:buNone/>
                      </a:pPr>
                      <a:r>
                        <a:rPr lang="en-US" sz="1400" b="0" i="0" u="none" strike="noStrike" cap="none">
                          <a:solidFill>
                            <a:schemeClr val="dk1"/>
                          </a:solidFill>
                          <a:latin typeface="Century Gothic"/>
                          <a:ea typeface="Century Gothic"/>
                          <a:cs typeface="Century Gothic"/>
                          <a:sym typeface="Century Gothic"/>
                        </a:rPr>
                        <a:t>Entrepreneurship research seeks to understand how opportunities to bring into existence future goods and services are discovered, created and exploited, by and whom, and with what consequences.</a:t>
                      </a:r>
                      <a:endParaRPr/>
                    </a:p>
                  </a:txBody>
                  <a:tcPr marL="68575" marR="68575" marT="0"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r>
            </a:tbl>
          </a:graphicData>
        </a:graphic>
      </p:graphicFrame>
      <p:pic>
        <p:nvPicPr>
          <p:cNvPr id="703" name="Google Shape;703;p19"/>
          <p:cNvPicPr preferRelativeResize="0"/>
          <p:nvPr/>
        </p:nvPicPr>
        <p:blipFill rotWithShape="1">
          <a:blip r:embed="rId3">
            <a:alphaModFix/>
          </a:blip>
          <a:srcRect/>
          <a:stretch/>
        </p:blipFill>
        <p:spPr>
          <a:xfrm>
            <a:off x="755650" y="5661025"/>
            <a:ext cx="1274762" cy="1146175"/>
          </a:xfrm>
          <a:prstGeom prst="rect">
            <a:avLst/>
          </a:prstGeom>
          <a:noFill/>
          <a:ln>
            <a:noFill/>
          </a:ln>
        </p:spPr>
      </p:pic>
      <p:pic>
        <p:nvPicPr>
          <p:cNvPr id="704" name="Google Shape;704;p19"/>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20"/>
          <p:cNvSpPr txBox="1"/>
          <p:nvPr/>
        </p:nvSpPr>
        <p:spPr>
          <a:xfrm>
            <a:off x="684212" y="1411287"/>
            <a:ext cx="8296275" cy="452437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800"/>
              <a:buFont typeface="Arial"/>
              <a:buNone/>
            </a:pPr>
            <a:endParaRPr sz="1800" b="0" i="0" u="none">
              <a:solidFill>
                <a:schemeClr val="dk1"/>
              </a:solidFill>
              <a:latin typeface="Century Gothic"/>
              <a:ea typeface="Century Gothic"/>
              <a:cs typeface="Century Gothic"/>
              <a:sym typeface="Century Gothic"/>
            </a:endParaRPr>
          </a:p>
          <a:p>
            <a:pPr marL="0" marR="0" lvl="0" indent="0" algn="ctr" rtl="0">
              <a:lnSpc>
                <a:spcPct val="100000"/>
              </a:lnSpc>
              <a:spcBef>
                <a:spcPts val="900"/>
              </a:spcBef>
              <a:spcAft>
                <a:spcPts val="0"/>
              </a:spcAft>
              <a:buClr>
                <a:schemeClr val="dk1"/>
              </a:buClr>
              <a:buSzPts val="1800"/>
              <a:buFont typeface="Century Gothic"/>
              <a:buNone/>
            </a:pPr>
            <a:r>
              <a:rPr lang="en-US" sz="1800" b="0" i="1" u="none">
                <a:solidFill>
                  <a:schemeClr val="dk1"/>
                </a:solidFill>
                <a:latin typeface="Century Gothic"/>
                <a:ea typeface="Century Gothic"/>
                <a:cs typeface="Century Gothic"/>
                <a:sym typeface="Century Gothic"/>
              </a:rPr>
              <a:t>“An activity that involves discovery, evaluation and exploitation of opportunities to introduce new goods and services, and organize new markets, processes and raw materials through coordinating efforts of the entrepreneur that previously did not exist” (Shane, 2003: 4)</a:t>
            </a:r>
            <a:endParaRPr/>
          </a:p>
          <a:p>
            <a:pPr marL="0" marR="0" lvl="0" indent="0" algn="ctr" rtl="0">
              <a:lnSpc>
                <a:spcPct val="100000"/>
              </a:lnSpc>
              <a:spcBef>
                <a:spcPts val="900"/>
              </a:spcBef>
              <a:spcAft>
                <a:spcPts val="0"/>
              </a:spcAft>
              <a:buClr>
                <a:schemeClr val="dk1"/>
              </a:buClr>
              <a:buSzPts val="1800"/>
              <a:buFont typeface="Arial"/>
              <a:buNone/>
            </a:pPr>
            <a:endParaRPr sz="1800" b="0" i="1" u="none">
              <a:solidFill>
                <a:schemeClr val="dk1"/>
              </a:solidFill>
              <a:latin typeface="Century Gothic"/>
              <a:ea typeface="Century Gothic"/>
              <a:cs typeface="Century Gothic"/>
              <a:sym typeface="Century Gothic"/>
            </a:endParaRPr>
          </a:p>
          <a:p>
            <a:pPr marL="0" marR="0" lvl="0" indent="0" algn="ctr" rtl="0">
              <a:lnSpc>
                <a:spcPct val="100000"/>
              </a:lnSpc>
              <a:spcBef>
                <a:spcPts val="900"/>
              </a:spcBef>
              <a:spcAft>
                <a:spcPts val="0"/>
              </a:spcAft>
              <a:buClr>
                <a:schemeClr val="dk1"/>
              </a:buClr>
              <a:buSzPts val="1800"/>
              <a:buFont typeface="Century Gothic"/>
              <a:buNone/>
            </a:pPr>
            <a:r>
              <a:rPr lang="en-US" sz="1800" b="0" i="0" u="none">
                <a:solidFill>
                  <a:schemeClr val="dk1"/>
                </a:solidFill>
                <a:latin typeface="Century Gothic"/>
                <a:ea typeface="Century Gothic"/>
                <a:cs typeface="Century Gothic"/>
                <a:sym typeface="Century Gothic"/>
              </a:rPr>
              <a:t>And he adds…</a:t>
            </a:r>
            <a:endParaRPr/>
          </a:p>
          <a:p>
            <a:pPr marL="0" marR="0" lvl="0" indent="0" algn="ctr" rtl="0">
              <a:lnSpc>
                <a:spcPct val="100000"/>
              </a:lnSpc>
              <a:spcBef>
                <a:spcPts val="900"/>
              </a:spcBef>
              <a:spcAft>
                <a:spcPts val="0"/>
              </a:spcAft>
              <a:buClr>
                <a:schemeClr val="dk1"/>
              </a:buClr>
              <a:buSzPts val="1800"/>
              <a:buFont typeface="Arial"/>
              <a:buNone/>
            </a:pPr>
            <a:endParaRPr sz="1800" b="0" i="1" u="none">
              <a:solidFill>
                <a:schemeClr val="dk1"/>
              </a:solidFill>
              <a:latin typeface="Century Gothic"/>
              <a:ea typeface="Century Gothic"/>
              <a:cs typeface="Century Gothic"/>
              <a:sym typeface="Century Gothic"/>
            </a:endParaRPr>
          </a:p>
          <a:p>
            <a:pPr marL="0" marR="0" lvl="0" indent="0" algn="ctr" rtl="0">
              <a:lnSpc>
                <a:spcPct val="100000"/>
              </a:lnSpc>
              <a:spcBef>
                <a:spcPts val="900"/>
              </a:spcBef>
              <a:spcAft>
                <a:spcPts val="0"/>
              </a:spcAft>
              <a:buClr>
                <a:schemeClr val="dk1"/>
              </a:buClr>
              <a:buSzPts val="1800"/>
              <a:buFont typeface="Century Gothic"/>
              <a:buNone/>
            </a:pPr>
            <a:r>
              <a:rPr lang="en-US" sz="1800" b="0" i="1" u="none">
                <a:solidFill>
                  <a:schemeClr val="dk1"/>
                </a:solidFill>
                <a:latin typeface="Century Gothic"/>
                <a:ea typeface="Century Gothic"/>
                <a:cs typeface="Century Gothic"/>
                <a:sym typeface="Century Gothic"/>
              </a:rPr>
              <a:t>He adds that entrepreneurship “involves the nexus of entrepreneurial opportunities and enterprising individuals … where a situation in which a person can create a new means-ends framework for recombining resources that the entrepreneur will yield a profit” (Shane, 2003: 18).</a:t>
            </a:r>
            <a:endParaRPr/>
          </a:p>
          <a:p>
            <a:pPr marL="0" marR="0" lvl="0" indent="0" algn="l" rtl="0">
              <a:lnSpc>
                <a:spcPct val="100000"/>
              </a:lnSpc>
              <a:spcBef>
                <a:spcPts val="0"/>
              </a:spcBef>
              <a:spcAft>
                <a:spcPts val="0"/>
              </a:spcAft>
              <a:buNone/>
            </a:pPr>
            <a:endParaRPr sz="1800" b="0" i="1" u="none">
              <a:solidFill>
                <a:schemeClr val="dk1"/>
              </a:solidFill>
              <a:latin typeface="Century Gothic"/>
              <a:ea typeface="Century Gothic"/>
              <a:cs typeface="Century Gothic"/>
              <a:sym typeface="Century Gothic"/>
            </a:endParaRPr>
          </a:p>
        </p:txBody>
      </p:sp>
      <p:sp>
        <p:nvSpPr>
          <p:cNvPr id="711" name="Google Shape;711;p20"/>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0" i="0" u="none">
                <a:solidFill>
                  <a:schemeClr val="dk1"/>
                </a:solidFill>
                <a:latin typeface="Arial"/>
                <a:ea typeface="Arial"/>
                <a:cs typeface="Arial"/>
                <a:sym typeface="Arial"/>
              </a:rPr>
              <a:t>…Entrepreneurship</a:t>
            </a:r>
            <a:endParaRPr/>
          </a:p>
        </p:txBody>
      </p:sp>
      <p:pic>
        <p:nvPicPr>
          <p:cNvPr id="712" name="Google Shape;712;p20"/>
          <p:cNvPicPr preferRelativeResize="0"/>
          <p:nvPr/>
        </p:nvPicPr>
        <p:blipFill rotWithShape="1">
          <a:blip r:embed="rId3">
            <a:alphaModFix/>
          </a:blip>
          <a:srcRect/>
          <a:stretch/>
        </p:blipFill>
        <p:spPr>
          <a:xfrm>
            <a:off x="684212" y="5516562"/>
            <a:ext cx="1273175" cy="1146175"/>
          </a:xfrm>
          <a:prstGeom prst="rect">
            <a:avLst/>
          </a:prstGeom>
          <a:noFill/>
          <a:ln>
            <a:noFill/>
          </a:ln>
        </p:spPr>
      </p:pic>
      <p:pic>
        <p:nvPicPr>
          <p:cNvPr id="713" name="Google Shape;713;p20"/>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17"/>
        <p:cNvGrpSpPr/>
        <p:nvPr/>
      </p:nvGrpSpPr>
      <p:grpSpPr>
        <a:xfrm>
          <a:off x="0" y="0"/>
          <a:ext cx="0" cy="0"/>
          <a:chOff x="0" y="0"/>
          <a:chExt cx="0" cy="0"/>
        </a:xfrm>
      </p:grpSpPr>
      <p:sp>
        <p:nvSpPr>
          <p:cNvPr id="718" name="Google Shape;718;p21"/>
          <p:cNvSpPr txBox="1">
            <a:spLocks noGrp="1"/>
          </p:cNvSpPr>
          <p:nvPr>
            <p:ph type="title"/>
          </p:nvPr>
        </p:nvSpPr>
        <p:spPr>
          <a:xfrm>
            <a:off x="533400" y="152400"/>
            <a:ext cx="8077200" cy="1039812"/>
          </a:xfrm>
          <a:prstGeom prst="rect">
            <a:avLst/>
          </a:prstGeom>
          <a:noFill/>
          <a:ln>
            <a:noFill/>
          </a:ln>
        </p:spPr>
        <p:txBody>
          <a:bodyPr spcFirstLastPara="1" wrap="square" lIns="88900" tIns="46025" rIns="88900" bIns="46025" anchor="t" anchorCtr="0">
            <a:normAutofit/>
          </a:bodyPr>
          <a:lstStyle/>
          <a:p>
            <a:pPr marL="0" lvl="0" indent="0" algn="l" rtl="0">
              <a:lnSpc>
                <a:spcPct val="100000"/>
              </a:lnSpc>
              <a:spcBef>
                <a:spcPts val="0"/>
              </a:spcBef>
              <a:spcAft>
                <a:spcPts val="0"/>
              </a:spcAft>
              <a:buClr>
                <a:srgbClr val="262626"/>
              </a:buClr>
              <a:buSzPts val="3200"/>
              <a:buFont typeface="Arial"/>
              <a:buNone/>
            </a:pPr>
            <a:r>
              <a:rPr lang="en-US" sz="3200" b="0" i="0" u="none">
                <a:solidFill>
                  <a:srgbClr val="262626"/>
                </a:solidFill>
                <a:latin typeface="Arial"/>
                <a:ea typeface="Arial"/>
                <a:cs typeface="Arial"/>
                <a:sym typeface="Arial"/>
              </a:rPr>
              <a:t>     </a:t>
            </a:r>
            <a:br>
              <a:rPr lang="en-US" sz="3200" b="0" i="0" u="none">
                <a:solidFill>
                  <a:srgbClr val="262626"/>
                </a:solidFill>
                <a:latin typeface="Arial"/>
                <a:ea typeface="Arial"/>
                <a:cs typeface="Arial"/>
                <a:sym typeface="Arial"/>
              </a:rPr>
            </a:br>
            <a:r>
              <a:rPr lang="en-US" sz="3200" b="0" i="0" u="none">
                <a:solidFill>
                  <a:srgbClr val="262626"/>
                </a:solidFill>
                <a:latin typeface="Arial"/>
                <a:ea typeface="Arial"/>
                <a:cs typeface="Arial"/>
                <a:sym typeface="Arial"/>
              </a:rPr>
              <a:t>          Benefits of Entrepreneurship</a:t>
            </a:r>
            <a:endParaRPr/>
          </a:p>
        </p:txBody>
      </p:sp>
      <p:sp>
        <p:nvSpPr>
          <p:cNvPr id="719" name="Google Shape;719;p21"/>
          <p:cNvSpPr txBox="1">
            <a:spLocks noGrp="1"/>
          </p:cNvSpPr>
          <p:nvPr>
            <p:ph type="body" idx="1"/>
          </p:nvPr>
        </p:nvSpPr>
        <p:spPr>
          <a:xfrm>
            <a:off x="685800" y="1371600"/>
            <a:ext cx="7670800" cy="4452937"/>
          </a:xfrm>
          <a:prstGeom prst="rect">
            <a:avLst/>
          </a:prstGeom>
          <a:noFill/>
          <a:ln>
            <a:noFill/>
          </a:ln>
        </p:spPr>
        <p:txBody>
          <a:bodyPr spcFirstLastPara="1" wrap="square" lIns="88900" tIns="46025" rIns="88900" bIns="46025" anchor="t" anchorCtr="0">
            <a:noAutofit/>
          </a:bodyPr>
          <a:lstStyle/>
          <a:p>
            <a:pPr marL="342900" marR="0" lvl="0" indent="-342900" algn="l" rtl="0">
              <a:lnSpc>
                <a:spcPct val="85000"/>
              </a:lnSpc>
              <a:spcBef>
                <a:spcPts val="0"/>
              </a:spcBef>
              <a:spcAft>
                <a:spcPts val="0"/>
              </a:spcAft>
              <a:buClr>
                <a:schemeClr val="accent1"/>
              </a:buClr>
              <a:buSzPts val="2000"/>
              <a:buFont typeface="Noto Sans Symbols"/>
              <a:buNone/>
            </a:pPr>
            <a:endParaRPr sz="2000" b="0" i="0" u="none" strike="noStrike" cap="none">
              <a:solidFill>
                <a:srgbClr val="404040"/>
              </a:solidFill>
              <a:latin typeface="Century Gothic"/>
              <a:ea typeface="Century Gothic"/>
              <a:cs typeface="Century Gothic"/>
              <a:sym typeface="Century Gothic"/>
            </a:endParaRPr>
          </a:p>
          <a:p>
            <a:pPr marL="342900" marR="0" lvl="0" indent="-342900" algn="l" rtl="0">
              <a:lnSpc>
                <a:spcPct val="85000"/>
              </a:lnSpc>
              <a:spcBef>
                <a:spcPts val="1200"/>
              </a:spcBef>
              <a:spcAft>
                <a:spcPts val="0"/>
              </a:spcAft>
              <a:buClr>
                <a:schemeClr val="accent1"/>
              </a:buClr>
              <a:buSzPts val="2000"/>
              <a:buFont typeface="Noto Sans Symbols"/>
              <a:buNone/>
            </a:pPr>
            <a:r>
              <a:rPr lang="en-US" sz="2000" b="0" i="0" u="none" strike="noStrike" cap="none">
                <a:solidFill>
                  <a:srgbClr val="404040"/>
                </a:solidFill>
                <a:latin typeface="Century Gothic"/>
                <a:ea typeface="Century Gothic"/>
                <a:cs typeface="Century Gothic"/>
                <a:sym typeface="Century Gothic"/>
              </a:rPr>
              <a:t>The opportunity to:</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Create your own destiny</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Make a difference</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Reach your full potential</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Reap impressive profits</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Contribute to society and to </a:t>
            </a:r>
            <a:br>
              <a:rPr lang="en-US" sz="1800" b="0" i="0" u="none" strike="noStrike" cap="none">
                <a:solidFill>
                  <a:srgbClr val="404040"/>
                </a:solidFill>
                <a:latin typeface="Century Gothic"/>
                <a:ea typeface="Century Gothic"/>
                <a:cs typeface="Century Gothic"/>
                <a:sym typeface="Century Gothic"/>
              </a:rPr>
            </a:br>
            <a:r>
              <a:rPr lang="en-US" sz="1800" b="0" i="0" u="none" strike="noStrike" cap="none">
                <a:solidFill>
                  <a:srgbClr val="404040"/>
                </a:solidFill>
                <a:latin typeface="Century Gothic"/>
                <a:ea typeface="Century Gothic"/>
                <a:cs typeface="Century Gothic"/>
                <a:sym typeface="Century Gothic"/>
              </a:rPr>
              <a:t>be recognized for your efforts</a:t>
            </a:r>
            <a:endParaRPr/>
          </a:p>
          <a:p>
            <a:pPr marL="342900" marR="0" lvl="0" indent="-342900" algn="l" rtl="0">
              <a:lnSpc>
                <a:spcPct val="100000"/>
              </a:lnSpc>
              <a:spcBef>
                <a:spcPts val="12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Do what you enjoy and to have fun at it </a:t>
            </a:r>
            <a:endParaRPr/>
          </a:p>
        </p:txBody>
      </p:sp>
      <p:pic>
        <p:nvPicPr>
          <p:cNvPr id="720" name="Google Shape;720;p21" descr="C:\Documents and Settings\douglw\My Documents\My Pictures\Microsoft Clip Organizer\j0401504.jpg"/>
          <p:cNvPicPr preferRelativeResize="0"/>
          <p:nvPr/>
        </p:nvPicPr>
        <p:blipFill rotWithShape="1">
          <a:blip r:embed="rId3">
            <a:alphaModFix/>
          </a:blip>
          <a:srcRect/>
          <a:stretch/>
        </p:blipFill>
        <p:spPr>
          <a:xfrm>
            <a:off x="6705600" y="2057400"/>
            <a:ext cx="1524000" cy="2286000"/>
          </a:xfrm>
          <a:prstGeom prst="rect">
            <a:avLst/>
          </a:prstGeom>
          <a:noFill/>
          <a:ln>
            <a:noFill/>
          </a:ln>
        </p:spPr>
      </p:pic>
      <p:pic>
        <p:nvPicPr>
          <p:cNvPr id="721" name="Google Shape;721;p21"/>
          <p:cNvPicPr preferRelativeResize="0"/>
          <p:nvPr/>
        </p:nvPicPr>
        <p:blipFill rotWithShape="1">
          <a:blip r:embed="rId4">
            <a:alphaModFix/>
          </a:blip>
          <a:srcRect/>
          <a:stretch/>
        </p:blipFill>
        <p:spPr>
          <a:xfrm>
            <a:off x="533400" y="5251450"/>
            <a:ext cx="1274762" cy="1146175"/>
          </a:xfrm>
          <a:prstGeom prst="rect">
            <a:avLst/>
          </a:prstGeom>
          <a:noFill/>
          <a:ln>
            <a:noFill/>
          </a:ln>
        </p:spPr>
      </p:pic>
      <p:pic>
        <p:nvPicPr>
          <p:cNvPr id="722" name="Google Shape;722;p21"/>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22"/>
          <p:cNvSpPr txBox="1">
            <a:spLocks noGrp="1"/>
          </p:cNvSpPr>
          <p:nvPr>
            <p:ph type="title"/>
          </p:nvPr>
        </p:nvSpPr>
        <p:spPr>
          <a:xfrm>
            <a:off x="304800" y="381000"/>
            <a:ext cx="8458200" cy="914400"/>
          </a:xfrm>
          <a:prstGeom prst="rect">
            <a:avLst/>
          </a:prstGeom>
          <a:noFill/>
          <a:ln>
            <a:noFill/>
          </a:ln>
        </p:spPr>
        <p:txBody>
          <a:bodyPr spcFirstLastPara="1" wrap="square" lIns="88900" tIns="46025" rIns="88900" bIns="46025"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            Drawbacks of Entrepreneurship</a:t>
            </a:r>
            <a:endParaRPr/>
          </a:p>
        </p:txBody>
      </p:sp>
      <p:sp>
        <p:nvSpPr>
          <p:cNvPr id="728" name="Google Shape;728;p22"/>
          <p:cNvSpPr txBox="1">
            <a:spLocks noGrp="1"/>
          </p:cNvSpPr>
          <p:nvPr>
            <p:ph type="body" idx="1"/>
          </p:nvPr>
        </p:nvSpPr>
        <p:spPr>
          <a:xfrm>
            <a:off x="574675" y="1752600"/>
            <a:ext cx="8340725" cy="4495800"/>
          </a:xfrm>
          <a:prstGeom prst="rect">
            <a:avLst/>
          </a:prstGeom>
          <a:noFill/>
          <a:ln>
            <a:noFill/>
          </a:ln>
        </p:spPr>
        <p:txBody>
          <a:bodyPr spcFirstLastPara="1" wrap="square" lIns="88900" tIns="46025" rIns="88900" bIns="46025" anchor="t" anchorCtr="0">
            <a:noAutofit/>
          </a:bodyPr>
          <a:lstStyle/>
          <a:p>
            <a:pPr marL="342900" marR="0" lvl="0" indent="-342900" algn="l" rtl="0">
              <a:lnSpc>
                <a:spcPct val="100000"/>
              </a:lnSpc>
              <a:spcBef>
                <a:spcPts val="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Uncertainty of income</a:t>
            </a:r>
            <a:endParaRPr/>
          </a:p>
          <a:p>
            <a:pPr marL="342900" marR="0" lvl="0" indent="-342900" algn="l" rtl="0">
              <a:lnSpc>
                <a:spcPct val="100000"/>
              </a:lnSpc>
              <a:spcBef>
                <a:spcPts val="10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Risk of losing your entire investment</a:t>
            </a:r>
            <a:endParaRPr/>
          </a:p>
          <a:p>
            <a:pPr marL="342900" marR="0" lvl="0" indent="-342900" algn="l" rtl="0">
              <a:lnSpc>
                <a:spcPct val="100000"/>
              </a:lnSpc>
              <a:spcBef>
                <a:spcPts val="10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Long hours and hard work</a:t>
            </a:r>
            <a:endParaRPr/>
          </a:p>
          <a:p>
            <a:pPr marL="342900" marR="0" lvl="0" indent="-342900" algn="l" rtl="0">
              <a:lnSpc>
                <a:spcPct val="100000"/>
              </a:lnSpc>
              <a:spcBef>
                <a:spcPts val="10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Lower quality of life until the business gets established</a:t>
            </a:r>
            <a:endParaRPr/>
          </a:p>
          <a:p>
            <a:pPr marL="342900" marR="0" lvl="0" indent="-342900" algn="l" rtl="0">
              <a:lnSpc>
                <a:spcPct val="100000"/>
              </a:lnSpc>
              <a:spcBef>
                <a:spcPts val="10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High levels of stress</a:t>
            </a:r>
            <a:endParaRPr/>
          </a:p>
          <a:p>
            <a:pPr marL="342900" marR="0" lvl="0" indent="-342900" algn="l" rtl="0">
              <a:lnSpc>
                <a:spcPct val="100000"/>
              </a:lnSpc>
              <a:spcBef>
                <a:spcPts val="1000"/>
              </a:spcBef>
              <a:spcAft>
                <a:spcPts val="0"/>
              </a:spcAft>
              <a:buClr>
                <a:schemeClr val="accent1"/>
              </a:buClr>
              <a:buSzPts val="1800"/>
              <a:buFont typeface="Noto Sans Symbols"/>
              <a:buChar char="🠶"/>
            </a:pPr>
            <a:r>
              <a:rPr lang="en-US" sz="1800" b="0" i="0" u="none" strike="noStrike" cap="none">
                <a:solidFill>
                  <a:srgbClr val="404040"/>
                </a:solidFill>
                <a:latin typeface="Century Gothic"/>
                <a:ea typeface="Century Gothic"/>
                <a:cs typeface="Century Gothic"/>
                <a:sym typeface="Century Gothic"/>
              </a:rPr>
              <a:t>Complete responsibility</a:t>
            </a:r>
            <a:endParaRPr/>
          </a:p>
          <a:p>
            <a:pPr marL="342900" marR="0" lvl="0" indent="-228600" algn="l" rtl="0">
              <a:spcBef>
                <a:spcPts val="1000"/>
              </a:spcBef>
              <a:spcAft>
                <a:spcPts val="0"/>
              </a:spcAft>
              <a:buClr>
                <a:schemeClr val="accent1"/>
              </a:buClr>
              <a:buSzPts val="1800"/>
              <a:buFont typeface="Noto Sans Symbols"/>
              <a:buNone/>
            </a:pPr>
            <a:endParaRPr sz="1800" b="0" i="0" u="none">
              <a:solidFill>
                <a:srgbClr val="404040"/>
              </a:solidFill>
              <a:latin typeface="Century Gothic"/>
              <a:ea typeface="Century Gothic"/>
              <a:cs typeface="Century Gothic"/>
              <a:sym typeface="Century Gothic"/>
            </a:endParaRPr>
          </a:p>
        </p:txBody>
      </p:sp>
      <p:pic>
        <p:nvPicPr>
          <p:cNvPr id="729" name="Google Shape;729;p22" descr="C:\Documents and Settings\douglw\My Documents\My Pictures\Microsoft Clip Organizer\j0439288.jpg"/>
          <p:cNvPicPr preferRelativeResize="0"/>
          <p:nvPr/>
        </p:nvPicPr>
        <p:blipFill rotWithShape="1">
          <a:blip r:embed="rId3">
            <a:alphaModFix/>
          </a:blip>
          <a:srcRect/>
          <a:stretch/>
        </p:blipFill>
        <p:spPr>
          <a:xfrm>
            <a:off x="6096000" y="4419600"/>
            <a:ext cx="2133600" cy="2133600"/>
          </a:xfrm>
          <a:prstGeom prst="rect">
            <a:avLst/>
          </a:prstGeom>
          <a:noFill/>
          <a:ln>
            <a:noFill/>
          </a:ln>
        </p:spPr>
      </p:pic>
      <p:pic>
        <p:nvPicPr>
          <p:cNvPr id="730" name="Google Shape;730;p22"/>
          <p:cNvPicPr preferRelativeResize="0"/>
          <p:nvPr/>
        </p:nvPicPr>
        <p:blipFill rotWithShape="1">
          <a:blip r:embed="rId4">
            <a:alphaModFix/>
          </a:blip>
          <a:srcRect/>
          <a:stretch/>
        </p:blipFill>
        <p:spPr>
          <a:xfrm>
            <a:off x="574675" y="5102225"/>
            <a:ext cx="1274762" cy="1146175"/>
          </a:xfrm>
          <a:prstGeom prst="rect">
            <a:avLst/>
          </a:prstGeom>
          <a:noFill/>
          <a:ln>
            <a:noFill/>
          </a:ln>
        </p:spPr>
      </p:pic>
      <p:pic>
        <p:nvPicPr>
          <p:cNvPr id="731" name="Google Shape;731;p22"/>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23"/>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2800"/>
              <a:buFont typeface="Arial"/>
              <a:buNone/>
            </a:pPr>
            <a:r>
              <a:rPr lang="en-US" sz="2800" b="0" i="0" u="none">
                <a:solidFill>
                  <a:srgbClr val="262626"/>
                </a:solidFill>
                <a:latin typeface="Arial"/>
                <a:ea typeface="Arial"/>
                <a:cs typeface="Arial"/>
                <a:sym typeface="Arial"/>
              </a:rPr>
              <a:t>Deadly Mistakes of Entrepreneurship</a:t>
            </a:r>
            <a:endParaRPr/>
          </a:p>
        </p:txBody>
      </p:sp>
      <p:sp>
        <p:nvSpPr>
          <p:cNvPr id="737" name="Google Shape;737;p23"/>
          <p:cNvSpPr txBox="1">
            <a:spLocks noGrp="1"/>
          </p:cNvSpPr>
          <p:nvPr>
            <p:ph type="body" idx="1"/>
          </p:nvPr>
        </p:nvSpPr>
        <p:spPr>
          <a:xfrm>
            <a:off x="838200" y="1905000"/>
            <a:ext cx="7620000" cy="3611562"/>
          </a:xfrm>
          <a:prstGeom prst="rect">
            <a:avLst/>
          </a:prstGeom>
          <a:noFill/>
          <a:ln>
            <a:noFill/>
          </a:ln>
        </p:spPr>
        <p:txBody>
          <a:bodyPr spcFirstLastPara="1" wrap="square" lIns="91425" tIns="45700" rIns="91425" bIns="45700" anchor="t" anchorCtr="0">
            <a:normAutofit/>
          </a:bodyPr>
          <a:lstStyle/>
          <a:p>
            <a:pPr marL="609600" marR="0" lvl="0" indent="-609600" algn="l" rtl="0">
              <a:lnSpc>
                <a:spcPct val="80000"/>
              </a:lnSpc>
              <a:spcBef>
                <a:spcPts val="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Management mistakes</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Lack of experience</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Poor financial control</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Weak marketing efforts</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Failure to develop a strategic plan</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Poor location</a:t>
            </a:r>
            <a:endParaRPr/>
          </a:p>
          <a:p>
            <a:pPr marL="609600" marR="0" lvl="0" indent="-609600" algn="l" rtl="0">
              <a:lnSpc>
                <a:spcPct val="80000"/>
              </a:lnSpc>
              <a:spcBef>
                <a:spcPts val="1800"/>
              </a:spcBef>
              <a:spcAft>
                <a:spcPts val="0"/>
              </a:spcAft>
              <a:buClr>
                <a:schemeClr val="accent1"/>
              </a:buClr>
              <a:buSzPts val="1800"/>
              <a:buFont typeface="Noto Sans Symbols"/>
              <a:buAutoNum type="arabicPeriod"/>
            </a:pPr>
            <a:r>
              <a:rPr lang="en-US" sz="1800" b="0" i="0" u="none">
                <a:solidFill>
                  <a:srgbClr val="404040"/>
                </a:solidFill>
                <a:latin typeface="Century Gothic"/>
                <a:ea typeface="Century Gothic"/>
                <a:cs typeface="Century Gothic"/>
                <a:sym typeface="Century Gothic"/>
              </a:rPr>
              <a:t>Incorrect pricing</a:t>
            </a:r>
            <a:endParaRPr/>
          </a:p>
          <a:p>
            <a:pPr marL="342900" marR="0" lvl="0" indent="-228600" algn="l" rtl="0">
              <a:spcBef>
                <a:spcPts val="1000"/>
              </a:spcBef>
              <a:spcAft>
                <a:spcPts val="0"/>
              </a:spcAft>
              <a:buClr>
                <a:schemeClr val="accent1"/>
              </a:buClr>
              <a:buSzPts val="1800"/>
              <a:buFont typeface="Noto Sans Symbols"/>
              <a:buNone/>
            </a:pPr>
            <a:endParaRPr sz="1800" b="0" i="0" u="none">
              <a:solidFill>
                <a:srgbClr val="404040"/>
              </a:solidFill>
              <a:latin typeface="Century Gothic"/>
              <a:ea typeface="Century Gothic"/>
              <a:cs typeface="Century Gothic"/>
              <a:sym typeface="Century Gothic"/>
            </a:endParaRPr>
          </a:p>
        </p:txBody>
      </p:sp>
      <p:pic>
        <p:nvPicPr>
          <p:cNvPr id="738" name="Google Shape;738;p23"/>
          <p:cNvPicPr preferRelativeResize="0"/>
          <p:nvPr/>
        </p:nvPicPr>
        <p:blipFill rotWithShape="1">
          <a:blip r:embed="rId3">
            <a:alphaModFix/>
          </a:blip>
          <a:srcRect/>
          <a:stretch/>
        </p:blipFill>
        <p:spPr>
          <a:xfrm>
            <a:off x="769937" y="5202237"/>
            <a:ext cx="1274762" cy="1146175"/>
          </a:xfrm>
          <a:prstGeom prst="rect">
            <a:avLst/>
          </a:prstGeom>
          <a:noFill/>
          <a:ln>
            <a:noFill/>
          </a:ln>
        </p:spPr>
      </p:pic>
      <p:pic>
        <p:nvPicPr>
          <p:cNvPr id="739" name="Google Shape;739;p23"/>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7">
                                            <p:txEl>
                                              <p:pRg st="0" end="0"/>
                                            </p:txEl>
                                          </p:spTgt>
                                        </p:tgtEl>
                                        <p:attrNameLst>
                                          <p:attrName>style.visibility</p:attrName>
                                        </p:attrNameLst>
                                      </p:cBhvr>
                                      <p:to>
                                        <p:strVal val="visible"/>
                                      </p:to>
                                    </p:set>
                                    <p:animEffect transition="in" filter="fade">
                                      <p:cBhvr>
                                        <p:cTn id="7" dur="500"/>
                                        <p:tgtEl>
                                          <p:spTgt spid="7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37">
                                            <p:txEl>
                                              <p:pRg st="1" end="1"/>
                                            </p:txEl>
                                          </p:spTgt>
                                        </p:tgtEl>
                                        <p:attrNameLst>
                                          <p:attrName>style.visibility</p:attrName>
                                        </p:attrNameLst>
                                      </p:cBhvr>
                                      <p:to>
                                        <p:strVal val="visible"/>
                                      </p:to>
                                    </p:set>
                                    <p:animEffect transition="in" filter="fade">
                                      <p:cBhvr>
                                        <p:cTn id="12" dur="500"/>
                                        <p:tgtEl>
                                          <p:spTgt spid="73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37">
                                            <p:txEl>
                                              <p:pRg st="2" end="2"/>
                                            </p:txEl>
                                          </p:spTgt>
                                        </p:tgtEl>
                                        <p:attrNameLst>
                                          <p:attrName>style.visibility</p:attrName>
                                        </p:attrNameLst>
                                      </p:cBhvr>
                                      <p:to>
                                        <p:strVal val="visible"/>
                                      </p:to>
                                    </p:set>
                                    <p:animEffect transition="in" filter="fade">
                                      <p:cBhvr>
                                        <p:cTn id="17" dur="500"/>
                                        <p:tgtEl>
                                          <p:spTgt spid="73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37">
                                            <p:txEl>
                                              <p:pRg st="3" end="3"/>
                                            </p:txEl>
                                          </p:spTgt>
                                        </p:tgtEl>
                                        <p:attrNameLst>
                                          <p:attrName>style.visibility</p:attrName>
                                        </p:attrNameLst>
                                      </p:cBhvr>
                                      <p:to>
                                        <p:strVal val="visible"/>
                                      </p:to>
                                    </p:set>
                                    <p:animEffect transition="in" filter="fade">
                                      <p:cBhvr>
                                        <p:cTn id="22" dur="500"/>
                                        <p:tgtEl>
                                          <p:spTgt spid="73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37">
                                            <p:txEl>
                                              <p:pRg st="4" end="4"/>
                                            </p:txEl>
                                          </p:spTgt>
                                        </p:tgtEl>
                                        <p:attrNameLst>
                                          <p:attrName>style.visibility</p:attrName>
                                        </p:attrNameLst>
                                      </p:cBhvr>
                                      <p:to>
                                        <p:strVal val="visible"/>
                                      </p:to>
                                    </p:set>
                                    <p:animEffect transition="in" filter="fade">
                                      <p:cBhvr>
                                        <p:cTn id="27" dur="500"/>
                                        <p:tgtEl>
                                          <p:spTgt spid="73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37">
                                            <p:txEl>
                                              <p:pRg st="5" end="5"/>
                                            </p:txEl>
                                          </p:spTgt>
                                        </p:tgtEl>
                                        <p:attrNameLst>
                                          <p:attrName>style.visibility</p:attrName>
                                        </p:attrNameLst>
                                      </p:cBhvr>
                                      <p:to>
                                        <p:strVal val="visible"/>
                                      </p:to>
                                    </p:set>
                                    <p:animEffect transition="in" filter="fade">
                                      <p:cBhvr>
                                        <p:cTn id="32" dur="500"/>
                                        <p:tgtEl>
                                          <p:spTgt spid="73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37">
                                            <p:txEl>
                                              <p:pRg st="6" end="6"/>
                                            </p:txEl>
                                          </p:spTgt>
                                        </p:tgtEl>
                                        <p:attrNameLst>
                                          <p:attrName>style.visibility</p:attrName>
                                        </p:attrNameLst>
                                      </p:cBhvr>
                                      <p:to>
                                        <p:strVal val="visible"/>
                                      </p:to>
                                    </p:set>
                                    <p:animEffect transition="in" filter="fade">
                                      <p:cBhvr>
                                        <p:cTn id="37" dur="500"/>
                                        <p:tgtEl>
                                          <p:spTgt spid="73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37">
                                            <p:txEl>
                                              <p:pRg st="7" end="7"/>
                                            </p:txEl>
                                          </p:spTgt>
                                        </p:tgtEl>
                                        <p:attrNameLst>
                                          <p:attrName>style.visibility</p:attrName>
                                        </p:attrNameLst>
                                      </p:cBhvr>
                                      <p:to>
                                        <p:strVal val="visible"/>
                                      </p:to>
                                    </p:set>
                                    <p:animEffect transition="in" filter="fade">
                                      <p:cBhvr>
                                        <p:cTn id="42" dur="500"/>
                                        <p:tgtEl>
                                          <p:spTgt spid="73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24"/>
          <p:cNvSpPr txBox="1">
            <a:spLocks noGrp="1"/>
          </p:cNvSpPr>
          <p:nvPr>
            <p:ph type="title"/>
          </p:nvPr>
        </p:nvSpPr>
        <p:spPr>
          <a:xfrm>
            <a:off x="457200" y="234950"/>
            <a:ext cx="8382000" cy="1100137"/>
          </a:xfrm>
          <a:prstGeom prst="rect">
            <a:avLst/>
          </a:prstGeom>
          <a:noFill/>
          <a:ln>
            <a:noFill/>
          </a:ln>
        </p:spPr>
        <p:txBody>
          <a:bodyPr spcFirstLastPara="1" wrap="square" lIns="88900" tIns="46025" rIns="88900" bIns="46025" anchor="t" anchorCtr="0">
            <a:noAutofit/>
          </a:bodyPr>
          <a:lstStyle/>
          <a:p>
            <a:pPr marL="0" lvl="0" indent="0" algn="l" rtl="0">
              <a:lnSpc>
                <a:spcPct val="90000"/>
              </a:lnSpc>
              <a:spcBef>
                <a:spcPts val="0"/>
              </a:spcBef>
              <a:spcAft>
                <a:spcPts val="0"/>
              </a:spcAft>
              <a:buClr>
                <a:srgbClr val="262626"/>
              </a:buClr>
              <a:buSzPts val="2800"/>
              <a:buFont typeface="Arial"/>
              <a:buNone/>
            </a:pPr>
            <a:r>
              <a:rPr lang="en-US" sz="2800" b="0" i="0" u="none">
                <a:solidFill>
                  <a:srgbClr val="262626"/>
                </a:solidFill>
                <a:latin typeface="Arial"/>
                <a:ea typeface="Arial"/>
                <a:cs typeface="Arial"/>
                <a:sym typeface="Arial"/>
              </a:rPr>
              <a:t/>
            </a:r>
            <a:br>
              <a:rPr lang="en-US" sz="2800" b="0" i="0" u="none">
                <a:solidFill>
                  <a:srgbClr val="262626"/>
                </a:solidFill>
                <a:latin typeface="Arial"/>
                <a:ea typeface="Arial"/>
                <a:cs typeface="Arial"/>
                <a:sym typeface="Arial"/>
              </a:rPr>
            </a:br>
            <a:r>
              <a:rPr lang="en-US" sz="2800" b="0" i="0" u="none">
                <a:solidFill>
                  <a:srgbClr val="262626"/>
                </a:solidFill>
                <a:latin typeface="Arial"/>
                <a:ea typeface="Arial"/>
                <a:cs typeface="Arial"/>
                <a:sym typeface="Arial"/>
              </a:rPr>
              <a:t>         Avoiding the Pitfalls of Small Business Failure</a:t>
            </a:r>
            <a:endParaRPr/>
          </a:p>
        </p:txBody>
      </p:sp>
      <p:sp>
        <p:nvSpPr>
          <p:cNvPr id="745" name="Google Shape;745;p24"/>
          <p:cNvSpPr txBox="1">
            <a:spLocks noGrp="1"/>
          </p:cNvSpPr>
          <p:nvPr>
            <p:ph type="body" idx="1"/>
          </p:nvPr>
        </p:nvSpPr>
        <p:spPr>
          <a:xfrm>
            <a:off x="847725" y="1557337"/>
            <a:ext cx="7534275" cy="4157662"/>
          </a:xfrm>
          <a:prstGeom prst="rect">
            <a:avLst/>
          </a:prstGeom>
          <a:noFill/>
          <a:ln>
            <a:noFill/>
          </a:ln>
        </p:spPr>
        <p:txBody>
          <a:bodyPr spcFirstLastPara="1" wrap="square" lIns="88900" tIns="46025" rIns="88900" bIns="46025" anchor="t" anchorCtr="0">
            <a:noAutofit/>
          </a:bodyPr>
          <a:lstStyle/>
          <a:p>
            <a:pPr marL="342900" marR="0" lvl="0" indent="-342900" algn="l" rtl="0">
              <a:lnSpc>
                <a:spcPct val="85000"/>
              </a:lnSpc>
              <a:spcBef>
                <a:spcPts val="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Know your business in depth</a:t>
            </a:r>
            <a:endParaRPr/>
          </a:p>
          <a:p>
            <a:pPr marL="342900" marR="0" lvl="0" indent="-342900" algn="l" rtl="0">
              <a:lnSpc>
                <a:spcPct val="85000"/>
              </a:lnSpc>
              <a:spcBef>
                <a:spcPts val="12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Develop a solid business plan</a:t>
            </a:r>
            <a:endParaRPr/>
          </a:p>
          <a:p>
            <a:pPr marL="342900" marR="0" lvl="0" indent="-342900" algn="l" rtl="0">
              <a:lnSpc>
                <a:spcPct val="85000"/>
              </a:lnSpc>
              <a:spcBef>
                <a:spcPts val="12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Manage financial resources</a:t>
            </a:r>
            <a:endParaRPr/>
          </a:p>
          <a:p>
            <a:pPr marL="342900" marR="0" lvl="0" indent="-342900" algn="l" rtl="0">
              <a:lnSpc>
                <a:spcPct val="85000"/>
              </a:lnSpc>
              <a:spcBef>
                <a:spcPts val="12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Learn to manage people effectively</a:t>
            </a:r>
            <a:endParaRPr/>
          </a:p>
          <a:p>
            <a:pPr marL="342900" marR="0" lvl="0" indent="-342900" algn="l" rtl="0">
              <a:lnSpc>
                <a:spcPct val="85000"/>
              </a:lnSpc>
              <a:spcBef>
                <a:spcPts val="12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Set your business apart from the competition</a:t>
            </a:r>
            <a:endParaRPr/>
          </a:p>
          <a:p>
            <a:pPr marL="342900" marR="0" lvl="0" indent="-342900" algn="l" rtl="0">
              <a:lnSpc>
                <a:spcPct val="85000"/>
              </a:lnSpc>
              <a:spcBef>
                <a:spcPts val="12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Maintain a positive attitude</a:t>
            </a:r>
            <a:endParaRPr/>
          </a:p>
        </p:txBody>
      </p:sp>
      <p:pic>
        <p:nvPicPr>
          <p:cNvPr id="746" name="Google Shape;746;p24"/>
          <p:cNvPicPr preferRelativeResize="0"/>
          <p:nvPr/>
        </p:nvPicPr>
        <p:blipFill rotWithShape="1">
          <a:blip r:embed="rId3">
            <a:alphaModFix/>
          </a:blip>
          <a:srcRect/>
          <a:stretch/>
        </p:blipFill>
        <p:spPr>
          <a:xfrm>
            <a:off x="847725" y="5192712"/>
            <a:ext cx="1274762" cy="1146175"/>
          </a:xfrm>
          <a:prstGeom prst="rect">
            <a:avLst/>
          </a:prstGeom>
          <a:noFill/>
          <a:ln>
            <a:noFill/>
          </a:ln>
        </p:spPr>
      </p:pic>
      <p:pic>
        <p:nvPicPr>
          <p:cNvPr id="747" name="Google Shape;747;p24"/>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51"/>
        <p:cNvGrpSpPr/>
        <p:nvPr/>
      </p:nvGrpSpPr>
      <p:grpSpPr>
        <a:xfrm>
          <a:off x="0" y="0"/>
          <a:ext cx="0" cy="0"/>
          <a:chOff x="0" y="0"/>
          <a:chExt cx="0" cy="0"/>
        </a:xfrm>
      </p:grpSpPr>
      <p:sp>
        <p:nvSpPr>
          <p:cNvPr id="752" name="Google Shape;752;p25"/>
          <p:cNvSpPr txBox="1">
            <a:spLocks noGrp="1"/>
          </p:cNvSpPr>
          <p:nvPr>
            <p:ph type="title"/>
          </p:nvPr>
        </p:nvSpPr>
        <p:spPr>
          <a:xfrm>
            <a:off x="1400175" y="587375"/>
            <a:ext cx="7099300" cy="928687"/>
          </a:xfrm>
          <a:prstGeom prst="rect">
            <a:avLst/>
          </a:prstGeom>
          <a:noFill/>
          <a:ln>
            <a:noFill/>
          </a:ln>
        </p:spPr>
        <p:txBody>
          <a:bodyPr spcFirstLastPara="1" wrap="square" lIns="88900" tIns="46025" rIns="88900" bIns="46025"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Feeding the Entrepreneurial Fire</a:t>
            </a:r>
            <a:endParaRPr/>
          </a:p>
        </p:txBody>
      </p:sp>
      <p:sp>
        <p:nvSpPr>
          <p:cNvPr id="753" name="Google Shape;753;p25"/>
          <p:cNvSpPr txBox="1">
            <a:spLocks noGrp="1"/>
          </p:cNvSpPr>
          <p:nvPr>
            <p:ph type="body" idx="1"/>
          </p:nvPr>
        </p:nvSpPr>
        <p:spPr>
          <a:xfrm>
            <a:off x="550862" y="1820862"/>
            <a:ext cx="7831137" cy="4495800"/>
          </a:xfrm>
          <a:prstGeom prst="rect">
            <a:avLst/>
          </a:prstGeom>
          <a:noFill/>
          <a:ln>
            <a:noFill/>
          </a:ln>
        </p:spPr>
        <p:txBody>
          <a:bodyPr spcFirstLastPara="1" wrap="square" lIns="88900" tIns="46025" rIns="88900" bIns="46025" anchor="t" anchorCtr="0">
            <a:noAutofit/>
          </a:bodyPr>
          <a:lstStyle/>
          <a:p>
            <a:pPr marL="342900" marR="0" lvl="0" indent="-342900" algn="l" rtl="0">
              <a:lnSpc>
                <a:spcPct val="100000"/>
              </a:lnSpc>
              <a:spcBef>
                <a:spcPts val="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Entrepreneurs as heroes</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Entrepreneurial education</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Demographic and economic factors</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Technology advancements</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Independent lifestyles</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E-commerce and the Internet</a:t>
            </a:r>
            <a:endParaRPr/>
          </a:p>
          <a:p>
            <a:pPr marL="342900" marR="0" lvl="0" indent="-342900" algn="l"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International opportunities</a:t>
            </a:r>
            <a:endParaRPr/>
          </a:p>
          <a:p>
            <a:pPr marL="342900" marR="0" lvl="0" indent="-190500" algn="l" rtl="0">
              <a:spcBef>
                <a:spcPts val="1000"/>
              </a:spcBef>
              <a:spcAft>
                <a:spcPts val="0"/>
              </a:spcAft>
              <a:buClr>
                <a:schemeClr val="accent1"/>
              </a:buClr>
              <a:buSzPts val="2400"/>
              <a:buFont typeface="Noto Sans Symbols"/>
              <a:buNone/>
            </a:pPr>
            <a:endParaRPr sz="2400" b="0" i="0" u="none">
              <a:solidFill>
                <a:srgbClr val="404040"/>
              </a:solidFill>
              <a:latin typeface="Century Gothic"/>
              <a:ea typeface="Century Gothic"/>
              <a:cs typeface="Century Gothic"/>
              <a:sym typeface="Century Gothic"/>
            </a:endParaRPr>
          </a:p>
        </p:txBody>
      </p:sp>
      <p:sp>
        <p:nvSpPr>
          <p:cNvPr id="754" name="Google Shape;754;p25"/>
          <p:cNvSpPr txBox="1"/>
          <p:nvPr/>
        </p:nvSpPr>
        <p:spPr>
          <a:xfrm>
            <a:off x="762000" y="5843587"/>
            <a:ext cx="6103937" cy="709612"/>
          </a:xfrm>
          <a:prstGeom prst="rect">
            <a:avLst/>
          </a:prstGeom>
          <a:noFill/>
          <a:ln>
            <a:noFill/>
          </a:ln>
        </p:spPr>
        <p:txBody>
          <a:bodyPr spcFirstLastPara="1" wrap="square" lIns="88900" tIns="46025" rIns="88900" bIns="46025"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grpSp>
        <p:nvGrpSpPr>
          <p:cNvPr id="755" name="Google Shape;755;p25"/>
          <p:cNvGrpSpPr/>
          <p:nvPr/>
        </p:nvGrpSpPr>
        <p:grpSpPr>
          <a:xfrm>
            <a:off x="6858000" y="5194300"/>
            <a:ext cx="1600200" cy="1892300"/>
            <a:chOff x="4346" y="2412"/>
            <a:chExt cx="1391" cy="1679"/>
          </a:xfrm>
        </p:grpSpPr>
        <p:pic>
          <p:nvPicPr>
            <p:cNvPr id="756" name="Google Shape;756;p25"/>
            <p:cNvPicPr preferRelativeResize="0"/>
            <p:nvPr/>
          </p:nvPicPr>
          <p:blipFill rotWithShape="1">
            <a:blip r:embed="rId3">
              <a:alphaModFix/>
            </a:blip>
            <a:srcRect/>
            <a:stretch/>
          </p:blipFill>
          <p:spPr>
            <a:xfrm>
              <a:off x="4743" y="2496"/>
              <a:ext cx="994" cy="1595"/>
            </a:xfrm>
            <a:prstGeom prst="rect">
              <a:avLst/>
            </a:prstGeom>
            <a:noFill/>
            <a:ln>
              <a:noFill/>
            </a:ln>
          </p:spPr>
        </p:pic>
        <p:pic>
          <p:nvPicPr>
            <p:cNvPr id="757" name="Google Shape;757;p25"/>
            <p:cNvPicPr preferRelativeResize="0"/>
            <p:nvPr/>
          </p:nvPicPr>
          <p:blipFill rotWithShape="1">
            <a:blip r:embed="rId3">
              <a:alphaModFix/>
            </a:blip>
            <a:srcRect/>
            <a:stretch/>
          </p:blipFill>
          <p:spPr>
            <a:xfrm>
              <a:off x="4346" y="2412"/>
              <a:ext cx="994" cy="1594"/>
            </a:xfrm>
            <a:prstGeom prst="rect">
              <a:avLst/>
            </a:prstGeom>
            <a:noFill/>
            <a:ln>
              <a:noFill/>
            </a:ln>
          </p:spPr>
        </p:pic>
        <p:pic>
          <p:nvPicPr>
            <p:cNvPr id="758" name="Google Shape;758;p25"/>
            <p:cNvPicPr preferRelativeResize="0"/>
            <p:nvPr/>
          </p:nvPicPr>
          <p:blipFill rotWithShape="1">
            <a:blip r:embed="rId3">
              <a:alphaModFix/>
            </a:blip>
            <a:srcRect/>
            <a:stretch/>
          </p:blipFill>
          <p:spPr>
            <a:xfrm>
              <a:off x="4551" y="2448"/>
              <a:ext cx="994" cy="1595"/>
            </a:xfrm>
            <a:prstGeom prst="rect">
              <a:avLst/>
            </a:prstGeom>
            <a:noFill/>
            <a:ln>
              <a:noFill/>
            </a:ln>
          </p:spPr>
        </p:pic>
      </p:grpSp>
      <p:pic>
        <p:nvPicPr>
          <p:cNvPr id="759" name="Google Shape;759;p25" descr="j0236357"/>
          <p:cNvPicPr preferRelativeResize="0"/>
          <p:nvPr/>
        </p:nvPicPr>
        <p:blipFill rotWithShape="1">
          <a:blip r:embed="rId4">
            <a:alphaModFix/>
          </a:blip>
          <a:srcRect/>
          <a:stretch/>
        </p:blipFill>
        <p:spPr>
          <a:xfrm>
            <a:off x="6934200" y="4724400"/>
            <a:ext cx="1565275" cy="2133600"/>
          </a:xfrm>
          <a:prstGeom prst="rect">
            <a:avLst/>
          </a:prstGeom>
          <a:noFill/>
          <a:ln>
            <a:noFill/>
          </a:ln>
        </p:spPr>
      </p:pic>
      <p:pic>
        <p:nvPicPr>
          <p:cNvPr id="760" name="Google Shape;760;p25"/>
          <p:cNvPicPr preferRelativeResize="0"/>
          <p:nvPr/>
        </p:nvPicPr>
        <p:blipFill rotWithShape="1">
          <a:blip r:embed="rId5">
            <a:alphaModFix/>
          </a:blip>
          <a:srcRect/>
          <a:stretch/>
        </p:blipFill>
        <p:spPr>
          <a:xfrm>
            <a:off x="325437" y="5711825"/>
            <a:ext cx="1274762" cy="1146175"/>
          </a:xfrm>
          <a:prstGeom prst="rect">
            <a:avLst/>
          </a:prstGeom>
          <a:noFill/>
          <a:ln>
            <a:noFill/>
          </a:ln>
        </p:spPr>
      </p:pic>
      <p:pic>
        <p:nvPicPr>
          <p:cNvPr id="761" name="Google Shape;761;p25"/>
          <p:cNvPicPr preferRelativeResize="0"/>
          <p:nvPr/>
        </p:nvPicPr>
        <p:blipFill rotWithShape="1">
          <a:blip r:embed="rId6">
            <a:alphaModFix/>
          </a:blip>
          <a:srcRect/>
          <a:stretch/>
        </p:blipFill>
        <p:spPr>
          <a:xfrm>
            <a:off x="8521700" y="6235700"/>
            <a:ext cx="406400" cy="4064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6"/>
        <p:cNvGrpSpPr/>
        <p:nvPr/>
      </p:nvGrpSpPr>
      <p:grpSpPr>
        <a:xfrm>
          <a:off x="0" y="0"/>
          <a:ext cx="0" cy="0"/>
          <a:chOff x="0" y="0"/>
          <a:chExt cx="0" cy="0"/>
        </a:xfrm>
      </p:grpSpPr>
      <p:sp>
        <p:nvSpPr>
          <p:cNvPr id="767" name="Google Shape;767;p26"/>
          <p:cNvSpPr txBox="1"/>
          <p:nvPr/>
        </p:nvSpPr>
        <p:spPr>
          <a:xfrm>
            <a:off x="169862" y="692150"/>
            <a:ext cx="8594725" cy="64611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Arial"/>
              <a:buNone/>
            </a:pPr>
            <a:r>
              <a:rPr lang="en-US" sz="3600" b="0" i="0" u="none">
                <a:solidFill>
                  <a:schemeClr val="dk1"/>
                </a:solidFill>
                <a:latin typeface="Arial"/>
                <a:ea typeface="Arial"/>
                <a:cs typeface="Arial"/>
                <a:sym typeface="Arial"/>
              </a:rPr>
              <a:t>       Three Types of Entrepreneurship</a:t>
            </a:r>
            <a:endParaRPr/>
          </a:p>
        </p:txBody>
      </p:sp>
      <p:sp>
        <p:nvSpPr>
          <p:cNvPr id="768" name="Google Shape;768;p26"/>
          <p:cNvSpPr txBox="1"/>
          <p:nvPr/>
        </p:nvSpPr>
        <p:spPr>
          <a:xfrm>
            <a:off x="273050" y="1628775"/>
            <a:ext cx="8596312" cy="466248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Productive entrepreneurship </a:t>
            </a:r>
            <a:r>
              <a:rPr lang="en-US" sz="1800" b="0" i="0" u="none">
                <a:solidFill>
                  <a:schemeClr val="dk1"/>
                </a:solidFill>
                <a:latin typeface="Arial"/>
                <a:ea typeface="Arial"/>
                <a:cs typeface="Arial"/>
                <a:sym typeface="Arial"/>
              </a:rPr>
              <a:t>is innovation leading to wealth creation and economic development which advances not only the individual but wider society. Pursue a business opportunity within prevailing institutions.</a:t>
            </a:r>
            <a:endParaRPr/>
          </a:p>
          <a:p>
            <a:pPr marL="0" marR="0" lvl="0" indent="0" algn="just" rtl="0">
              <a:lnSpc>
                <a:spcPct val="100000"/>
              </a:lnSpc>
              <a:spcBef>
                <a:spcPts val="9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just" rtl="0">
              <a:lnSpc>
                <a:spcPct val="100000"/>
              </a:lnSpc>
              <a:spcBef>
                <a:spcPts val="90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Unproductive entrepreneurship </a:t>
            </a:r>
            <a:r>
              <a:rPr lang="en-US" sz="1800" b="0" i="0" u="none">
                <a:solidFill>
                  <a:schemeClr val="dk1"/>
                </a:solidFill>
                <a:latin typeface="Arial"/>
                <a:ea typeface="Arial"/>
                <a:cs typeface="Arial"/>
                <a:sym typeface="Arial"/>
              </a:rPr>
              <a:t>is some form of bureaucracy that typically benefits an individual but not necessarily society. Create contracts to overcome institutional shortcomings e.g. lobbying; help others avoid taxes.</a:t>
            </a:r>
            <a:endParaRPr/>
          </a:p>
          <a:p>
            <a:pPr marL="0" marR="0" lvl="0" indent="0" algn="just" rtl="0">
              <a:lnSpc>
                <a:spcPct val="100000"/>
              </a:lnSpc>
              <a:spcBef>
                <a:spcPts val="9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just" rtl="0">
              <a:lnSpc>
                <a:spcPct val="100000"/>
              </a:lnSpc>
              <a:spcBef>
                <a:spcPts val="90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Destructive entrepreneurship </a:t>
            </a:r>
            <a:r>
              <a:rPr lang="en-US" sz="1800" b="0" i="0" u="none">
                <a:solidFill>
                  <a:schemeClr val="dk1"/>
                </a:solidFill>
                <a:latin typeface="Arial"/>
                <a:ea typeface="Arial"/>
                <a:cs typeface="Arial"/>
                <a:sym typeface="Arial"/>
              </a:rPr>
              <a:t>also benefits the individual more than society. </a:t>
            </a:r>
            <a:endParaRPr/>
          </a:p>
          <a:p>
            <a:pPr marL="0" marR="0" lvl="0" indent="0" algn="just" rtl="0">
              <a:lnSpc>
                <a:spcPct val="100000"/>
              </a:lnSpc>
              <a:spcBef>
                <a:spcPts val="9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just" rtl="0">
              <a:lnSpc>
                <a:spcPct val="100000"/>
              </a:lnSpc>
              <a:spcBef>
                <a:spcPts val="700"/>
              </a:spcBef>
              <a:spcAft>
                <a:spcPts val="0"/>
              </a:spcAft>
              <a:buClr>
                <a:schemeClr val="dk1"/>
              </a:buClr>
              <a:buSzPts val="1400"/>
              <a:buFont typeface="Arial"/>
              <a:buNone/>
            </a:pPr>
            <a:r>
              <a:rPr lang="en-US" sz="1400" b="0" i="0" u="none">
                <a:solidFill>
                  <a:schemeClr val="dk1"/>
                </a:solidFill>
                <a:latin typeface="Arial"/>
                <a:ea typeface="Arial"/>
                <a:cs typeface="Arial"/>
                <a:sym typeface="Arial"/>
              </a:rPr>
              <a:t>Baumol, W.J. (1990) Entrepreneurship: Productive, Unproductive and Destructive. </a:t>
            </a:r>
            <a:r>
              <a:rPr lang="en-US" sz="1400" b="0" i="1" u="none">
                <a:solidFill>
                  <a:schemeClr val="dk1"/>
                </a:solidFill>
                <a:latin typeface="Arial"/>
                <a:ea typeface="Arial"/>
                <a:cs typeface="Arial"/>
                <a:sym typeface="Arial"/>
              </a:rPr>
              <a:t>Journal of Political Economy, 98(5</a:t>
            </a:r>
            <a:r>
              <a:rPr lang="en-US" sz="1400" b="0" i="0" u="none">
                <a:solidFill>
                  <a:schemeClr val="dk1"/>
                </a:solidFill>
                <a:latin typeface="Arial"/>
                <a:ea typeface="Arial"/>
                <a:cs typeface="Arial"/>
                <a:sym typeface="Arial"/>
              </a:rPr>
              <a:t>), 893-921.</a:t>
            </a:r>
            <a:endParaRPr/>
          </a:p>
          <a:p>
            <a:pPr marL="0" marR="0" lvl="0" indent="0" algn="l" rtl="0">
              <a:lnSpc>
                <a:spcPct val="100000"/>
              </a:lnSpc>
              <a:spcBef>
                <a:spcPts val="0"/>
              </a:spcBef>
              <a:spcAft>
                <a:spcPts val="0"/>
              </a:spcAft>
              <a:buNone/>
            </a:pPr>
            <a:endParaRPr sz="1400" b="0" i="0" u="none">
              <a:solidFill>
                <a:schemeClr val="dk1"/>
              </a:solidFill>
              <a:latin typeface="Arial"/>
              <a:ea typeface="Arial"/>
              <a:cs typeface="Arial"/>
              <a:sym typeface="Arial"/>
            </a:endParaRPr>
          </a:p>
        </p:txBody>
      </p:sp>
      <p:pic>
        <p:nvPicPr>
          <p:cNvPr id="769" name="Google Shape;769;p26"/>
          <p:cNvPicPr preferRelativeResize="0"/>
          <p:nvPr/>
        </p:nvPicPr>
        <p:blipFill rotWithShape="1">
          <a:blip r:embed="rId3">
            <a:alphaModFix/>
          </a:blip>
          <a:srcRect/>
          <a:stretch/>
        </p:blipFill>
        <p:spPr>
          <a:xfrm>
            <a:off x="273050" y="5661025"/>
            <a:ext cx="1274762" cy="1146175"/>
          </a:xfrm>
          <a:prstGeom prst="rect">
            <a:avLst/>
          </a:prstGeom>
          <a:noFill/>
          <a:ln>
            <a:noFill/>
          </a:ln>
        </p:spPr>
      </p:pic>
      <p:pic>
        <p:nvPicPr>
          <p:cNvPr id="770" name="Google Shape;770;p26"/>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sp>
        <p:nvSpPr>
          <p:cNvPr id="776" name="Google Shape;776;p27"/>
          <p:cNvSpPr txBox="1"/>
          <p:nvPr/>
        </p:nvSpPr>
        <p:spPr>
          <a:xfrm>
            <a:off x="169862" y="476250"/>
            <a:ext cx="8594725" cy="584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200"/>
              <a:buFont typeface="Arial"/>
              <a:buNone/>
            </a:pPr>
            <a:r>
              <a:rPr lang="en-US" sz="3200" b="0" i="0" u="none">
                <a:solidFill>
                  <a:schemeClr val="dk1"/>
                </a:solidFill>
                <a:latin typeface="Arial"/>
                <a:ea typeface="Arial"/>
                <a:cs typeface="Arial"/>
                <a:sym typeface="Arial"/>
              </a:rPr>
              <a:t>The Myths of Entrepreneurship</a:t>
            </a:r>
            <a:endParaRPr/>
          </a:p>
        </p:txBody>
      </p:sp>
      <p:sp>
        <p:nvSpPr>
          <p:cNvPr id="777" name="Google Shape;777;p27"/>
          <p:cNvSpPr txBox="1"/>
          <p:nvPr/>
        </p:nvSpPr>
        <p:spPr>
          <a:xfrm>
            <a:off x="323850" y="1354137"/>
            <a:ext cx="8596312" cy="494030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1: Entrepreneurs are doers, not thinkers </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2: Entrepreneurs are born, not made </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3: Entrepreneurs are always inventors</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4: Entrepreneurs are academic and social misfits</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5: Entrepreneurs must fit the profile</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6: All entrepreneurs need is money</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7: All entrepreneurs need is luck</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8: Entrepreneurship is unstructured and chaotic</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9: Most entrepreneurial initiatives fail</a:t>
            </a:r>
            <a:endParaRPr/>
          </a:p>
          <a:p>
            <a:pPr marL="0" marR="0" lvl="0" indent="0" algn="just" rtl="0">
              <a:lnSpc>
                <a:spcPct val="200000"/>
              </a:lnSpc>
              <a:spcBef>
                <a:spcPts val="0"/>
              </a:spcBef>
              <a:spcAft>
                <a:spcPts val="0"/>
              </a:spcAft>
              <a:buClr>
                <a:schemeClr val="dk1"/>
              </a:buClr>
              <a:buSzPts val="1600"/>
              <a:buFont typeface="Arial"/>
              <a:buNone/>
            </a:pPr>
            <a:r>
              <a:rPr lang="en-US" sz="1600" b="0" i="0" u="none">
                <a:solidFill>
                  <a:schemeClr val="dk1"/>
                </a:solidFill>
                <a:latin typeface="Arial"/>
                <a:ea typeface="Arial"/>
                <a:cs typeface="Arial"/>
                <a:sym typeface="Arial"/>
              </a:rPr>
              <a:t>Myth 10: Entrepreneurs are extreme risk takers</a:t>
            </a:r>
            <a:endParaRPr/>
          </a:p>
        </p:txBody>
      </p:sp>
      <p:pic>
        <p:nvPicPr>
          <p:cNvPr id="778" name="Google Shape;778;p27"/>
          <p:cNvPicPr preferRelativeResize="0"/>
          <p:nvPr/>
        </p:nvPicPr>
        <p:blipFill rotWithShape="1">
          <a:blip r:embed="rId3">
            <a:alphaModFix/>
          </a:blip>
          <a:srcRect/>
          <a:stretch/>
        </p:blipFill>
        <p:spPr>
          <a:xfrm>
            <a:off x="4616450" y="1385887"/>
            <a:ext cx="466725" cy="457200"/>
          </a:xfrm>
          <a:prstGeom prst="rect">
            <a:avLst/>
          </a:prstGeom>
          <a:noFill/>
          <a:ln>
            <a:noFill/>
          </a:ln>
        </p:spPr>
      </p:pic>
      <p:pic>
        <p:nvPicPr>
          <p:cNvPr id="779" name="Google Shape;779;p27"/>
          <p:cNvPicPr preferRelativeResize="0"/>
          <p:nvPr/>
        </p:nvPicPr>
        <p:blipFill rotWithShape="1">
          <a:blip r:embed="rId4">
            <a:alphaModFix/>
          </a:blip>
          <a:srcRect/>
          <a:stretch/>
        </p:blipFill>
        <p:spPr>
          <a:xfrm>
            <a:off x="4456112" y="1984375"/>
            <a:ext cx="376237" cy="446087"/>
          </a:xfrm>
          <a:prstGeom prst="rect">
            <a:avLst/>
          </a:prstGeom>
          <a:noFill/>
          <a:ln>
            <a:noFill/>
          </a:ln>
        </p:spPr>
      </p:pic>
      <p:pic>
        <p:nvPicPr>
          <p:cNvPr id="780" name="Google Shape;780;p27"/>
          <p:cNvPicPr preferRelativeResize="0"/>
          <p:nvPr/>
        </p:nvPicPr>
        <p:blipFill rotWithShape="1">
          <a:blip r:embed="rId5">
            <a:alphaModFix/>
          </a:blip>
          <a:srcRect/>
          <a:stretch/>
        </p:blipFill>
        <p:spPr>
          <a:xfrm>
            <a:off x="4403725" y="2584450"/>
            <a:ext cx="446087" cy="461962"/>
          </a:xfrm>
          <a:prstGeom prst="rect">
            <a:avLst/>
          </a:prstGeom>
          <a:noFill/>
          <a:ln>
            <a:noFill/>
          </a:ln>
        </p:spPr>
      </p:pic>
      <p:pic>
        <p:nvPicPr>
          <p:cNvPr id="781" name="Google Shape;781;p27"/>
          <p:cNvPicPr preferRelativeResize="0"/>
          <p:nvPr/>
        </p:nvPicPr>
        <p:blipFill rotWithShape="1">
          <a:blip r:embed="rId6">
            <a:alphaModFix/>
          </a:blip>
          <a:srcRect/>
          <a:stretch/>
        </p:blipFill>
        <p:spPr>
          <a:xfrm>
            <a:off x="5407025" y="2822575"/>
            <a:ext cx="828675" cy="544512"/>
          </a:xfrm>
          <a:prstGeom prst="rect">
            <a:avLst/>
          </a:prstGeom>
          <a:noFill/>
          <a:ln>
            <a:noFill/>
          </a:ln>
        </p:spPr>
      </p:pic>
      <p:pic>
        <p:nvPicPr>
          <p:cNvPr id="782" name="Google Shape;782;p27"/>
          <p:cNvPicPr preferRelativeResize="0"/>
          <p:nvPr/>
        </p:nvPicPr>
        <p:blipFill rotWithShape="1">
          <a:blip r:embed="rId7">
            <a:alphaModFix/>
          </a:blip>
          <a:srcRect/>
          <a:stretch/>
        </p:blipFill>
        <p:spPr>
          <a:xfrm>
            <a:off x="4883150" y="3373437"/>
            <a:ext cx="525462" cy="1095375"/>
          </a:xfrm>
          <a:prstGeom prst="rect">
            <a:avLst/>
          </a:prstGeom>
          <a:noFill/>
          <a:ln>
            <a:noFill/>
          </a:ln>
        </p:spPr>
      </p:pic>
      <p:pic>
        <p:nvPicPr>
          <p:cNvPr id="783" name="Google Shape;783;p27"/>
          <p:cNvPicPr preferRelativeResize="0"/>
          <p:nvPr/>
        </p:nvPicPr>
        <p:blipFill rotWithShape="1">
          <a:blip r:embed="rId8">
            <a:alphaModFix/>
          </a:blip>
          <a:srcRect/>
          <a:stretch/>
        </p:blipFill>
        <p:spPr>
          <a:xfrm>
            <a:off x="4148137" y="3824287"/>
            <a:ext cx="638175" cy="639762"/>
          </a:xfrm>
          <a:prstGeom prst="rect">
            <a:avLst/>
          </a:prstGeom>
          <a:noFill/>
          <a:ln>
            <a:noFill/>
          </a:ln>
        </p:spPr>
      </p:pic>
      <p:pic>
        <p:nvPicPr>
          <p:cNvPr id="784" name="Google Shape;784;p27"/>
          <p:cNvPicPr preferRelativeResize="0"/>
          <p:nvPr/>
        </p:nvPicPr>
        <p:blipFill rotWithShape="1">
          <a:blip r:embed="rId9">
            <a:alphaModFix/>
          </a:blip>
          <a:srcRect/>
          <a:stretch/>
        </p:blipFill>
        <p:spPr>
          <a:xfrm>
            <a:off x="3990975" y="4560887"/>
            <a:ext cx="312737" cy="398462"/>
          </a:xfrm>
          <a:prstGeom prst="rect">
            <a:avLst/>
          </a:prstGeom>
          <a:noFill/>
          <a:ln>
            <a:noFill/>
          </a:ln>
        </p:spPr>
      </p:pic>
      <p:pic>
        <p:nvPicPr>
          <p:cNvPr id="785" name="Google Shape;785;p27"/>
          <p:cNvPicPr preferRelativeResize="0"/>
          <p:nvPr/>
        </p:nvPicPr>
        <p:blipFill rotWithShape="1">
          <a:blip r:embed="rId10">
            <a:alphaModFix/>
          </a:blip>
          <a:srcRect/>
          <a:stretch/>
        </p:blipFill>
        <p:spPr>
          <a:xfrm>
            <a:off x="5346700" y="4889500"/>
            <a:ext cx="1019175" cy="684212"/>
          </a:xfrm>
          <a:prstGeom prst="rect">
            <a:avLst/>
          </a:prstGeom>
          <a:noFill/>
          <a:ln>
            <a:noFill/>
          </a:ln>
        </p:spPr>
      </p:pic>
      <p:pic>
        <p:nvPicPr>
          <p:cNvPr id="786" name="Google Shape;786;p27"/>
          <p:cNvPicPr preferRelativeResize="0"/>
          <p:nvPr/>
        </p:nvPicPr>
        <p:blipFill rotWithShape="1">
          <a:blip r:embed="rId11">
            <a:alphaModFix/>
          </a:blip>
          <a:srcRect/>
          <a:stretch/>
        </p:blipFill>
        <p:spPr>
          <a:xfrm>
            <a:off x="4344987" y="5280025"/>
            <a:ext cx="884237" cy="587375"/>
          </a:xfrm>
          <a:prstGeom prst="rect">
            <a:avLst/>
          </a:prstGeom>
          <a:noFill/>
          <a:ln>
            <a:noFill/>
          </a:ln>
        </p:spPr>
      </p:pic>
      <p:pic>
        <p:nvPicPr>
          <p:cNvPr id="787" name="Google Shape;787;p27"/>
          <p:cNvPicPr preferRelativeResize="0"/>
          <p:nvPr/>
        </p:nvPicPr>
        <p:blipFill rotWithShape="1">
          <a:blip r:embed="rId12">
            <a:alphaModFix/>
          </a:blip>
          <a:srcRect/>
          <a:stretch/>
        </p:blipFill>
        <p:spPr>
          <a:xfrm>
            <a:off x="4757737" y="5948362"/>
            <a:ext cx="544512" cy="692150"/>
          </a:xfrm>
          <a:prstGeom prst="rect">
            <a:avLst/>
          </a:prstGeom>
          <a:noFill/>
          <a:ln>
            <a:noFill/>
          </a:ln>
        </p:spPr>
      </p:pic>
      <p:pic>
        <p:nvPicPr>
          <p:cNvPr id="788" name="Google Shape;788;p27"/>
          <p:cNvPicPr preferRelativeResize="0"/>
          <p:nvPr/>
        </p:nvPicPr>
        <p:blipFill rotWithShape="1">
          <a:blip r:embed="rId13">
            <a:alphaModFix/>
          </a:blip>
          <a:srcRect/>
          <a:stretch/>
        </p:blipFill>
        <p:spPr>
          <a:xfrm>
            <a:off x="7812087" y="5721350"/>
            <a:ext cx="1274762" cy="1146175"/>
          </a:xfrm>
          <a:prstGeom prst="rect">
            <a:avLst/>
          </a:prstGeom>
          <a:noFill/>
          <a:ln>
            <a:noFill/>
          </a:ln>
        </p:spPr>
      </p:pic>
      <p:pic>
        <p:nvPicPr>
          <p:cNvPr id="789" name="Google Shape;789;p27"/>
          <p:cNvPicPr preferRelativeResize="0"/>
          <p:nvPr/>
        </p:nvPicPr>
        <p:blipFill rotWithShape="1">
          <a:blip r:embed="rId14">
            <a:alphaModFix/>
          </a:blip>
          <a:srcRect/>
          <a:stretch/>
        </p:blipFill>
        <p:spPr>
          <a:xfrm>
            <a:off x="8521700" y="6235700"/>
            <a:ext cx="406400" cy="4064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sp>
        <p:nvSpPr>
          <p:cNvPr id="795" name="Google Shape;795;p28"/>
          <p:cNvSpPr txBox="1"/>
          <p:nvPr/>
        </p:nvSpPr>
        <p:spPr>
          <a:xfrm>
            <a:off x="169862" y="692150"/>
            <a:ext cx="8594725" cy="126206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Arial"/>
              <a:buNone/>
            </a:pPr>
            <a:r>
              <a:rPr lang="en-US" sz="3600" b="0" i="0" u="none">
                <a:solidFill>
                  <a:schemeClr val="dk1"/>
                </a:solidFill>
                <a:latin typeface="Arial"/>
                <a:ea typeface="Arial"/>
                <a:cs typeface="Arial"/>
                <a:sym typeface="Arial"/>
              </a:rPr>
              <a:t>   Why is Entrepreneurship so Important?</a:t>
            </a:r>
            <a:endParaRPr/>
          </a:p>
          <a:p>
            <a:pPr marL="0" marR="0" lvl="0" indent="0" algn="l" rtl="0">
              <a:lnSpc>
                <a:spcPct val="100000"/>
              </a:lnSpc>
              <a:spcBef>
                <a:spcPts val="0"/>
              </a:spcBef>
              <a:spcAft>
                <a:spcPts val="0"/>
              </a:spcAft>
              <a:buNone/>
            </a:pPr>
            <a:endParaRPr sz="3600" b="0" i="0" u="none">
              <a:solidFill>
                <a:schemeClr val="dk1"/>
              </a:solidFill>
              <a:latin typeface="Arial"/>
              <a:ea typeface="Arial"/>
              <a:cs typeface="Arial"/>
              <a:sym typeface="Arial"/>
            </a:endParaRPr>
          </a:p>
        </p:txBody>
      </p:sp>
      <p:sp>
        <p:nvSpPr>
          <p:cNvPr id="796" name="Google Shape;796;p28"/>
          <p:cNvSpPr txBox="1"/>
          <p:nvPr/>
        </p:nvSpPr>
        <p:spPr>
          <a:xfrm>
            <a:off x="611187" y="1970087"/>
            <a:ext cx="8596312" cy="3140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Important contributions to industrial markets:</a:t>
            </a:r>
            <a:endParaRPr/>
          </a:p>
          <a:p>
            <a:pPr marL="0" marR="0" lvl="0" indent="0" algn="l" rtl="0">
              <a:lnSpc>
                <a:spcPct val="100000"/>
              </a:lnSpc>
              <a:spcBef>
                <a:spcPts val="9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114300" algn="l" rtl="0">
              <a:lnSpc>
                <a:spcPct val="100000"/>
              </a:lnSpc>
              <a:spcBef>
                <a:spcPts val="900"/>
              </a:spcBef>
              <a:spcAft>
                <a:spcPts val="0"/>
              </a:spcAft>
              <a:buClr>
                <a:schemeClr val="dk1"/>
              </a:buClr>
              <a:buSzPts val="1800"/>
              <a:buFont typeface="Arial"/>
              <a:buAutoNum type="arabicPeriod"/>
            </a:pPr>
            <a:r>
              <a:rPr lang="en-US" sz="1800" b="0" i="0" u="none">
                <a:solidFill>
                  <a:schemeClr val="dk1"/>
                </a:solidFill>
                <a:latin typeface="Arial"/>
                <a:ea typeface="Arial"/>
                <a:cs typeface="Arial"/>
                <a:sym typeface="Arial"/>
              </a:rPr>
              <a:t>Entrepreneurs play an important role in the change of technology;</a:t>
            </a:r>
            <a:endParaRPr/>
          </a:p>
          <a:p>
            <a:pPr marL="0" marR="0" lvl="0" indent="-114300" algn="l" rtl="0">
              <a:lnSpc>
                <a:spcPct val="100000"/>
              </a:lnSpc>
              <a:spcBef>
                <a:spcPts val="900"/>
              </a:spcBef>
              <a:spcAft>
                <a:spcPts val="0"/>
              </a:spcAft>
              <a:buClr>
                <a:schemeClr val="dk1"/>
              </a:buClr>
              <a:buSzPts val="1800"/>
              <a:buFont typeface="Arial"/>
              <a:buAutoNum type="arabicPeriod"/>
            </a:pPr>
            <a:r>
              <a:rPr lang="en-US" sz="1800" b="0" i="0" u="none">
                <a:solidFill>
                  <a:schemeClr val="dk1"/>
                </a:solidFill>
                <a:latin typeface="Arial"/>
                <a:ea typeface="Arial"/>
                <a:cs typeface="Arial"/>
                <a:sym typeface="Arial"/>
              </a:rPr>
              <a:t>Entrepreneurs create an additional sense of competition whilst also, providing a mechanism for regeneration;</a:t>
            </a:r>
            <a:endParaRPr/>
          </a:p>
          <a:p>
            <a:pPr marL="0" marR="0" lvl="0" indent="-114300" algn="l" rtl="0">
              <a:lnSpc>
                <a:spcPct val="100000"/>
              </a:lnSpc>
              <a:spcBef>
                <a:spcPts val="900"/>
              </a:spcBef>
              <a:spcAft>
                <a:spcPts val="0"/>
              </a:spcAft>
              <a:buClr>
                <a:schemeClr val="dk1"/>
              </a:buClr>
              <a:buSzPts val="1800"/>
              <a:buFont typeface="Arial"/>
              <a:buAutoNum type="arabicPeriod"/>
            </a:pPr>
            <a:r>
              <a:rPr lang="en-US" sz="1800" b="0" i="0" u="none">
                <a:solidFill>
                  <a:schemeClr val="dk1"/>
                </a:solidFill>
                <a:latin typeface="Arial"/>
                <a:ea typeface="Arial"/>
                <a:cs typeface="Arial"/>
                <a:sym typeface="Arial"/>
              </a:rPr>
              <a:t>Entrepreneurs contribute to international competition via niche markets and;</a:t>
            </a:r>
            <a:endParaRPr/>
          </a:p>
          <a:p>
            <a:pPr marL="0" marR="0" lvl="0" indent="-114300" algn="l" rtl="0">
              <a:lnSpc>
                <a:spcPct val="100000"/>
              </a:lnSpc>
              <a:spcBef>
                <a:spcPts val="900"/>
              </a:spcBef>
              <a:spcAft>
                <a:spcPts val="0"/>
              </a:spcAft>
              <a:buClr>
                <a:schemeClr val="dk1"/>
              </a:buClr>
              <a:buSzPts val="1800"/>
              <a:buFont typeface="Arial"/>
              <a:buAutoNum type="arabicPeriod"/>
            </a:pPr>
            <a:r>
              <a:rPr lang="en-US" sz="1800" b="0" i="0" u="none">
                <a:solidFill>
                  <a:schemeClr val="dk1"/>
                </a:solidFill>
                <a:latin typeface="Arial"/>
                <a:ea typeface="Arial"/>
                <a:cs typeface="Arial"/>
                <a:sym typeface="Arial"/>
              </a:rPr>
              <a:t>Entrepreneurs influence in creating jobs.</a:t>
            </a:r>
            <a:endParaRPr/>
          </a:p>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pic>
        <p:nvPicPr>
          <p:cNvPr id="797" name="Google Shape;797;p28"/>
          <p:cNvPicPr preferRelativeResize="0"/>
          <p:nvPr/>
        </p:nvPicPr>
        <p:blipFill rotWithShape="1">
          <a:blip r:embed="rId3">
            <a:alphaModFix/>
          </a:blip>
          <a:srcRect/>
          <a:stretch/>
        </p:blipFill>
        <p:spPr>
          <a:xfrm>
            <a:off x="611187" y="5592762"/>
            <a:ext cx="1274762" cy="1146175"/>
          </a:xfrm>
          <a:prstGeom prst="rect">
            <a:avLst/>
          </a:prstGeom>
          <a:noFill/>
          <a:ln>
            <a:noFill/>
          </a:ln>
        </p:spPr>
      </p:pic>
      <p:pic>
        <p:nvPicPr>
          <p:cNvPr id="798" name="Google Shape;798;p28"/>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p29"/>
          <p:cNvSpPr txBox="1"/>
          <p:nvPr/>
        </p:nvSpPr>
        <p:spPr>
          <a:xfrm>
            <a:off x="169862" y="476250"/>
            <a:ext cx="8594725" cy="16922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200"/>
              <a:buFont typeface="Arial"/>
              <a:buNone/>
            </a:pPr>
            <a:r>
              <a:rPr lang="en-US" sz="3200" b="0" i="0" u="none">
                <a:solidFill>
                  <a:schemeClr val="dk1"/>
                </a:solidFill>
                <a:latin typeface="Arial"/>
                <a:ea typeface="Arial"/>
                <a:cs typeface="Arial"/>
                <a:sym typeface="Arial"/>
              </a:rPr>
              <a:t>What explains this recent growth in entrepreneurship??</a:t>
            </a:r>
            <a:endParaRPr/>
          </a:p>
          <a:p>
            <a:pPr marL="0" marR="0" lvl="0" indent="0" algn="l" rtl="0">
              <a:lnSpc>
                <a:spcPct val="100000"/>
              </a:lnSpc>
              <a:spcBef>
                <a:spcPts val="0"/>
              </a:spcBef>
              <a:spcAft>
                <a:spcPts val="0"/>
              </a:spcAft>
              <a:buNone/>
            </a:pPr>
            <a:endParaRPr sz="3200" b="0" i="0" u="none">
              <a:solidFill>
                <a:schemeClr val="dk1"/>
              </a:solidFill>
              <a:latin typeface="Arial"/>
              <a:ea typeface="Arial"/>
              <a:cs typeface="Arial"/>
              <a:sym typeface="Arial"/>
            </a:endParaRPr>
          </a:p>
        </p:txBody>
      </p:sp>
      <p:sp>
        <p:nvSpPr>
          <p:cNvPr id="805" name="Google Shape;805;p29"/>
          <p:cNvSpPr txBox="1"/>
          <p:nvPr/>
        </p:nvSpPr>
        <p:spPr>
          <a:xfrm>
            <a:off x="263525" y="1916112"/>
            <a:ext cx="8596312" cy="4330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1800"/>
              <a:buFont typeface="Arial"/>
              <a:buChar char="•"/>
            </a:pPr>
            <a:r>
              <a:rPr lang="en-US" sz="1800" b="0" i="0" u="none">
                <a:solidFill>
                  <a:schemeClr val="dk1"/>
                </a:solidFill>
                <a:latin typeface="Arial"/>
                <a:ea typeface="Arial"/>
                <a:cs typeface="Arial"/>
                <a:sym typeface="Arial"/>
              </a:rPr>
              <a:t>Structural shift from manufacturing (large firm dominated) to services (small firm dominated)</a:t>
            </a:r>
            <a:endParaRPr/>
          </a:p>
          <a:p>
            <a:pPr marL="285750" marR="0" lvl="0" indent="-285750" algn="l" rtl="0">
              <a:lnSpc>
                <a:spcPct val="100000"/>
              </a:lnSpc>
              <a:spcBef>
                <a:spcPts val="900"/>
              </a:spcBef>
              <a:spcAft>
                <a:spcPts val="0"/>
              </a:spcAft>
              <a:buClr>
                <a:schemeClr val="dk1"/>
              </a:buClr>
              <a:buSzPts val="1800"/>
              <a:buFont typeface="Arial"/>
              <a:buChar char="•"/>
            </a:pPr>
            <a:r>
              <a:rPr lang="en-US" sz="1800" b="0" i="0" u="none">
                <a:solidFill>
                  <a:schemeClr val="dk1"/>
                </a:solidFill>
                <a:latin typeface="Arial"/>
                <a:ea typeface="Arial"/>
                <a:cs typeface="Arial"/>
                <a:sym typeface="Arial"/>
              </a:rPr>
              <a:t>Growth in personal, flexible, tailor-made services </a:t>
            </a:r>
            <a:endParaRPr/>
          </a:p>
          <a:p>
            <a:pPr marL="285750" marR="0" lvl="0" indent="-285750" algn="l" rtl="0">
              <a:lnSpc>
                <a:spcPct val="100000"/>
              </a:lnSpc>
              <a:spcBef>
                <a:spcPts val="900"/>
              </a:spcBef>
              <a:spcAft>
                <a:spcPts val="0"/>
              </a:spcAft>
              <a:buClr>
                <a:schemeClr val="dk1"/>
              </a:buClr>
              <a:buSzPts val="1800"/>
              <a:buFont typeface="Arial"/>
              <a:buChar char="•"/>
            </a:pPr>
            <a:r>
              <a:rPr lang="en-US" sz="1800" b="0" i="0" u="none">
                <a:solidFill>
                  <a:schemeClr val="dk1"/>
                </a:solidFill>
                <a:latin typeface="Arial"/>
                <a:ea typeface="Arial"/>
                <a:cs typeface="Arial"/>
                <a:sym typeface="Arial"/>
              </a:rPr>
              <a:t>Restructuring by large firms – focus on core activities, sub-contract non-core activities</a:t>
            </a:r>
            <a:endParaRPr/>
          </a:p>
          <a:p>
            <a:pPr marL="285750" marR="0" lvl="0" indent="-285750" algn="l" rtl="0">
              <a:lnSpc>
                <a:spcPct val="100000"/>
              </a:lnSpc>
              <a:spcBef>
                <a:spcPts val="900"/>
              </a:spcBef>
              <a:spcAft>
                <a:spcPts val="0"/>
              </a:spcAft>
              <a:buClr>
                <a:schemeClr val="dk1"/>
              </a:buClr>
              <a:buSzPts val="1800"/>
              <a:buFont typeface="Arial"/>
              <a:buChar char="•"/>
            </a:pPr>
            <a:r>
              <a:rPr lang="en-US" sz="1800" b="0" i="0" u="none">
                <a:solidFill>
                  <a:schemeClr val="dk1"/>
                </a:solidFill>
                <a:latin typeface="Arial"/>
                <a:ea typeface="Arial"/>
                <a:cs typeface="Arial"/>
                <a:sym typeface="Arial"/>
              </a:rPr>
              <a:t>Technological change</a:t>
            </a:r>
            <a:endParaRPr/>
          </a:p>
          <a:p>
            <a:pPr marL="742950" marR="0" lvl="1" indent="-285750" algn="l" rtl="0">
              <a:lnSpc>
                <a:spcPct val="100000"/>
              </a:lnSpc>
              <a:spcBef>
                <a:spcPts val="36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Scientific discoveries exploited by small firms</a:t>
            </a:r>
            <a:endParaRPr/>
          </a:p>
          <a:p>
            <a:pPr marL="742950" marR="0" lvl="1" indent="-285750" algn="l" rtl="0">
              <a:lnSpc>
                <a:spcPct val="100000"/>
              </a:lnSpc>
              <a:spcBef>
                <a:spcPts val="36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Production and IT technologies have reduced the role of economies of scale</a:t>
            </a:r>
            <a:endParaRPr/>
          </a:p>
          <a:p>
            <a:pPr marL="285750" marR="0" lvl="0" indent="-285750" algn="l" rtl="0">
              <a:lnSpc>
                <a:spcPct val="90000"/>
              </a:lnSpc>
              <a:spcBef>
                <a:spcPts val="900"/>
              </a:spcBef>
              <a:spcAft>
                <a:spcPts val="0"/>
              </a:spcAft>
              <a:buClr>
                <a:schemeClr val="dk1"/>
              </a:buClr>
              <a:buSzPts val="1800"/>
              <a:buFont typeface="Arial"/>
              <a:buChar char="•"/>
            </a:pPr>
            <a:r>
              <a:rPr lang="en-US" sz="1800" b="0" i="0" u="none">
                <a:solidFill>
                  <a:schemeClr val="dk1"/>
                </a:solidFill>
                <a:latin typeface="Arial"/>
                <a:ea typeface="Arial"/>
                <a:cs typeface="Arial"/>
                <a:sym typeface="Arial"/>
              </a:rPr>
              <a:t>Low cost and access to communications technology (‘the great equaliser’):  access to information, distribution (‘the long tail’) </a:t>
            </a:r>
            <a:endParaRPr/>
          </a:p>
          <a:p>
            <a:pPr marL="742950" marR="0" lvl="1" indent="-196850" algn="l" rtl="0">
              <a:lnSpc>
                <a:spcPct val="100000"/>
              </a:lnSpc>
              <a:spcBef>
                <a:spcPts val="28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400" b="0" i="0" u="none" strike="noStrike" cap="none">
              <a:solidFill>
                <a:schemeClr val="dk1"/>
              </a:solidFill>
              <a:latin typeface="Arial"/>
              <a:ea typeface="Arial"/>
              <a:cs typeface="Arial"/>
              <a:sym typeface="Arial"/>
            </a:endParaRPr>
          </a:p>
        </p:txBody>
      </p:sp>
      <p:pic>
        <p:nvPicPr>
          <p:cNvPr id="806" name="Google Shape;806;p29"/>
          <p:cNvPicPr preferRelativeResize="0"/>
          <p:nvPr/>
        </p:nvPicPr>
        <p:blipFill rotWithShape="1">
          <a:blip r:embed="rId3">
            <a:alphaModFix/>
          </a:blip>
          <a:srcRect/>
          <a:stretch/>
        </p:blipFill>
        <p:spPr>
          <a:xfrm>
            <a:off x="298450" y="5589587"/>
            <a:ext cx="1273175" cy="1146175"/>
          </a:xfrm>
          <a:prstGeom prst="rect">
            <a:avLst/>
          </a:prstGeom>
          <a:noFill/>
          <a:ln>
            <a:noFill/>
          </a:ln>
        </p:spPr>
      </p:pic>
      <p:pic>
        <p:nvPicPr>
          <p:cNvPr id="807" name="Google Shape;807;p29"/>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11"/>
        <p:cNvGrpSpPr/>
        <p:nvPr/>
      </p:nvGrpSpPr>
      <p:grpSpPr>
        <a:xfrm>
          <a:off x="0" y="0"/>
          <a:ext cx="0" cy="0"/>
          <a:chOff x="0" y="0"/>
          <a:chExt cx="0" cy="0"/>
        </a:xfrm>
      </p:grpSpPr>
      <p:sp>
        <p:nvSpPr>
          <p:cNvPr id="812" name="Google Shape;812;p30"/>
          <p:cNvSpPr txBox="1"/>
          <p:nvPr/>
        </p:nvSpPr>
        <p:spPr>
          <a:xfrm>
            <a:off x="1331912" y="476250"/>
            <a:ext cx="7632700" cy="107791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0" i="0" u="none">
                <a:solidFill>
                  <a:srgbClr val="000000"/>
                </a:solidFill>
                <a:latin typeface="Arial"/>
                <a:ea typeface="Arial"/>
                <a:cs typeface="Arial"/>
                <a:sym typeface="Arial"/>
              </a:rPr>
              <a:t>What explains this recent growth in entrepreneurship??</a:t>
            </a:r>
            <a:endParaRPr/>
          </a:p>
        </p:txBody>
      </p:sp>
      <p:sp>
        <p:nvSpPr>
          <p:cNvPr id="813" name="Google Shape;813;p30"/>
          <p:cNvSpPr txBox="1"/>
          <p:nvPr/>
        </p:nvSpPr>
        <p:spPr>
          <a:xfrm>
            <a:off x="611187" y="2125662"/>
            <a:ext cx="8532812" cy="3832225"/>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Importance of human capital rather than financial capital as the basis for competitiveness</a:t>
            </a:r>
            <a:endParaRPr/>
          </a:p>
          <a:p>
            <a:pPr marL="285750" marR="0" lvl="0" indent="-171450" algn="l" rtl="0">
              <a:lnSpc>
                <a:spcPct val="90000"/>
              </a:lnSpc>
              <a:spcBef>
                <a:spcPts val="0"/>
              </a:spcBef>
              <a:spcAft>
                <a:spcPts val="0"/>
              </a:spcAft>
              <a:buClr>
                <a:schemeClr val="dk1"/>
              </a:buClr>
              <a:buSzPts val="1800"/>
              <a:buFont typeface="Arial"/>
              <a:buNone/>
            </a:pPr>
            <a:endParaRPr sz="1800" b="0" i="0" u="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Consumer choice – reaction against mass produced products and services: individualism, demand for authenticity, natural products (e.g. real ale beer) – growth in market niches</a:t>
            </a:r>
            <a:endParaRPr/>
          </a:p>
          <a:p>
            <a:pPr marL="285750" marR="0" lvl="0" indent="-171450" algn="l" rtl="0">
              <a:lnSpc>
                <a:spcPct val="90000"/>
              </a:lnSpc>
              <a:spcBef>
                <a:spcPts val="0"/>
              </a:spcBef>
              <a:spcAft>
                <a:spcPts val="0"/>
              </a:spcAft>
              <a:buClr>
                <a:schemeClr val="dk1"/>
              </a:buClr>
              <a:buSzPts val="1800"/>
              <a:buFont typeface="Arial"/>
              <a:buNone/>
            </a:pPr>
            <a:endParaRPr sz="1800" b="0" i="0" u="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Deregulation of markets: e.g. in airlines, telecoms, media</a:t>
            </a:r>
            <a:endParaRPr/>
          </a:p>
          <a:p>
            <a:pPr marL="285750" marR="0" lvl="0" indent="-171450" algn="l" rtl="0">
              <a:lnSpc>
                <a:spcPct val="90000"/>
              </a:lnSpc>
              <a:spcBef>
                <a:spcPts val="0"/>
              </a:spcBef>
              <a:spcAft>
                <a:spcPts val="0"/>
              </a:spcAft>
              <a:buClr>
                <a:schemeClr val="dk1"/>
              </a:buClr>
              <a:buSzPts val="1800"/>
              <a:buFont typeface="Arial"/>
              <a:buNone/>
            </a:pPr>
            <a:endParaRPr sz="1800" b="0" i="0" u="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Personal choice – ‘rebellion’, reaction against working in large impersonal organisations, want to control own destiny</a:t>
            </a:r>
            <a:endParaRPr/>
          </a:p>
          <a:p>
            <a:pPr marL="285750" marR="0" lvl="0" indent="-171450" algn="l" rtl="0">
              <a:lnSpc>
                <a:spcPct val="90000"/>
              </a:lnSpc>
              <a:spcBef>
                <a:spcPts val="0"/>
              </a:spcBef>
              <a:spcAft>
                <a:spcPts val="0"/>
              </a:spcAft>
              <a:buClr>
                <a:schemeClr val="dk1"/>
              </a:buClr>
              <a:buSzPts val="1800"/>
              <a:buFont typeface="Arial"/>
              <a:buNone/>
            </a:pPr>
            <a:endParaRPr sz="1800" b="0" i="0" u="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Availability of finance – venture capital</a:t>
            </a:r>
            <a:endParaRPr/>
          </a:p>
          <a:p>
            <a:pPr marL="285750" marR="0" lvl="0" indent="-171450" algn="l" rtl="0">
              <a:lnSpc>
                <a:spcPct val="90000"/>
              </a:lnSpc>
              <a:spcBef>
                <a:spcPts val="0"/>
              </a:spcBef>
              <a:spcAft>
                <a:spcPts val="0"/>
              </a:spcAft>
              <a:buClr>
                <a:schemeClr val="dk1"/>
              </a:buClr>
              <a:buSzPts val="1800"/>
              <a:buFont typeface="Arial"/>
              <a:buNone/>
            </a:pPr>
            <a:endParaRPr sz="1800" b="0" i="0" u="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rgbClr val="000000"/>
              </a:buClr>
              <a:buSzPts val="1800"/>
              <a:buFont typeface="Arial"/>
              <a:buChar char="•"/>
            </a:pPr>
            <a:r>
              <a:rPr lang="en-US" sz="1800" b="0" i="0" u="none">
                <a:solidFill>
                  <a:srgbClr val="000000"/>
                </a:solidFill>
                <a:latin typeface="Arial"/>
                <a:ea typeface="Arial"/>
                <a:cs typeface="Arial"/>
                <a:sym typeface="Arial"/>
              </a:rPr>
              <a:t>Availability of support, advice and education</a:t>
            </a:r>
            <a:endParaRPr/>
          </a:p>
        </p:txBody>
      </p:sp>
      <p:pic>
        <p:nvPicPr>
          <p:cNvPr id="814" name="Google Shape;814;p30"/>
          <p:cNvPicPr preferRelativeResize="0"/>
          <p:nvPr/>
        </p:nvPicPr>
        <p:blipFill rotWithShape="1">
          <a:blip r:embed="rId3">
            <a:alphaModFix/>
          </a:blip>
          <a:srcRect/>
          <a:stretch/>
        </p:blipFill>
        <p:spPr>
          <a:xfrm>
            <a:off x="57150" y="5808662"/>
            <a:ext cx="1274762" cy="1146175"/>
          </a:xfrm>
          <a:prstGeom prst="rect">
            <a:avLst/>
          </a:prstGeom>
          <a:noFill/>
          <a:ln>
            <a:noFill/>
          </a:ln>
        </p:spPr>
      </p:pic>
      <p:pic>
        <p:nvPicPr>
          <p:cNvPr id="815" name="Google Shape;815;p30"/>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20"/>
        <p:cNvGrpSpPr/>
        <p:nvPr/>
      </p:nvGrpSpPr>
      <p:grpSpPr>
        <a:xfrm>
          <a:off x="0" y="0"/>
          <a:ext cx="0" cy="0"/>
          <a:chOff x="0" y="0"/>
          <a:chExt cx="0" cy="0"/>
        </a:xfrm>
      </p:grpSpPr>
      <p:sp>
        <p:nvSpPr>
          <p:cNvPr id="821" name="Google Shape;821;p31"/>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en-US" sz="4000" b="0" i="0" u="none">
                <a:solidFill>
                  <a:schemeClr val="dk1"/>
                </a:solidFill>
                <a:latin typeface="Arial"/>
                <a:ea typeface="Arial"/>
                <a:cs typeface="Arial"/>
                <a:sym typeface="Arial"/>
              </a:rPr>
              <a:t>Reading</a:t>
            </a:r>
            <a:endParaRPr/>
          </a:p>
        </p:txBody>
      </p:sp>
      <p:sp>
        <p:nvSpPr>
          <p:cNvPr id="822" name="Google Shape;822;p31"/>
          <p:cNvSpPr txBox="1"/>
          <p:nvPr/>
        </p:nvSpPr>
        <p:spPr>
          <a:xfrm>
            <a:off x="0" y="2133600"/>
            <a:ext cx="8532812" cy="1200150"/>
          </a:xfrm>
          <a:prstGeom prst="rect">
            <a:avLst/>
          </a:prstGeom>
          <a:noFill/>
          <a:ln>
            <a:noFill/>
          </a:ln>
        </p:spPr>
        <p:txBody>
          <a:bodyPr spcFirstLastPara="1" wrap="square" lIns="91425" tIns="45700" rIns="91425" bIns="45700" anchor="t" anchorCtr="0">
            <a:spAutoFit/>
          </a:bodyPr>
          <a:lstStyle/>
          <a:p>
            <a:pPr marL="685800" marR="0" lvl="0" indent="0" algn="just" rtl="0">
              <a:lnSpc>
                <a:spcPct val="100000"/>
              </a:lnSpc>
              <a:spcBef>
                <a:spcPts val="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Bygrave, W.D. (1989) The entrepreneurship paradigm (1): a philosophical look at its research methodologies, </a:t>
            </a:r>
            <a:r>
              <a:rPr lang="en-US" sz="2400" b="0" i="1" u="none">
                <a:solidFill>
                  <a:schemeClr val="dk1"/>
                </a:solidFill>
                <a:latin typeface="Arial"/>
                <a:ea typeface="Arial"/>
                <a:cs typeface="Arial"/>
                <a:sym typeface="Arial"/>
              </a:rPr>
              <a:t>Entrepreneurship Theory and Practice</a:t>
            </a:r>
            <a:r>
              <a:rPr lang="en-US" sz="2400" b="0" i="0" u="none">
                <a:solidFill>
                  <a:schemeClr val="dk1"/>
                </a:solidFill>
                <a:latin typeface="Arial"/>
                <a:ea typeface="Arial"/>
                <a:cs typeface="Arial"/>
                <a:sym typeface="Arial"/>
              </a:rPr>
              <a:t>, 14(1), 1-26.</a:t>
            </a:r>
            <a:endParaRPr/>
          </a:p>
        </p:txBody>
      </p:sp>
      <p:pic>
        <p:nvPicPr>
          <p:cNvPr id="823" name="Google Shape;823;p31"/>
          <p:cNvPicPr preferRelativeResize="0"/>
          <p:nvPr/>
        </p:nvPicPr>
        <p:blipFill rotWithShape="1">
          <a:blip r:embed="rId3">
            <a:alphaModFix/>
          </a:blip>
          <a:srcRect/>
          <a:stretch/>
        </p:blipFill>
        <p:spPr>
          <a:xfrm>
            <a:off x="468312" y="5516562"/>
            <a:ext cx="1273175" cy="1146175"/>
          </a:xfrm>
          <a:prstGeom prst="rect">
            <a:avLst/>
          </a:prstGeom>
          <a:noFill/>
          <a:ln>
            <a:noFill/>
          </a:ln>
        </p:spPr>
      </p:pic>
      <p:pic>
        <p:nvPicPr>
          <p:cNvPr id="824" name="Google Shape;824;p31"/>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Google Shape;830;p32"/>
          <p:cNvSpPr txBox="1"/>
          <p:nvPr/>
        </p:nvSpPr>
        <p:spPr>
          <a:xfrm>
            <a:off x="169862" y="692150"/>
            <a:ext cx="8594725" cy="7080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US" sz="4000" b="0" i="0" u="none">
                <a:solidFill>
                  <a:srgbClr val="000000"/>
                </a:solidFill>
                <a:latin typeface="Arial"/>
                <a:ea typeface="Arial"/>
                <a:cs typeface="Arial"/>
                <a:sym typeface="Arial"/>
              </a:rPr>
              <a:t>Core Reading Text</a:t>
            </a:r>
            <a:endParaRPr/>
          </a:p>
        </p:txBody>
      </p:sp>
      <p:sp>
        <p:nvSpPr>
          <p:cNvPr id="831" name="Google Shape;831;p32"/>
          <p:cNvSpPr txBox="1"/>
          <p:nvPr/>
        </p:nvSpPr>
        <p:spPr>
          <a:xfrm>
            <a:off x="168275" y="1628775"/>
            <a:ext cx="8596312" cy="434022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2400"/>
              <a:buFont typeface="Arial"/>
              <a:buNone/>
            </a:pPr>
            <a:endParaRPr sz="2400" b="1"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US" sz="2400" b="1" i="0" u="none">
                <a:solidFill>
                  <a:srgbClr val="000000"/>
                </a:solidFill>
                <a:latin typeface="Arial"/>
                <a:ea typeface="Arial"/>
                <a:cs typeface="Arial"/>
                <a:sym typeface="Arial"/>
              </a:rPr>
              <a:t>Recommended reading list and journals are compulsory</a:t>
            </a:r>
            <a:endParaRPr/>
          </a:p>
          <a:p>
            <a:pPr marL="0" marR="0" lvl="0" indent="0" algn="ctr" rtl="0">
              <a:lnSpc>
                <a:spcPct val="100000"/>
              </a:lnSpc>
              <a:spcBef>
                <a:spcPts val="0"/>
              </a:spcBef>
              <a:spcAft>
                <a:spcPts val="0"/>
              </a:spcAft>
              <a:buClr>
                <a:schemeClr val="dk1"/>
              </a:buClr>
              <a:buSzPts val="2400"/>
              <a:buFont typeface="Arial"/>
              <a:buNone/>
            </a:pPr>
            <a:endParaRPr sz="2400" b="1" i="0" u="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2400"/>
              <a:buFont typeface="Arial"/>
              <a:buNone/>
            </a:pPr>
            <a:r>
              <a:rPr lang="en-US" sz="2400" b="0" i="0" u="none">
                <a:solidFill>
                  <a:srgbClr val="000000"/>
                </a:solidFill>
                <a:latin typeface="Arial"/>
                <a:ea typeface="Arial"/>
                <a:cs typeface="Arial"/>
                <a:sym typeface="Arial"/>
              </a:rPr>
              <a:t>Arshed, N. and Danson, M. (2016). </a:t>
            </a:r>
            <a:r>
              <a:rPr lang="en-US" sz="2400" b="0" i="1" u="none">
                <a:solidFill>
                  <a:srgbClr val="000000"/>
                </a:solidFill>
                <a:latin typeface="Arial"/>
                <a:ea typeface="Arial"/>
                <a:cs typeface="Arial"/>
                <a:sym typeface="Arial"/>
              </a:rPr>
              <a:t>Enterprise: Concepts and Issues</a:t>
            </a:r>
            <a:r>
              <a:rPr lang="en-US" sz="2400" b="0" i="0" u="none">
                <a:solidFill>
                  <a:srgbClr val="000000"/>
                </a:solidFill>
                <a:latin typeface="Arial"/>
                <a:ea typeface="Arial"/>
                <a:cs typeface="Arial"/>
                <a:sym typeface="Arial"/>
              </a:rPr>
              <a:t>. Goodfellows, UK.</a:t>
            </a:r>
            <a:endParaRPr/>
          </a:p>
          <a:p>
            <a:pPr marL="0" marR="0" lvl="0" indent="0" algn="l" rtl="0">
              <a:lnSpc>
                <a:spcPct val="100000"/>
              </a:lnSpc>
              <a:spcBef>
                <a:spcPts val="1200"/>
              </a:spcBef>
              <a:spcAft>
                <a:spcPts val="0"/>
              </a:spcAft>
              <a:buClr>
                <a:schemeClr val="dk1"/>
              </a:buClr>
              <a:buSzPts val="2400"/>
              <a:buFont typeface="Arial"/>
              <a:buNone/>
            </a:pPr>
            <a:endParaRPr sz="2400" b="0" i="0" u="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2400"/>
              <a:buFont typeface="Arial"/>
              <a:buNone/>
            </a:pPr>
            <a:r>
              <a:rPr lang="en-US" sz="2400" b="0" i="0" u="none">
                <a:solidFill>
                  <a:srgbClr val="000000"/>
                </a:solidFill>
                <a:latin typeface="Arial"/>
                <a:ea typeface="Arial"/>
                <a:cs typeface="Arial"/>
                <a:sym typeface="Arial"/>
              </a:rPr>
              <a:t>Burns, P. (2011) </a:t>
            </a:r>
            <a:r>
              <a:rPr lang="en-US" sz="2400" b="0" i="1" u="none">
                <a:solidFill>
                  <a:srgbClr val="000000"/>
                </a:solidFill>
                <a:latin typeface="Arial"/>
                <a:ea typeface="Arial"/>
                <a:cs typeface="Arial"/>
                <a:sym typeface="Arial"/>
              </a:rPr>
              <a:t>Entrepreneurship and Small Business </a:t>
            </a:r>
            <a:r>
              <a:rPr lang="en-US" sz="2400" b="0" i="0" u="none">
                <a:solidFill>
                  <a:srgbClr val="000000"/>
                </a:solidFill>
                <a:latin typeface="Arial"/>
                <a:ea typeface="Arial"/>
                <a:cs typeface="Arial"/>
                <a:sym typeface="Arial"/>
              </a:rPr>
              <a:t>(3</a:t>
            </a:r>
            <a:r>
              <a:rPr lang="en-US" sz="2400" b="0" i="0" u="none" baseline="30000">
                <a:solidFill>
                  <a:srgbClr val="000000"/>
                </a:solidFill>
                <a:latin typeface="Arial"/>
                <a:ea typeface="Arial"/>
                <a:cs typeface="Arial"/>
                <a:sym typeface="Arial"/>
              </a:rPr>
              <a:t>rd</a:t>
            </a:r>
            <a:r>
              <a:rPr lang="en-US" sz="2400" b="0" i="0" u="none">
                <a:solidFill>
                  <a:srgbClr val="000000"/>
                </a:solidFill>
                <a:latin typeface="Arial"/>
                <a:ea typeface="Arial"/>
                <a:cs typeface="Arial"/>
                <a:sym typeface="Arial"/>
              </a:rPr>
              <a:t> ed). UK, Palgrave Macmillan.</a:t>
            </a:r>
            <a:endParaRPr/>
          </a:p>
          <a:p>
            <a:pPr marL="0" marR="0" lvl="0" indent="0" algn="ctr" rtl="0">
              <a:lnSpc>
                <a:spcPct val="100000"/>
              </a:lnSpc>
              <a:spcBef>
                <a:spcPts val="0"/>
              </a:spcBef>
              <a:spcAft>
                <a:spcPts val="0"/>
              </a:spcAft>
              <a:buClr>
                <a:schemeClr val="dk1"/>
              </a:buClr>
              <a:buSzPts val="2400"/>
              <a:buFont typeface="Arial"/>
              <a:buNone/>
            </a:pPr>
            <a:endParaRPr sz="2400" b="1" i="0" u="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2400" b="1" i="0" u="none">
              <a:solidFill>
                <a:srgbClr val="000000"/>
              </a:solidFill>
              <a:latin typeface="Arial"/>
              <a:ea typeface="Arial"/>
              <a:cs typeface="Arial"/>
              <a:sym typeface="Arial"/>
            </a:endParaRPr>
          </a:p>
        </p:txBody>
      </p:sp>
      <p:pic>
        <p:nvPicPr>
          <p:cNvPr id="832" name="Google Shape;832;p32"/>
          <p:cNvPicPr preferRelativeResize="0"/>
          <p:nvPr/>
        </p:nvPicPr>
        <p:blipFill rotWithShape="1">
          <a:blip r:embed="rId3">
            <a:alphaModFix/>
          </a:blip>
          <a:srcRect/>
          <a:stretch/>
        </p:blipFill>
        <p:spPr>
          <a:xfrm>
            <a:off x="387350" y="5592762"/>
            <a:ext cx="1274762" cy="1146175"/>
          </a:xfrm>
          <a:prstGeom prst="rect">
            <a:avLst/>
          </a:prstGeom>
          <a:noFill/>
          <a:ln>
            <a:noFill/>
          </a:ln>
        </p:spPr>
      </p:pic>
      <p:pic>
        <p:nvPicPr>
          <p:cNvPr id="833" name="Google Shape;833;p32"/>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7"/>
        <p:cNvGrpSpPr/>
        <p:nvPr/>
      </p:nvGrpSpPr>
      <p:grpSpPr>
        <a:xfrm>
          <a:off x="0" y="0"/>
          <a:ext cx="0" cy="0"/>
          <a:chOff x="0" y="0"/>
          <a:chExt cx="0" cy="0"/>
        </a:xfrm>
      </p:grpSpPr>
      <p:sp>
        <p:nvSpPr>
          <p:cNvPr id="838" name="Google Shape;838;p33"/>
          <p:cNvSpPr txBox="1">
            <a:spLocks noGrp="1"/>
          </p:cNvSpPr>
          <p:nvPr>
            <p:ph type="ctrTitle"/>
          </p:nvPr>
        </p:nvSpPr>
        <p:spPr>
          <a:xfrm>
            <a:off x="1943100" y="2514600"/>
            <a:ext cx="6599237" cy="22621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5400"/>
          </a:p>
        </p:txBody>
      </p:sp>
      <p:sp>
        <p:nvSpPr>
          <p:cNvPr id="839" name="Google Shape;839;p33"/>
          <p:cNvSpPr txBox="1">
            <a:spLocks noGrp="1"/>
          </p:cNvSpPr>
          <p:nvPr>
            <p:ph type="subTitle" idx="1"/>
          </p:nvPr>
        </p:nvSpPr>
        <p:spPr>
          <a:xfrm>
            <a:off x="1943100" y="4776787"/>
            <a:ext cx="6599237" cy="1127125"/>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800"/>
              <a:buNone/>
            </a:pPr>
            <a:endParaRPr>
              <a:solidFill>
                <a:srgbClr val="595959"/>
              </a:solidFill>
            </a:endParaRPr>
          </a:p>
        </p:txBody>
      </p:sp>
      <p:pic>
        <p:nvPicPr>
          <p:cNvPr id="840" name="Google Shape;840;p33" descr="power point new footer2-01.png"/>
          <p:cNvPicPr preferRelativeResize="0"/>
          <p:nvPr/>
        </p:nvPicPr>
        <p:blipFill rotWithShape="1">
          <a:blip r:embed="rId3">
            <a:alphaModFix/>
          </a:blip>
          <a:srcRect/>
          <a:stretch/>
        </p:blipFill>
        <p:spPr>
          <a:xfrm>
            <a:off x="0" y="0"/>
            <a:ext cx="9144000" cy="6858000"/>
          </a:xfrm>
          <a:prstGeom prst="rect">
            <a:avLst/>
          </a:prstGeom>
          <a:noFill/>
          <a:ln>
            <a:noFill/>
          </a:ln>
        </p:spPr>
      </p:pic>
      <p:sp>
        <p:nvSpPr>
          <p:cNvPr id="841" name="Google Shape;841;p33"/>
          <p:cNvSpPr txBox="1"/>
          <p:nvPr/>
        </p:nvSpPr>
        <p:spPr>
          <a:xfrm>
            <a:off x="1670050" y="1055687"/>
            <a:ext cx="1841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endParaRPr sz="1800" b="1" i="0" u="none">
              <a:solidFill>
                <a:srgbClr val="FFFFFF"/>
              </a:solidFill>
              <a:latin typeface="Garamond"/>
              <a:ea typeface="Garamond"/>
              <a:cs typeface="Garamond"/>
              <a:sym typeface="Garamond"/>
            </a:endParaRPr>
          </a:p>
          <a:p>
            <a:pPr marL="0" marR="0" lvl="0" indent="0" algn="l" rtl="0">
              <a:lnSpc>
                <a:spcPct val="100000"/>
              </a:lnSpc>
              <a:spcBef>
                <a:spcPts val="0"/>
              </a:spcBef>
              <a:spcAft>
                <a:spcPts val="0"/>
              </a:spcAft>
              <a:buNone/>
            </a:pPr>
            <a:endParaRPr sz="1800" b="1" i="0" u="none">
              <a:solidFill>
                <a:srgbClr val="FFFFFF"/>
              </a:solidFill>
              <a:latin typeface="Garamond"/>
              <a:ea typeface="Garamond"/>
              <a:cs typeface="Garamond"/>
              <a:sym typeface="Garamond"/>
            </a:endParaRPr>
          </a:p>
        </p:txBody>
      </p:sp>
      <p:sp>
        <p:nvSpPr>
          <p:cNvPr id="842" name="Google Shape;842;p33"/>
          <p:cNvSpPr txBox="1"/>
          <p:nvPr/>
        </p:nvSpPr>
        <p:spPr>
          <a:xfrm>
            <a:off x="457200" y="1112837"/>
            <a:ext cx="8229600" cy="4525962"/>
          </a:xfrm>
          <a:prstGeom prst="rect">
            <a:avLst/>
          </a:prstGeom>
          <a:noFill/>
          <a:ln>
            <a:noFill/>
          </a:ln>
        </p:spPr>
        <p:txBody>
          <a:bodyPr spcFirstLastPara="1" wrap="square" lIns="91425" tIns="45700" rIns="91425" bIns="45700" anchor="t" anchorCtr="0">
            <a:normAutofit/>
          </a:bodyPr>
          <a:lstStyle/>
          <a:p>
            <a:pPr marL="457200" marR="0" lvl="0" indent="-254000" algn="l" rtl="0">
              <a:lnSpc>
                <a:spcPct val="100000"/>
              </a:lnSpc>
              <a:spcBef>
                <a:spcPts val="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457200" marR="0" lvl="0" indent="-457200" algn="l" rtl="0">
              <a:lnSpc>
                <a:spcPct val="100000"/>
              </a:lnSpc>
              <a:spcBef>
                <a:spcPts val="64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457200" marR="0" lvl="0" indent="-457200" algn="l" rtl="0">
              <a:lnSpc>
                <a:spcPct val="100000"/>
              </a:lnSpc>
              <a:spcBef>
                <a:spcPts val="64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0" marR="0" lvl="0" indent="0" algn="l" rtl="0">
              <a:lnSpc>
                <a:spcPct val="100000"/>
              </a:lnSpc>
              <a:spcBef>
                <a:spcPts val="0"/>
              </a:spcBef>
              <a:spcAft>
                <a:spcPts val="0"/>
              </a:spcAft>
              <a:buNone/>
            </a:pPr>
            <a:endParaRPr sz="3200" b="1" i="0" u="none">
              <a:solidFill>
                <a:srgbClr val="FFFFFF"/>
              </a:solidFill>
              <a:latin typeface="Arial"/>
              <a:ea typeface="Arial"/>
              <a:cs typeface="Arial"/>
              <a:sym typeface="Arial"/>
            </a:endParaRPr>
          </a:p>
        </p:txBody>
      </p:sp>
      <p:pic>
        <p:nvPicPr>
          <p:cNvPr id="843" name="Google Shape;843;p33"/>
          <p:cNvPicPr preferRelativeResize="0"/>
          <p:nvPr/>
        </p:nvPicPr>
        <p:blipFill rotWithShape="1">
          <a:blip r:embed="rId4">
            <a:alphaModFix/>
          </a:blip>
          <a:srcRect/>
          <a:stretch/>
        </p:blipFill>
        <p:spPr>
          <a:xfrm>
            <a:off x="3548062" y="1592262"/>
            <a:ext cx="1646237" cy="1504950"/>
          </a:xfrm>
          <a:prstGeom prst="rect">
            <a:avLst/>
          </a:prstGeom>
          <a:noFill/>
          <a:ln>
            <a:noFill/>
          </a:ln>
        </p:spPr>
      </p:pic>
      <p:pic>
        <p:nvPicPr>
          <p:cNvPr id="844" name="Google Shape;844;p33"/>
          <p:cNvPicPr preferRelativeResize="0"/>
          <p:nvPr/>
        </p:nvPicPr>
        <p:blipFill rotWithShape="1">
          <a:blip r:embed="rId5">
            <a:alphaModFix/>
          </a:blip>
          <a:srcRect/>
          <a:stretch/>
        </p:blipFill>
        <p:spPr>
          <a:xfrm>
            <a:off x="6516687" y="2486025"/>
            <a:ext cx="1257300" cy="1727200"/>
          </a:xfrm>
          <a:prstGeom prst="rect">
            <a:avLst/>
          </a:prstGeom>
          <a:noFill/>
          <a:ln>
            <a:noFill/>
          </a:ln>
        </p:spPr>
      </p:pic>
      <p:pic>
        <p:nvPicPr>
          <p:cNvPr id="845" name="Google Shape;845;p33"/>
          <p:cNvPicPr preferRelativeResize="0"/>
          <p:nvPr/>
        </p:nvPicPr>
        <p:blipFill rotWithShape="1">
          <a:blip r:embed="rId6">
            <a:alphaModFix/>
          </a:blip>
          <a:srcRect/>
          <a:stretch/>
        </p:blipFill>
        <p:spPr>
          <a:xfrm>
            <a:off x="987425" y="2497137"/>
            <a:ext cx="1714500" cy="1714500"/>
          </a:xfrm>
          <a:prstGeom prst="rect">
            <a:avLst/>
          </a:prstGeom>
          <a:noFill/>
          <a:ln>
            <a:noFill/>
          </a:ln>
        </p:spPr>
      </p:pic>
      <p:sp>
        <p:nvSpPr>
          <p:cNvPr id="846" name="Google Shape;846;p33"/>
          <p:cNvSpPr txBox="1"/>
          <p:nvPr/>
        </p:nvSpPr>
        <p:spPr>
          <a:xfrm>
            <a:off x="1854200" y="788987"/>
            <a:ext cx="5308600" cy="647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993399"/>
              </a:buClr>
              <a:buSzPts val="3600"/>
              <a:buFont typeface="Garamond"/>
              <a:buNone/>
            </a:pPr>
            <a:r>
              <a:rPr lang="en-US" sz="3600" b="1" i="0" u="none">
                <a:solidFill>
                  <a:srgbClr val="993399"/>
                </a:solidFill>
                <a:latin typeface="Garamond"/>
                <a:ea typeface="Garamond"/>
                <a:cs typeface="Garamond"/>
                <a:sym typeface="Garamond"/>
              </a:rPr>
              <a:t>International Organizations</a:t>
            </a:r>
            <a:endParaRPr/>
          </a:p>
        </p:txBody>
      </p:sp>
      <p:sp>
        <p:nvSpPr>
          <p:cNvPr id="847" name="Google Shape;847;p33"/>
          <p:cNvSpPr txBox="1"/>
          <p:nvPr/>
        </p:nvSpPr>
        <p:spPr>
          <a:xfrm>
            <a:off x="5821362" y="5678487"/>
            <a:ext cx="2497137"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3399"/>
              </a:buClr>
              <a:buSzPts val="3600"/>
              <a:buFont typeface="Garamond"/>
              <a:buNone/>
            </a:pPr>
            <a:r>
              <a:rPr lang="en-US" sz="3600" b="1" i="0" u="none">
                <a:solidFill>
                  <a:srgbClr val="003399"/>
                </a:solidFill>
                <a:latin typeface="Garamond"/>
                <a:ea typeface="Garamond"/>
                <a:cs typeface="Garamond"/>
                <a:sym typeface="Garamond"/>
              </a:rPr>
              <a:t>المؤسسات الداعمة </a:t>
            </a:r>
            <a:endParaRPr/>
          </a:p>
        </p:txBody>
      </p:sp>
      <p:pic>
        <p:nvPicPr>
          <p:cNvPr id="848" name="Google Shape;848;p33"/>
          <p:cNvPicPr preferRelativeResize="0"/>
          <p:nvPr/>
        </p:nvPicPr>
        <p:blipFill rotWithShape="1">
          <a:blip r:embed="rId7">
            <a:alphaModFix/>
          </a:blip>
          <a:srcRect/>
          <a:stretch/>
        </p:blipFill>
        <p:spPr>
          <a:xfrm>
            <a:off x="2289175" y="4249737"/>
            <a:ext cx="4410075" cy="1038225"/>
          </a:xfrm>
          <a:prstGeom prst="rect">
            <a:avLst/>
          </a:prstGeom>
          <a:noFill/>
          <a:ln>
            <a:noFill/>
          </a:ln>
        </p:spPr>
      </p:pic>
      <p:pic>
        <p:nvPicPr>
          <p:cNvPr id="849" name="Google Shape;849;p33"/>
          <p:cNvPicPr preferRelativeResize="0"/>
          <p:nvPr/>
        </p:nvPicPr>
        <p:blipFill rotWithShape="1">
          <a:blip r:embed="rId8">
            <a:alphaModFix/>
          </a:blip>
          <a:srcRect/>
          <a:stretch/>
        </p:blipFill>
        <p:spPr>
          <a:xfrm>
            <a:off x="8521700" y="6235700"/>
            <a:ext cx="406400" cy="4064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53"/>
        <p:cNvGrpSpPr/>
        <p:nvPr/>
      </p:nvGrpSpPr>
      <p:grpSpPr>
        <a:xfrm>
          <a:off x="0" y="0"/>
          <a:ext cx="0" cy="0"/>
          <a:chOff x="0" y="0"/>
          <a:chExt cx="0" cy="0"/>
        </a:xfrm>
      </p:grpSpPr>
      <p:sp>
        <p:nvSpPr>
          <p:cNvPr id="854" name="Google Shape;854;p34"/>
          <p:cNvSpPr txBox="1">
            <a:spLocks noGrp="1"/>
          </p:cNvSpPr>
          <p:nvPr>
            <p:ph type="ctrTitle"/>
          </p:nvPr>
        </p:nvSpPr>
        <p:spPr>
          <a:xfrm>
            <a:off x="1943100" y="2514600"/>
            <a:ext cx="6599237" cy="22621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endParaRPr sz="5400"/>
          </a:p>
        </p:txBody>
      </p:sp>
      <p:sp>
        <p:nvSpPr>
          <p:cNvPr id="855" name="Google Shape;855;p34"/>
          <p:cNvSpPr txBox="1">
            <a:spLocks noGrp="1"/>
          </p:cNvSpPr>
          <p:nvPr>
            <p:ph type="subTitle" idx="1"/>
          </p:nvPr>
        </p:nvSpPr>
        <p:spPr>
          <a:xfrm>
            <a:off x="1943100" y="4776787"/>
            <a:ext cx="6599237" cy="1127125"/>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800"/>
              <a:buNone/>
            </a:pPr>
            <a:endParaRPr>
              <a:solidFill>
                <a:srgbClr val="595959"/>
              </a:solidFill>
            </a:endParaRPr>
          </a:p>
        </p:txBody>
      </p:sp>
      <p:pic>
        <p:nvPicPr>
          <p:cNvPr id="856" name="Google Shape;856;p34" descr="power point new footer2-01.png"/>
          <p:cNvPicPr preferRelativeResize="0"/>
          <p:nvPr/>
        </p:nvPicPr>
        <p:blipFill rotWithShape="1">
          <a:blip r:embed="rId3">
            <a:alphaModFix/>
          </a:blip>
          <a:srcRect/>
          <a:stretch/>
        </p:blipFill>
        <p:spPr>
          <a:xfrm>
            <a:off x="0" y="228600"/>
            <a:ext cx="9144000" cy="6858000"/>
          </a:xfrm>
          <a:prstGeom prst="rect">
            <a:avLst/>
          </a:prstGeom>
          <a:noFill/>
          <a:ln>
            <a:noFill/>
          </a:ln>
        </p:spPr>
      </p:pic>
      <p:sp>
        <p:nvSpPr>
          <p:cNvPr id="857" name="Google Shape;857;p34"/>
          <p:cNvSpPr txBox="1"/>
          <p:nvPr/>
        </p:nvSpPr>
        <p:spPr>
          <a:xfrm>
            <a:off x="1670050" y="1055687"/>
            <a:ext cx="1841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endParaRPr sz="1800" b="1" i="0" u="none">
              <a:solidFill>
                <a:srgbClr val="FFFFFF"/>
              </a:solidFill>
              <a:latin typeface="Garamond"/>
              <a:ea typeface="Garamond"/>
              <a:cs typeface="Garamond"/>
              <a:sym typeface="Garamond"/>
            </a:endParaRPr>
          </a:p>
          <a:p>
            <a:pPr marL="0" marR="0" lvl="0" indent="0" algn="l" rtl="0">
              <a:lnSpc>
                <a:spcPct val="100000"/>
              </a:lnSpc>
              <a:spcBef>
                <a:spcPts val="0"/>
              </a:spcBef>
              <a:spcAft>
                <a:spcPts val="0"/>
              </a:spcAft>
              <a:buNone/>
            </a:pPr>
            <a:endParaRPr sz="1800" b="1" i="0" u="none">
              <a:solidFill>
                <a:srgbClr val="FFFFFF"/>
              </a:solidFill>
              <a:latin typeface="Garamond"/>
              <a:ea typeface="Garamond"/>
              <a:cs typeface="Garamond"/>
              <a:sym typeface="Garamond"/>
            </a:endParaRPr>
          </a:p>
        </p:txBody>
      </p:sp>
      <p:sp>
        <p:nvSpPr>
          <p:cNvPr id="858" name="Google Shape;858;p34"/>
          <p:cNvSpPr txBox="1"/>
          <p:nvPr/>
        </p:nvSpPr>
        <p:spPr>
          <a:xfrm>
            <a:off x="457200" y="1112837"/>
            <a:ext cx="8229600" cy="4525962"/>
          </a:xfrm>
          <a:prstGeom prst="rect">
            <a:avLst/>
          </a:prstGeom>
          <a:noFill/>
          <a:ln>
            <a:noFill/>
          </a:ln>
        </p:spPr>
        <p:txBody>
          <a:bodyPr spcFirstLastPara="1" wrap="square" lIns="91425" tIns="45700" rIns="91425" bIns="45700" anchor="t" anchorCtr="0">
            <a:normAutofit/>
          </a:bodyPr>
          <a:lstStyle/>
          <a:p>
            <a:pPr marL="457200" marR="0" lvl="0" indent="-254000" algn="l" rtl="0">
              <a:lnSpc>
                <a:spcPct val="100000"/>
              </a:lnSpc>
              <a:spcBef>
                <a:spcPts val="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457200" marR="0" lvl="0" indent="-457200" algn="l" rtl="0">
              <a:lnSpc>
                <a:spcPct val="100000"/>
              </a:lnSpc>
              <a:spcBef>
                <a:spcPts val="64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457200" marR="0" lvl="0" indent="-457200" algn="l" rtl="0">
              <a:lnSpc>
                <a:spcPct val="100000"/>
              </a:lnSpc>
              <a:spcBef>
                <a:spcPts val="640"/>
              </a:spcBef>
              <a:spcAft>
                <a:spcPts val="0"/>
              </a:spcAft>
              <a:buClr>
                <a:schemeClr val="dk1"/>
              </a:buClr>
              <a:buSzPts val="3200"/>
              <a:buFont typeface="Arial"/>
              <a:buNone/>
            </a:pPr>
            <a:endParaRPr sz="3200" b="1" i="0" u="none">
              <a:solidFill>
                <a:srgbClr val="FFFFFF"/>
              </a:solidFill>
              <a:latin typeface="Arial"/>
              <a:ea typeface="Arial"/>
              <a:cs typeface="Arial"/>
              <a:sym typeface="Arial"/>
            </a:endParaRPr>
          </a:p>
          <a:p>
            <a:pPr marL="0" marR="0" lvl="0" indent="0" algn="l" rtl="0">
              <a:lnSpc>
                <a:spcPct val="100000"/>
              </a:lnSpc>
              <a:spcBef>
                <a:spcPts val="0"/>
              </a:spcBef>
              <a:spcAft>
                <a:spcPts val="0"/>
              </a:spcAft>
              <a:buNone/>
            </a:pPr>
            <a:endParaRPr sz="3200" b="1" i="0" u="none">
              <a:solidFill>
                <a:srgbClr val="FFFFFF"/>
              </a:solidFill>
              <a:latin typeface="Arial"/>
              <a:ea typeface="Arial"/>
              <a:cs typeface="Arial"/>
              <a:sym typeface="Arial"/>
            </a:endParaRPr>
          </a:p>
        </p:txBody>
      </p:sp>
      <p:sp>
        <p:nvSpPr>
          <p:cNvPr id="859" name="Google Shape;859;p34"/>
          <p:cNvSpPr txBox="1"/>
          <p:nvPr/>
        </p:nvSpPr>
        <p:spPr>
          <a:xfrm>
            <a:off x="4929187" y="5638800"/>
            <a:ext cx="3011487" cy="7699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3399"/>
              </a:buClr>
              <a:buSzPts val="4400"/>
              <a:buFont typeface="Garamond"/>
              <a:buNone/>
            </a:pPr>
            <a:r>
              <a:rPr lang="en-US" sz="4400" b="1" i="0" u="none">
                <a:solidFill>
                  <a:srgbClr val="003399"/>
                </a:solidFill>
                <a:latin typeface="Garamond"/>
                <a:ea typeface="Garamond"/>
                <a:cs typeface="Garamond"/>
                <a:sym typeface="Garamond"/>
              </a:rPr>
              <a:t>المؤسسات الداعمة </a:t>
            </a:r>
            <a:endParaRPr/>
          </a:p>
        </p:txBody>
      </p:sp>
      <p:pic>
        <p:nvPicPr>
          <p:cNvPr id="860" name="Google Shape;860;p34"/>
          <p:cNvPicPr preferRelativeResize="0"/>
          <p:nvPr/>
        </p:nvPicPr>
        <p:blipFill rotWithShape="1">
          <a:blip r:embed="rId4">
            <a:alphaModFix/>
          </a:blip>
          <a:srcRect/>
          <a:stretch/>
        </p:blipFill>
        <p:spPr>
          <a:xfrm>
            <a:off x="6416675" y="3375025"/>
            <a:ext cx="2308225" cy="2049462"/>
          </a:xfrm>
          <a:prstGeom prst="rect">
            <a:avLst/>
          </a:prstGeom>
          <a:noFill/>
          <a:ln>
            <a:noFill/>
          </a:ln>
        </p:spPr>
      </p:pic>
      <p:pic>
        <p:nvPicPr>
          <p:cNvPr id="861" name="Google Shape;861;p34" descr="f1a638f2a4860c9376f387dbdb5f4e76.png"/>
          <p:cNvPicPr preferRelativeResize="0"/>
          <p:nvPr/>
        </p:nvPicPr>
        <p:blipFill rotWithShape="1">
          <a:blip r:embed="rId5">
            <a:alphaModFix/>
          </a:blip>
          <a:srcRect/>
          <a:stretch/>
        </p:blipFill>
        <p:spPr>
          <a:xfrm>
            <a:off x="5033962" y="1676400"/>
            <a:ext cx="3425825" cy="1698625"/>
          </a:xfrm>
          <a:prstGeom prst="rect">
            <a:avLst/>
          </a:prstGeom>
          <a:noFill/>
          <a:ln>
            <a:noFill/>
          </a:ln>
        </p:spPr>
      </p:pic>
      <p:sp>
        <p:nvSpPr>
          <p:cNvPr id="862" name="Google Shape;862;p34"/>
          <p:cNvSpPr txBox="1"/>
          <p:nvPr/>
        </p:nvSpPr>
        <p:spPr>
          <a:xfrm>
            <a:off x="212725" y="547687"/>
            <a:ext cx="3413125" cy="8318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993399"/>
              </a:buClr>
              <a:buSzPts val="4800"/>
              <a:buFont typeface="Garamond"/>
              <a:buNone/>
            </a:pPr>
            <a:r>
              <a:rPr lang="en-US" sz="4800" b="1" i="0" u="none">
                <a:solidFill>
                  <a:srgbClr val="993399"/>
                </a:solidFill>
                <a:latin typeface="Garamond"/>
                <a:ea typeface="Garamond"/>
                <a:cs typeface="Garamond"/>
                <a:sym typeface="Garamond"/>
              </a:rPr>
              <a:t>Government</a:t>
            </a:r>
            <a:endParaRPr/>
          </a:p>
        </p:txBody>
      </p:sp>
      <p:pic>
        <p:nvPicPr>
          <p:cNvPr id="863" name="Google Shape;863;p34"/>
          <p:cNvPicPr preferRelativeResize="0"/>
          <p:nvPr/>
        </p:nvPicPr>
        <p:blipFill rotWithShape="1">
          <a:blip r:embed="rId6">
            <a:alphaModFix/>
          </a:blip>
          <a:srcRect/>
          <a:stretch/>
        </p:blipFill>
        <p:spPr>
          <a:xfrm>
            <a:off x="2571750" y="1671637"/>
            <a:ext cx="2070100" cy="1814512"/>
          </a:xfrm>
          <a:prstGeom prst="rect">
            <a:avLst/>
          </a:prstGeom>
          <a:noFill/>
          <a:ln>
            <a:noFill/>
          </a:ln>
        </p:spPr>
      </p:pic>
      <p:pic>
        <p:nvPicPr>
          <p:cNvPr id="864" name="Google Shape;864;p34"/>
          <p:cNvPicPr preferRelativeResize="0"/>
          <p:nvPr/>
        </p:nvPicPr>
        <p:blipFill rotWithShape="1">
          <a:blip r:embed="rId7">
            <a:alphaModFix/>
          </a:blip>
          <a:srcRect/>
          <a:stretch/>
        </p:blipFill>
        <p:spPr>
          <a:xfrm>
            <a:off x="3522662" y="3813175"/>
            <a:ext cx="2800350" cy="1628775"/>
          </a:xfrm>
          <a:prstGeom prst="rect">
            <a:avLst/>
          </a:prstGeom>
          <a:noFill/>
          <a:ln>
            <a:noFill/>
          </a:ln>
        </p:spPr>
      </p:pic>
      <p:pic>
        <p:nvPicPr>
          <p:cNvPr id="865" name="Google Shape;865;p34"/>
          <p:cNvPicPr preferRelativeResize="0"/>
          <p:nvPr/>
        </p:nvPicPr>
        <p:blipFill rotWithShape="1">
          <a:blip r:embed="rId8">
            <a:alphaModFix/>
          </a:blip>
          <a:srcRect/>
          <a:stretch/>
        </p:blipFill>
        <p:spPr>
          <a:xfrm>
            <a:off x="417512" y="3590925"/>
            <a:ext cx="2505075" cy="1819275"/>
          </a:xfrm>
          <a:prstGeom prst="rect">
            <a:avLst/>
          </a:prstGeom>
          <a:noFill/>
          <a:ln>
            <a:noFill/>
          </a:ln>
        </p:spPr>
      </p:pic>
      <p:pic>
        <p:nvPicPr>
          <p:cNvPr id="866" name="Google Shape;866;p34"/>
          <p:cNvPicPr preferRelativeResize="0"/>
          <p:nvPr/>
        </p:nvPicPr>
        <p:blipFill rotWithShape="1">
          <a:blip r:embed="rId9">
            <a:alphaModFix/>
          </a:blip>
          <a:srcRect/>
          <a:stretch/>
        </p:blipFill>
        <p:spPr>
          <a:xfrm>
            <a:off x="131762" y="1587500"/>
            <a:ext cx="2505075" cy="1828800"/>
          </a:xfrm>
          <a:prstGeom prst="rect">
            <a:avLst/>
          </a:prstGeom>
          <a:noFill/>
          <a:ln>
            <a:noFill/>
          </a:ln>
        </p:spPr>
      </p:pic>
      <p:pic>
        <p:nvPicPr>
          <p:cNvPr id="867" name="Google Shape;867;p34"/>
          <p:cNvPicPr preferRelativeResize="0"/>
          <p:nvPr/>
        </p:nvPicPr>
        <p:blipFill rotWithShape="1">
          <a:blip r:embed="rId10">
            <a:alphaModFix/>
          </a:blip>
          <a:srcRect/>
          <a:stretch/>
        </p:blipFill>
        <p:spPr>
          <a:xfrm>
            <a:off x="8521700" y="6235700"/>
            <a:ext cx="406400" cy="4064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35"/>
          <p:cNvSpPr txBox="1">
            <a:spLocks noGrp="1"/>
          </p:cNvSpPr>
          <p:nvPr>
            <p:ph type="title"/>
          </p:nvPr>
        </p:nvSpPr>
        <p:spPr>
          <a:xfrm>
            <a:off x="1258887" y="623887"/>
            <a:ext cx="72755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What is the Startup Businesses</a:t>
            </a:r>
            <a:endParaRPr/>
          </a:p>
        </p:txBody>
      </p:sp>
      <p:sp>
        <p:nvSpPr>
          <p:cNvPr id="873" name="Google Shape;873;p35"/>
          <p:cNvSpPr txBox="1">
            <a:spLocks noGrp="1"/>
          </p:cNvSpPr>
          <p:nvPr>
            <p:ph type="body" idx="1"/>
          </p:nvPr>
        </p:nvSpPr>
        <p:spPr>
          <a:xfrm>
            <a:off x="755650" y="2133600"/>
            <a:ext cx="7778750" cy="3886200"/>
          </a:xfrm>
          <a:prstGeom prst="rect">
            <a:avLst/>
          </a:prstGeom>
          <a:noFill/>
          <a:ln>
            <a:noFill/>
          </a:ln>
        </p:spPr>
        <p:txBody>
          <a:bodyPr spcFirstLastPara="1" wrap="square" lIns="91425" tIns="45700" rIns="91425" bIns="45700" anchor="t" anchorCtr="0">
            <a:noAutofit/>
          </a:bodyPr>
          <a:lstStyle/>
          <a:p>
            <a:pPr marL="342900" lvl="0" indent="-342900" algn="just" rtl="0">
              <a:lnSpc>
                <a:spcPct val="100000"/>
              </a:lnSpc>
              <a:spcBef>
                <a:spcPts val="0"/>
              </a:spcBef>
              <a:spcAft>
                <a:spcPts val="0"/>
              </a:spcAft>
              <a:buClr>
                <a:schemeClr val="accent1"/>
              </a:buClr>
              <a:buSzPts val="2800"/>
              <a:buFont typeface="Noto Sans Symbols"/>
              <a:buChar char="🠶"/>
            </a:pPr>
            <a:r>
              <a:rPr lang="en-US" sz="2800" b="0" i="0" u="none">
                <a:solidFill>
                  <a:srgbClr val="404040"/>
                </a:solidFill>
                <a:latin typeface="Century Gothic"/>
                <a:ea typeface="Century Gothic"/>
                <a:cs typeface="Century Gothic"/>
                <a:sym typeface="Century Gothic"/>
              </a:rPr>
              <a:t>A startup is a newly emerged business venture that aims to develop a viable business model to meet a marketplace need or problem.</a:t>
            </a:r>
            <a:endParaRPr/>
          </a:p>
          <a:p>
            <a:pPr marL="342900" lvl="0" indent="-165100" algn="l" rtl="0">
              <a:spcBef>
                <a:spcPts val="1000"/>
              </a:spcBef>
              <a:spcAft>
                <a:spcPts val="0"/>
              </a:spcAft>
              <a:buSzPts val="2800"/>
              <a:buNone/>
            </a:pPr>
            <a:endParaRPr sz="2800" b="0" i="0" u="none">
              <a:solidFill>
                <a:srgbClr val="404040"/>
              </a:solidFill>
              <a:latin typeface="Century Gothic"/>
              <a:ea typeface="Century Gothic"/>
              <a:cs typeface="Century Gothic"/>
              <a:sym typeface="Century Gothic"/>
            </a:endParaRPr>
          </a:p>
        </p:txBody>
      </p:sp>
      <p:pic>
        <p:nvPicPr>
          <p:cNvPr id="874" name="Google Shape;874;p35"/>
          <p:cNvPicPr preferRelativeResize="0"/>
          <p:nvPr/>
        </p:nvPicPr>
        <p:blipFill rotWithShape="1">
          <a:blip r:embed="rId3">
            <a:alphaModFix/>
          </a:blip>
          <a:srcRect/>
          <a:stretch/>
        </p:blipFill>
        <p:spPr>
          <a:xfrm>
            <a:off x="755650" y="5059362"/>
            <a:ext cx="1274762" cy="1146175"/>
          </a:xfrm>
          <a:prstGeom prst="rect">
            <a:avLst/>
          </a:prstGeom>
          <a:noFill/>
          <a:ln>
            <a:noFill/>
          </a:ln>
        </p:spPr>
      </p:pic>
      <p:pic>
        <p:nvPicPr>
          <p:cNvPr id="875" name="Google Shape;875;p35"/>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79"/>
        <p:cNvGrpSpPr/>
        <p:nvPr/>
      </p:nvGrpSpPr>
      <p:grpSpPr>
        <a:xfrm>
          <a:off x="0" y="0"/>
          <a:ext cx="0" cy="0"/>
          <a:chOff x="0" y="0"/>
          <a:chExt cx="0" cy="0"/>
        </a:xfrm>
      </p:grpSpPr>
      <p:sp>
        <p:nvSpPr>
          <p:cNvPr id="880" name="Google Shape;880;p36"/>
          <p:cNvSpPr txBox="1">
            <a:spLocks noGrp="1"/>
          </p:cNvSpPr>
          <p:nvPr>
            <p:ph type="title"/>
          </p:nvPr>
        </p:nvSpPr>
        <p:spPr>
          <a:xfrm>
            <a:off x="1944687" y="623887"/>
            <a:ext cx="65897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Business Incubators</a:t>
            </a:r>
            <a:endParaRPr/>
          </a:p>
        </p:txBody>
      </p:sp>
      <p:sp>
        <p:nvSpPr>
          <p:cNvPr id="881" name="Google Shape;881;p36"/>
          <p:cNvSpPr txBox="1">
            <a:spLocks noGrp="1"/>
          </p:cNvSpPr>
          <p:nvPr>
            <p:ph type="body" idx="1"/>
          </p:nvPr>
        </p:nvSpPr>
        <p:spPr>
          <a:xfrm>
            <a:off x="1116012" y="2133600"/>
            <a:ext cx="7418387" cy="377825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3200"/>
              <a:buFont typeface="Noto Sans Symbols"/>
              <a:buChar char="🠶"/>
            </a:pPr>
            <a:r>
              <a:rPr lang="en-US" sz="3200" b="0" i="0" u="none">
                <a:solidFill>
                  <a:srgbClr val="404040"/>
                </a:solidFill>
                <a:latin typeface="Century Gothic"/>
                <a:ea typeface="Century Gothic"/>
                <a:cs typeface="Century Gothic"/>
                <a:sym typeface="Century Gothic"/>
              </a:rPr>
              <a:t>Nurture young firms and help them to survive and grow during the startup period. </a:t>
            </a:r>
            <a:endParaRPr/>
          </a:p>
        </p:txBody>
      </p:sp>
      <p:sp>
        <p:nvSpPr>
          <p:cNvPr id="882" name="Google Shape;882;p36"/>
          <p:cNvSpPr txBox="1"/>
          <p:nvPr/>
        </p:nvSpPr>
        <p:spPr>
          <a:xfrm>
            <a:off x="1943100" y="6135687"/>
            <a:ext cx="5716587"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FFFFFF"/>
              </a:buClr>
              <a:buSzPts val="1000"/>
              <a:buFont typeface="Arial"/>
              <a:buNone/>
            </a:pPr>
            <a:r>
              <a:rPr lang="en-US" sz="1000" b="0" i="0" u="none">
                <a:solidFill>
                  <a:srgbClr val="FFFFFF"/>
                </a:solidFill>
                <a:latin typeface="Arial"/>
                <a:ea typeface="Arial"/>
                <a:cs typeface="Arial"/>
                <a:sym typeface="Arial"/>
              </a:rPr>
              <a:t>Ch. 1: The Foundations of Entrepreneurship</a:t>
            </a:r>
            <a:endParaRPr/>
          </a:p>
        </p:txBody>
      </p:sp>
      <p:pic>
        <p:nvPicPr>
          <p:cNvPr id="883" name="Google Shape;883;p36"/>
          <p:cNvPicPr preferRelativeResize="0"/>
          <p:nvPr/>
        </p:nvPicPr>
        <p:blipFill rotWithShape="1">
          <a:blip r:embed="rId3">
            <a:alphaModFix/>
          </a:blip>
          <a:srcRect/>
          <a:stretch/>
        </p:blipFill>
        <p:spPr>
          <a:xfrm>
            <a:off x="900112" y="4876800"/>
            <a:ext cx="1273175" cy="1146175"/>
          </a:xfrm>
          <a:prstGeom prst="rect">
            <a:avLst/>
          </a:prstGeom>
          <a:noFill/>
          <a:ln>
            <a:noFill/>
          </a:ln>
        </p:spPr>
      </p:pic>
      <p:pic>
        <p:nvPicPr>
          <p:cNvPr id="884" name="Google Shape;884;p36"/>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88"/>
        <p:cNvGrpSpPr/>
        <p:nvPr/>
      </p:nvGrpSpPr>
      <p:grpSpPr>
        <a:xfrm>
          <a:off x="0" y="0"/>
          <a:ext cx="0" cy="0"/>
          <a:chOff x="0" y="0"/>
          <a:chExt cx="0" cy="0"/>
        </a:xfrm>
      </p:grpSpPr>
      <p:sp>
        <p:nvSpPr>
          <p:cNvPr id="889" name="Google Shape;889;p37"/>
          <p:cNvSpPr txBox="1">
            <a:spLocks noGrp="1"/>
          </p:cNvSpPr>
          <p:nvPr>
            <p:ph type="title"/>
          </p:nvPr>
        </p:nvSpPr>
        <p:spPr>
          <a:xfrm>
            <a:off x="755650" y="765175"/>
            <a:ext cx="65897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 El Menus</a:t>
            </a:r>
            <a:br>
              <a:rPr lang="en-US" sz="3600" b="0" i="0" u="none">
                <a:solidFill>
                  <a:srgbClr val="262626"/>
                </a:solidFill>
                <a:latin typeface="Arial"/>
                <a:ea typeface="Arial"/>
                <a:cs typeface="Arial"/>
                <a:sym typeface="Arial"/>
              </a:rPr>
            </a:br>
            <a:endParaRPr/>
          </a:p>
        </p:txBody>
      </p:sp>
      <p:sp>
        <p:nvSpPr>
          <p:cNvPr id="890" name="Google Shape;890;p37"/>
          <p:cNvSpPr txBox="1">
            <a:spLocks noGrp="1"/>
          </p:cNvSpPr>
          <p:nvPr>
            <p:ph type="body" idx="1"/>
          </p:nvPr>
        </p:nvSpPr>
        <p:spPr>
          <a:xfrm>
            <a:off x="1116012" y="2133600"/>
            <a:ext cx="7418387" cy="3886200"/>
          </a:xfrm>
          <a:prstGeom prst="rect">
            <a:avLst/>
          </a:prstGeom>
          <a:noFill/>
          <a:ln>
            <a:noFill/>
          </a:ln>
        </p:spPr>
        <p:txBody>
          <a:bodyPr spcFirstLastPara="1" wrap="square" lIns="91425" tIns="45700" rIns="91425" bIns="45700" anchor="t" anchorCtr="0">
            <a:noAutofit/>
          </a:bodyPr>
          <a:lstStyle/>
          <a:p>
            <a:pPr marL="342900" lvl="0" indent="-342900" algn="just" rtl="0">
              <a:lnSpc>
                <a:spcPct val="100000"/>
              </a:lnSpc>
              <a:spcBef>
                <a:spcPts val="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For food lovers out there, </a:t>
            </a:r>
            <a:r>
              <a:rPr lang="en-US" sz="2400" b="0" i="0" u="sng">
                <a:solidFill>
                  <a:srgbClr val="404040"/>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Elmenus</a:t>
            </a:r>
            <a:r>
              <a:rPr lang="en-US" sz="2400" b="0" i="0" u="none">
                <a:solidFill>
                  <a:srgbClr val="404040"/>
                </a:solidFill>
                <a:latin typeface="Century Gothic"/>
                <a:ea typeface="Century Gothic"/>
                <a:cs typeface="Century Gothic"/>
                <a:sym typeface="Century Gothic"/>
              </a:rPr>
              <a:t> made everybody’s life easier. Elmenus is a food discovery platform with over 3000 Restaurant menus and 300.000 dishes to help you decide what to eat. It delivers your choice at your doorstep. Elmenus was founded in 2011 by Amir Allam. </a:t>
            </a:r>
            <a:endParaRPr/>
          </a:p>
        </p:txBody>
      </p:sp>
      <p:pic>
        <p:nvPicPr>
          <p:cNvPr id="891" name="Google Shape;891;p37"/>
          <p:cNvPicPr preferRelativeResize="0"/>
          <p:nvPr/>
        </p:nvPicPr>
        <p:blipFill rotWithShape="1">
          <a:blip r:embed="rId4">
            <a:alphaModFix/>
          </a:blip>
          <a:srcRect/>
          <a:stretch/>
        </p:blipFill>
        <p:spPr>
          <a:xfrm>
            <a:off x="900112" y="4797425"/>
            <a:ext cx="1273175" cy="1146175"/>
          </a:xfrm>
          <a:prstGeom prst="rect">
            <a:avLst/>
          </a:prstGeom>
          <a:noFill/>
          <a:ln>
            <a:noFill/>
          </a:ln>
        </p:spPr>
      </p:pic>
      <p:pic>
        <p:nvPicPr>
          <p:cNvPr id="892" name="Google Shape;892;p37"/>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96"/>
        <p:cNvGrpSpPr/>
        <p:nvPr/>
      </p:nvGrpSpPr>
      <p:grpSpPr>
        <a:xfrm>
          <a:off x="0" y="0"/>
          <a:ext cx="0" cy="0"/>
          <a:chOff x="0" y="0"/>
          <a:chExt cx="0" cy="0"/>
        </a:xfrm>
      </p:grpSpPr>
      <p:sp>
        <p:nvSpPr>
          <p:cNvPr id="897" name="Google Shape;897;p38"/>
          <p:cNvSpPr txBox="1">
            <a:spLocks noGrp="1"/>
          </p:cNvSpPr>
          <p:nvPr>
            <p:ph type="title"/>
          </p:nvPr>
        </p:nvSpPr>
        <p:spPr>
          <a:xfrm>
            <a:off x="900112" y="476250"/>
            <a:ext cx="6589712"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Century Gothic"/>
              <a:buNone/>
            </a:pPr>
            <a:r>
              <a:rPr lang="en-US" sz="3600" b="0" i="0" u="none">
                <a:solidFill>
                  <a:srgbClr val="262626"/>
                </a:solidFill>
                <a:latin typeface="Century Gothic"/>
                <a:ea typeface="Century Gothic"/>
                <a:cs typeface="Century Gothic"/>
                <a:sym typeface="Century Gothic"/>
              </a:rPr>
              <a:t>Wuzzuf</a:t>
            </a:r>
            <a:br>
              <a:rPr lang="en-US" sz="3600" b="0" i="0" u="none">
                <a:solidFill>
                  <a:srgbClr val="262626"/>
                </a:solidFill>
                <a:latin typeface="Century Gothic"/>
                <a:ea typeface="Century Gothic"/>
                <a:cs typeface="Century Gothic"/>
                <a:sym typeface="Century Gothic"/>
              </a:rPr>
            </a:br>
            <a:endParaRPr/>
          </a:p>
        </p:txBody>
      </p:sp>
      <p:sp>
        <p:nvSpPr>
          <p:cNvPr id="898" name="Google Shape;898;p38"/>
          <p:cNvSpPr txBox="1">
            <a:spLocks noGrp="1"/>
          </p:cNvSpPr>
          <p:nvPr>
            <p:ph type="body" idx="1"/>
          </p:nvPr>
        </p:nvSpPr>
        <p:spPr>
          <a:xfrm>
            <a:off x="1116012" y="1485900"/>
            <a:ext cx="7167562" cy="3886200"/>
          </a:xfrm>
          <a:prstGeom prst="rect">
            <a:avLst/>
          </a:prstGeom>
          <a:noFill/>
          <a:ln>
            <a:noFill/>
          </a:ln>
        </p:spPr>
        <p:txBody>
          <a:bodyPr spcFirstLastPara="1" wrap="square" lIns="91425" tIns="45700" rIns="91425" bIns="45700" anchor="t" anchorCtr="0">
            <a:noAutofit/>
          </a:bodyPr>
          <a:lstStyle/>
          <a:p>
            <a:pPr marL="342900" lvl="0" indent="-342900" algn="just" rtl="0">
              <a:lnSpc>
                <a:spcPct val="100000"/>
              </a:lnSpc>
              <a:spcBef>
                <a:spcPts val="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One of Arab’s top recruitment site performs as a hub for many job seekers to find an employment opportunity. </a:t>
            </a:r>
            <a:r>
              <a:rPr lang="en-US" sz="2400" b="0" i="0" u="sng">
                <a:solidFill>
                  <a:srgbClr val="404040"/>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Wuzzuf</a:t>
            </a:r>
            <a:r>
              <a:rPr lang="en-US" sz="2400" b="0" i="0" u="none">
                <a:solidFill>
                  <a:srgbClr val="404040"/>
                </a:solidFill>
                <a:latin typeface="Century Gothic"/>
                <a:ea typeface="Century Gothic"/>
                <a:cs typeface="Century Gothic"/>
                <a:sym typeface="Century Gothic"/>
              </a:rPr>
              <a:t> continues to develop innovative online recruitment solutions for top enterprises and organizations. </a:t>
            </a:r>
            <a:endParaRPr/>
          </a:p>
          <a:p>
            <a:pPr marL="342900" lvl="0" indent="-342900" algn="just" rtl="0">
              <a:lnSpc>
                <a:spcPct val="100000"/>
              </a:lnSpc>
              <a:spcBef>
                <a:spcPts val="1000"/>
              </a:spcBef>
              <a:spcAft>
                <a:spcPts val="0"/>
              </a:spcAft>
              <a:buClr>
                <a:schemeClr val="accent1"/>
              </a:buClr>
              <a:buSzPts val="2400"/>
              <a:buFont typeface="Noto Sans Symbols"/>
              <a:buChar char="🠶"/>
            </a:pPr>
            <a:r>
              <a:rPr lang="en-US" sz="2400" b="0" i="0" u="none">
                <a:solidFill>
                  <a:srgbClr val="404040"/>
                </a:solidFill>
                <a:latin typeface="Century Gothic"/>
                <a:ea typeface="Century Gothic"/>
                <a:cs typeface="Century Gothic"/>
                <a:sym typeface="Century Gothic"/>
              </a:rPr>
              <a:t>Since May 2012, more than 100,000 job seekers have been hired directly through the site. </a:t>
            </a:r>
            <a:endParaRPr/>
          </a:p>
        </p:txBody>
      </p:sp>
      <p:pic>
        <p:nvPicPr>
          <p:cNvPr id="899" name="Google Shape;899;p38"/>
          <p:cNvPicPr preferRelativeResize="0"/>
          <p:nvPr/>
        </p:nvPicPr>
        <p:blipFill rotWithShape="1">
          <a:blip r:embed="rId4">
            <a:alphaModFix/>
          </a:blip>
          <a:srcRect/>
          <a:stretch/>
        </p:blipFill>
        <p:spPr>
          <a:xfrm>
            <a:off x="900112" y="5445125"/>
            <a:ext cx="1273175" cy="1146175"/>
          </a:xfrm>
          <a:prstGeom prst="rect">
            <a:avLst/>
          </a:prstGeom>
          <a:noFill/>
          <a:ln>
            <a:noFill/>
          </a:ln>
        </p:spPr>
      </p:pic>
      <p:pic>
        <p:nvPicPr>
          <p:cNvPr id="900" name="Google Shape;900;p38"/>
          <p:cNvPicPr preferRelativeResize="0"/>
          <p:nvPr/>
        </p:nvPicPr>
        <p:blipFill rotWithShape="1">
          <a:blip r:embed="rId5">
            <a:alphaModFix/>
          </a:blip>
          <a:srcRect/>
          <a:stretch/>
        </p:blipFill>
        <p:spPr>
          <a:xfrm>
            <a:off x="8521700" y="6235700"/>
            <a:ext cx="406400" cy="4064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5" name="Google Shape;905;p39"/>
          <p:cNvSpPr txBox="1">
            <a:spLocks noGrp="1"/>
          </p:cNvSpPr>
          <p:nvPr>
            <p:ph type="title"/>
          </p:nvPr>
        </p:nvSpPr>
        <p:spPr>
          <a:xfrm>
            <a:off x="1331912" y="623887"/>
            <a:ext cx="7202487" cy="12811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262626"/>
              </a:buClr>
              <a:buSzPts val="3600"/>
              <a:buFont typeface="Arial"/>
              <a:buNone/>
            </a:pPr>
            <a:r>
              <a:rPr lang="en-US" sz="3600" b="0" i="0" u="none">
                <a:solidFill>
                  <a:srgbClr val="262626"/>
                </a:solidFill>
                <a:latin typeface="Arial"/>
                <a:ea typeface="Arial"/>
                <a:cs typeface="Arial"/>
                <a:sym typeface="Arial"/>
              </a:rPr>
              <a:t>Female Entrepreneurs</a:t>
            </a:r>
            <a:endParaRPr/>
          </a:p>
        </p:txBody>
      </p:sp>
      <p:sp>
        <p:nvSpPr>
          <p:cNvPr id="906" name="Google Shape;906;p39"/>
          <p:cNvSpPr txBox="1">
            <a:spLocks noGrp="1"/>
          </p:cNvSpPr>
          <p:nvPr>
            <p:ph type="body" idx="1"/>
          </p:nvPr>
        </p:nvSpPr>
        <p:spPr>
          <a:xfrm>
            <a:off x="971550" y="2060575"/>
            <a:ext cx="7562850" cy="3959225"/>
          </a:xfrm>
          <a:prstGeom prst="rect">
            <a:avLst/>
          </a:prstGeom>
          <a:noFill/>
          <a:ln>
            <a:noFill/>
          </a:ln>
        </p:spPr>
        <p:txBody>
          <a:bodyPr spcFirstLastPara="1" wrap="square" lIns="91425" tIns="45700" rIns="91425" bIns="45700" anchor="t" anchorCtr="0">
            <a:noAutofit/>
          </a:bodyPr>
          <a:lstStyle/>
          <a:p>
            <a:pPr marL="342900" lvl="0" indent="-342900" algn="just" rtl="0">
              <a:lnSpc>
                <a:spcPct val="100000"/>
              </a:lnSpc>
              <a:spcBef>
                <a:spcPts val="0"/>
              </a:spcBef>
              <a:spcAft>
                <a:spcPts val="0"/>
              </a:spcAft>
              <a:buClr>
                <a:schemeClr val="accent1"/>
              </a:buClr>
              <a:buSzPts val="2200"/>
              <a:buFont typeface="Noto Sans Symbols"/>
              <a:buChar char="🠶"/>
            </a:pPr>
            <a:r>
              <a:rPr lang="en-US" sz="2200" b="0" i="0" u="none">
                <a:solidFill>
                  <a:srgbClr val="404040"/>
                </a:solidFill>
                <a:latin typeface="Century Gothic"/>
                <a:ea typeface="Century Gothic"/>
                <a:cs typeface="Century Gothic"/>
                <a:sym typeface="Century Gothic"/>
              </a:rPr>
              <a:t>Today, many women and young girls break free of the status quo and prove themselves as successful entrepreneurs.</a:t>
            </a:r>
            <a:endParaRPr/>
          </a:p>
          <a:p>
            <a:pPr marL="342900" lvl="0" indent="-342900" algn="just" rtl="0">
              <a:lnSpc>
                <a:spcPct val="100000"/>
              </a:lnSpc>
              <a:spcBef>
                <a:spcPts val="1000"/>
              </a:spcBef>
              <a:spcAft>
                <a:spcPts val="0"/>
              </a:spcAft>
              <a:buClr>
                <a:schemeClr val="accent1"/>
              </a:buClr>
              <a:buSzPts val="2200"/>
              <a:buFont typeface="Noto Sans Symbols"/>
              <a:buChar char="🠶"/>
            </a:pPr>
            <a:r>
              <a:rPr lang="en-US" sz="2200" b="0" i="0" u="none">
                <a:solidFill>
                  <a:srgbClr val="404040"/>
                </a:solidFill>
                <a:latin typeface="Century Gothic"/>
                <a:ea typeface="Century Gothic"/>
                <a:cs typeface="Century Gothic"/>
                <a:sym typeface="Century Gothic"/>
              </a:rPr>
              <a:t> The number of women that are starting up their own businesses is increasing day after another. </a:t>
            </a:r>
            <a:endParaRPr/>
          </a:p>
          <a:p>
            <a:pPr marL="342900" lvl="0" indent="-342900" algn="just" rtl="0">
              <a:lnSpc>
                <a:spcPct val="100000"/>
              </a:lnSpc>
              <a:spcBef>
                <a:spcPts val="1000"/>
              </a:spcBef>
              <a:spcAft>
                <a:spcPts val="0"/>
              </a:spcAft>
              <a:buClr>
                <a:schemeClr val="accent1"/>
              </a:buClr>
              <a:buSzPts val="2200"/>
              <a:buFont typeface="Noto Sans Symbols"/>
              <a:buChar char="🠶"/>
            </a:pPr>
            <a:r>
              <a:rPr lang="en-US" sz="2200" b="0" i="0" u="none">
                <a:solidFill>
                  <a:srgbClr val="404040"/>
                </a:solidFill>
                <a:latin typeface="Century Gothic"/>
                <a:ea typeface="Century Gothic"/>
                <a:cs typeface="Century Gothic"/>
                <a:sym typeface="Century Gothic"/>
              </a:rPr>
              <a:t>With their great determination they have given us a reason to keep moving forward, especially those who built their empire from scratch and managed to rise with it to international fame.</a:t>
            </a:r>
            <a:endParaRPr/>
          </a:p>
          <a:p>
            <a:pPr marL="342900" lvl="0" indent="-203200" algn="l" rtl="0">
              <a:spcBef>
                <a:spcPts val="1000"/>
              </a:spcBef>
              <a:spcAft>
                <a:spcPts val="0"/>
              </a:spcAft>
              <a:buSzPts val="2200"/>
              <a:buNone/>
            </a:pPr>
            <a:endParaRPr sz="2200" b="0" i="0" u="none">
              <a:solidFill>
                <a:srgbClr val="404040"/>
              </a:solidFill>
              <a:latin typeface="Century Gothic"/>
              <a:ea typeface="Century Gothic"/>
              <a:cs typeface="Century Gothic"/>
              <a:sym typeface="Century Gothic"/>
            </a:endParaRPr>
          </a:p>
        </p:txBody>
      </p:sp>
      <p:pic>
        <p:nvPicPr>
          <p:cNvPr id="907" name="Google Shape;907;p39"/>
          <p:cNvPicPr preferRelativeResize="0"/>
          <p:nvPr/>
        </p:nvPicPr>
        <p:blipFill rotWithShape="1">
          <a:blip r:embed="rId3">
            <a:alphaModFix/>
          </a:blip>
          <a:srcRect/>
          <a:stretch/>
        </p:blipFill>
        <p:spPr>
          <a:xfrm>
            <a:off x="577850" y="5602287"/>
            <a:ext cx="1273175" cy="1146175"/>
          </a:xfrm>
          <a:prstGeom prst="rect">
            <a:avLst/>
          </a:prstGeom>
          <a:noFill/>
          <a:ln>
            <a:noFill/>
          </a:ln>
        </p:spPr>
      </p:pic>
      <p:pic>
        <p:nvPicPr>
          <p:cNvPr id="908" name="Google Shape;908;p39"/>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12"/>
        <p:cNvGrpSpPr/>
        <p:nvPr/>
      </p:nvGrpSpPr>
      <p:grpSpPr>
        <a:xfrm>
          <a:off x="0" y="0"/>
          <a:ext cx="0" cy="0"/>
          <a:chOff x="0" y="0"/>
          <a:chExt cx="0" cy="0"/>
        </a:xfrm>
      </p:grpSpPr>
      <p:sp>
        <p:nvSpPr>
          <p:cNvPr id="913" name="Google Shape;913;p40"/>
          <p:cNvSpPr txBox="1">
            <a:spLocks noGrp="1"/>
          </p:cNvSpPr>
          <p:nvPr>
            <p:ph type="title"/>
          </p:nvPr>
        </p:nvSpPr>
        <p:spPr>
          <a:xfrm>
            <a:off x="639762" y="260350"/>
            <a:ext cx="7850187" cy="1281112"/>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62626"/>
              </a:buClr>
              <a:buSzPts val="2800"/>
              <a:buFont typeface="Arial"/>
              <a:buNone/>
            </a:pPr>
            <a:r>
              <a:rPr lang="en-US" sz="2800" b="0" i="0" u="none">
                <a:solidFill>
                  <a:srgbClr val="262626"/>
                </a:solidFill>
                <a:latin typeface="Arial"/>
                <a:ea typeface="Arial"/>
                <a:cs typeface="Arial"/>
                <a:sym typeface="Arial"/>
              </a:rPr>
              <a:t>Female Entrepreneurs That Will Inspire You To Follow Your Dreams</a:t>
            </a:r>
            <a:r>
              <a:rPr lang="en-US" sz="2900" b="0" i="0" u="none">
                <a:solidFill>
                  <a:srgbClr val="FFC000"/>
                </a:solidFill>
                <a:latin typeface="Century Gothic"/>
                <a:ea typeface="Century Gothic"/>
                <a:cs typeface="Century Gothic"/>
                <a:sym typeface="Century Gothic"/>
              </a:rPr>
              <a:t/>
            </a:r>
            <a:br>
              <a:rPr lang="en-US" sz="2900" b="0" i="0" u="none">
                <a:solidFill>
                  <a:srgbClr val="FFC000"/>
                </a:solidFill>
                <a:latin typeface="Century Gothic"/>
                <a:ea typeface="Century Gothic"/>
                <a:cs typeface="Century Gothic"/>
                <a:sym typeface="Century Gothic"/>
              </a:rPr>
            </a:br>
            <a:endParaRPr/>
          </a:p>
        </p:txBody>
      </p:sp>
      <p:sp>
        <p:nvSpPr>
          <p:cNvPr id="914" name="Google Shape;914;p40"/>
          <p:cNvSpPr txBox="1">
            <a:spLocks noGrp="1"/>
          </p:cNvSpPr>
          <p:nvPr>
            <p:ph type="body" idx="1"/>
          </p:nvPr>
        </p:nvSpPr>
        <p:spPr>
          <a:xfrm>
            <a:off x="539750" y="1338262"/>
            <a:ext cx="7793037" cy="4033837"/>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2400"/>
              <a:buNone/>
            </a:pPr>
            <a:r>
              <a:rPr lang="en-US" sz="2400" b="0" i="0" u="none">
                <a:solidFill>
                  <a:srgbClr val="FFC000"/>
                </a:solidFill>
                <a:latin typeface="Century Gothic"/>
                <a:ea typeface="Century Gothic"/>
                <a:cs typeface="Century Gothic"/>
                <a:sym typeface="Century Gothic"/>
              </a:rPr>
              <a:t>Azza Fahmy – Founder of </a:t>
            </a:r>
            <a:r>
              <a:rPr lang="en-US" sz="2400" b="0" i="0" u="sng">
                <a:solidFill>
                  <a:srgbClr val="404040"/>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Azza Fahmy</a:t>
            </a:r>
            <a:endParaRPr sz="2400" b="0" i="0" u="none">
              <a:solidFill>
                <a:srgbClr val="404040"/>
              </a:solidFill>
              <a:latin typeface="Century Gothic"/>
              <a:ea typeface="Century Gothic"/>
              <a:cs typeface="Century Gothic"/>
              <a:sym typeface="Century Gothic"/>
            </a:endParaRPr>
          </a:p>
          <a:p>
            <a:pPr marL="342900" lvl="0" indent="-342900" algn="just" rtl="0">
              <a:lnSpc>
                <a:spcPct val="100000"/>
              </a:lnSpc>
              <a:spcBef>
                <a:spcPts val="1000"/>
              </a:spcBef>
              <a:spcAft>
                <a:spcPts val="0"/>
              </a:spcAft>
              <a:buClr>
                <a:schemeClr val="accent1"/>
              </a:buClr>
              <a:buSzPts val="1800"/>
              <a:buFont typeface="Noto Sans Symbols"/>
              <a:buChar char="🠶"/>
            </a:pPr>
            <a:r>
              <a:rPr lang="en-US" sz="1800" b="0" i="0" u="none">
                <a:solidFill>
                  <a:srgbClr val="404040"/>
                </a:solidFill>
                <a:latin typeface="Century Gothic"/>
                <a:ea typeface="Century Gothic"/>
                <a:cs typeface="Century Gothic"/>
                <a:sym typeface="Century Gothic"/>
              </a:rPr>
              <a:t>Arab’s pioneer in culture jewelry, is the true definition of “every necklace has a story”. Every piece of jewelry she crafts has a rich heritage behind it. </a:t>
            </a:r>
            <a:endParaRPr/>
          </a:p>
          <a:p>
            <a:pPr marL="342900" lvl="0" indent="-342900" algn="just" rtl="0">
              <a:lnSpc>
                <a:spcPct val="100000"/>
              </a:lnSpc>
              <a:spcBef>
                <a:spcPts val="1000"/>
              </a:spcBef>
              <a:spcAft>
                <a:spcPts val="0"/>
              </a:spcAft>
              <a:buClr>
                <a:schemeClr val="accent1"/>
              </a:buClr>
              <a:buSzPts val="1800"/>
              <a:buFont typeface="Noto Sans Symbols"/>
              <a:buChar char="🠶"/>
            </a:pPr>
            <a:r>
              <a:rPr lang="en-US" sz="1800" b="0" i="0" u="none">
                <a:solidFill>
                  <a:srgbClr val="404040"/>
                </a:solidFill>
                <a:latin typeface="Century Gothic"/>
                <a:ea typeface="Century Gothic"/>
                <a:cs typeface="Century Gothic"/>
                <a:sym typeface="Century Gothic"/>
              </a:rPr>
              <a:t>The brand is well established internationally and had a massive amount of popularity, especially among celebrities and public figures such as Raya Abi Rached, Nicole Scherzinger and Rihanna.</a:t>
            </a:r>
            <a:endParaRPr/>
          </a:p>
          <a:p>
            <a:pPr marL="342900" lvl="0" indent="-342900" algn="just" rtl="0">
              <a:lnSpc>
                <a:spcPct val="100000"/>
              </a:lnSpc>
              <a:spcBef>
                <a:spcPts val="1000"/>
              </a:spcBef>
              <a:spcAft>
                <a:spcPts val="0"/>
              </a:spcAft>
              <a:buClr>
                <a:schemeClr val="accent1"/>
              </a:buClr>
              <a:buSzPts val="1800"/>
              <a:buFont typeface="Noto Sans Symbols"/>
              <a:buChar char="🠶"/>
            </a:pPr>
            <a:r>
              <a:rPr lang="en-US" sz="1800" b="0" i="0" u="none">
                <a:solidFill>
                  <a:srgbClr val="404040"/>
                </a:solidFill>
                <a:latin typeface="Century Gothic"/>
                <a:ea typeface="Century Gothic"/>
                <a:cs typeface="Century Gothic"/>
                <a:sym typeface="Century Gothic"/>
              </a:rPr>
              <a:t>The hard work and amount of effort exerted to build her empire is the most astonishing, “So I tied my hair back, put on my overalls and spent my days in a workshop full of men learning the tricks of the jewelry making trade,” she said.</a:t>
            </a:r>
            <a:endParaRPr/>
          </a:p>
          <a:p>
            <a:pPr marL="342900" lvl="0" indent="-228600" algn="l" rtl="0">
              <a:spcBef>
                <a:spcPts val="1000"/>
              </a:spcBef>
              <a:spcAft>
                <a:spcPts val="0"/>
              </a:spcAft>
              <a:buSzPts val="1800"/>
              <a:buNone/>
            </a:pPr>
            <a:endParaRPr sz="1800" b="0" i="0" u="none">
              <a:solidFill>
                <a:srgbClr val="404040"/>
              </a:solidFill>
              <a:latin typeface="Century Gothic"/>
              <a:ea typeface="Century Gothic"/>
              <a:cs typeface="Century Gothic"/>
              <a:sym typeface="Century Gothic"/>
            </a:endParaRPr>
          </a:p>
        </p:txBody>
      </p:sp>
      <p:pic>
        <p:nvPicPr>
          <p:cNvPr id="915" name="Google Shape;915;p40" descr="C:\Users\win7\Desktop\3-1-683x1024.jpg"/>
          <p:cNvPicPr preferRelativeResize="0"/>
          <p:nvPr/>
        </p:nvPicPr>
        <p:blipFill rotWithShape="1">
          <a:blip r:embed="rId4">
            <a:alphaModFix/>
          </a:blip>
          <a:srcRect/>
          <a:stretch/>
        </p:blipFill>
        <p:spPr>
          <a:xfrm>
            <a:off x="6715125" y="5157787"/>
            <a:ext cx="2392362" cy="1647825"/>
          </a:xfrm>
          <a:prstGeom prst="rect">
            <a:avLst/>
          </a:prstGeom>
          <a:noFill/>
          <a:ln>
            <a:noFill/>
          </a:ln>
        </p:spPr>
      </p:pic>
      <p:pic>
        <p:nvPicPr>
          <p:cNvPr id="916" name="Google Shape;916;p40"/>
          <p:cNvPicPr preferRelativeResize="0"/>
          <p:nvPr/>
        </p:nvPicPr>
        <p:blipFill rotWithShape="1">
          <a:blip r:embed="rId5">
            <a:alphaModFix/>
          </a:blip>
          <a:srcRect/>
          <a:stretch/>
        </p:blipFill>
        <p:spPr>
          <a:xfrm>
            <a:off x="323850" y="5711825"/>
            <a:ext cx="1273175" cy="1146175"/>
          </a:xfrm>
          <a:prstGeom prst="rect">
            <a:avLst/>
          </a:prstGeom>
          <a:noFill/>
          <a:ln>
            <a:noFill/>
          </a:ln>
        </p:spPr>
      </p:pic>
      <p:pic>
        <p:nvPicPr>
          <p:cNvPr id="917" name="Google Shape;917;p40"/>
          <p:cNvPicPr preferRelativeResize="0"/>
          <p:nvPr/>
        </p:nvPicPr>
        <p:blipFill rotWithShape="1">
          <a:blip r:embed="rId6">
            <a:alphaModFix/>
          </a:blip>
          <a:srcRect/>
          <a:stretch/>
        </p:blipFill>
        <p:spPr>
          <a:xfrm>
            <a:off x="8521700" y="6235700"/>
            <a:ext cx="406400" cy="4064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21"/>
        <p:cNvGrpSpPr/>
        <p:nvPr/>
      </p:nvGrpSpPr>
      <p:grpSpPr>
        <a:xfrm>
          <a:off x="0" y="0"/>
          <a:ext cx="0" cy="0"/>
          <a:chOff x="0" y="0"/>
          <a:chExt cx="0" cy="0"/>
        </a:xfrm>
      </p:grpSpPr>
      <p:sp>
        <p:nvSpPr>
          <p:cNvPr id="922" name="Google Shape;922;p41"/>
          <p:cNvSpPr txBox="1"/>
          <p:nvPr/>
        </p:nvSpPr>
        <p:spPr>
          <a:xfrm>
            <a:off x="0" y="6381750"/>
            <a:ext cx="2971800" cy="47625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923" name="Google Shape;923;p41"/>
          <p:cNvSpPr txBox="1">
            <a:spLocks noGrp="1"/>
          </p:cNvSpPr>
          <p:nvPr>
            <p:ph type="title" idx="4294967295"/>
          </p:nvPr>
        </p:nvSpPr>
        <p:spPr>
          <a:xfrm>
            <a:off x="762000" y="76200"/>
            <a:ext cx="8382000" cy="1100137"/>
          </a:xfrm>
          <a:prstGeom prst="rect">
            <a:avLst/>
          </a:prstGeom>
          <a:noFill/>
          <a:ln>
            <a:noFill/>
          </a:ln>
        </p:spPr>
        <p:txBody>
          <a:bodyPr spcFirstLastPara="1" wrap="square" lIns="88900" tIns="46025" rIns="88900" bIns="46025" anchor="t" anchorCtr="0">
            <a:noAutofit/>
          </a:bodyPr>
          <a:lstStyle/>
          <a:p>
            <a:pPr marL="0" marR="0" lvl="0" indent="0" algn="l" rtl="0">
              <a:lnSpc>
                <a:spcPct val="90000"/>
              </a:lnSpc>
              <a:spcBef>
                <a:spcPts val="0"/>
              </a:spcBef>
              <a:spcAft>
                <a:spcPts val="0"/>
              </a:spcAft>
              <a:buClr>
                <a:srgbClr val="262626"/>
              </a:buClr>
              <a:buSzPts val="3600"/>
              <a:buFont typeface="Arial"/>
              <a:buNone/>
            </a:pPr>
            <a:r>
              <a:rPr lang="en-US" sz="3600" b="0" i="0" u="none" strike="noStrike" cap="none">
                <a:solidFill>
                  <a:srgbClr val="262626"/>
                </a:solidFill>
                <a:latin typeface="Arial"/>
                <a:ea typeface="Arial"/>
                <a:cs typeface="Arial"/>
                <a:sym typeface="Arial"/>
              </a:rPr>
              <a:t>                   </a:t>
            </a:r>
            <a:br>
              <a:rPr lang="en-US" sz="3600" b="0" i="0" u="none" strike="noStrike" cap="none">
                <a:solidFill>
                  <a:srgbClr val="262626"/>
                </a:solidFill>
                <a:latin typeface="Arial"/>
                <a:ea typeface="Arial"/>
                <a:cs typeface="Arial"/>
                <a:sym typeface="Arial"/>
              </a:rPr>
            </a:br>
            <a:r>
              <a:rPr lang="en-US" sz="3600" b="0" i="0" u="none" strike="noStrike" cap="none">
                <a:solidFill>
                  <a:srgbClr val="262626"/>
                </a:solidFill>
                <a:latin typeface="Arial"/>
                <a:ea typeface="Arial"/>
                <a:cs typeface="Arial"/>
                <a:sym typeface="Arial"/>
              </a:rPr>
              <a:t>                      Conclusion</a:t>
            </a:r>
            <a:endParaRPr/>
          </a:p>
        </p:txBody>
      </p:sp>
      <p:sp>
        <p:nvSpPr>
          <p:cNvPr id="924" name="Google Shape;924;p41"/>
          <p:cNvSpPr txBox="1">
            <a:spLocks noGrp="1"/>
          </p:cNvSpPr>
          <p:nvPr>
            <p:ph type="body" idx="4294967295"/>
          </p:nvPr>
        </p:nvSpPr>
        <p:spPr>
          <a:xfrm>
            <a:off x="539750" y="1773237"/>
            <a:ext cx="7461250" cy="4017962"/>
          </a:xfrm>
          <a:prstGeom prst="rect">
            <a:avLst/>
          </a:prstGeom>
          <a:noFill/>
          <a:ln>
            <a:noFill/>
          </a:ln>
        </p:spPr>
        <p:txBody>
          <a:bodyPr spcFirstLastPara="1" wrap="square" lIns="88900" tIns="46025" rIns="88900" bIns="46025" anchor="t" anchorCtr="0">
            <a:noAutofit/>
          </a:bodyPr>
          <a:lstStyle/>
          <a:p>
            <a:pPr marL="342900" marR="0" lvl="0" indent="-342900" algn="l" rtl="0">
              <a:lnSpc>
                <a:spcPct val="80000"/>
              </a:lnSpc>
              <a:spcBef>
                <a:spcPts val="0"/>
              </a:spcBef>
              <a:spcAft>
                <a:spcPts val="0"/>
              </a:spcAft>
              <a:buClr>
                <a:schemeClr val="accent1"/>
              </a:buClr>
              <a:buSzPts val="2800"/>
              <a:buFont typeface="Noto Sans Symbols"/>
              <a:buNone/>
            </a:pPr>
            <a:r>
              <a:rPr lang="en-US" sz="2800" b="0" i="0" u="none" strike="noStrike" cap="none">
                <a:solidFill>
                  <a:srgbClr val="404040"/>
                </a:solidFill>
                <a:latin typeface="Century Gothic"/>
                <a:ea typeface="Century Gothic"/>
                <a:cs typeface="Century Gothic"/>
                <a:sym typeface="Century Gothic"/>
              </a:rPr>
              <a:t>Entrepreneurs:</a:t>
            </a:r>
            <a:endParaRPr/>
          </a:p>
          <a:p>
            <a:pPr marL="342900" marR="0" lvl="0" indent="-342900" algn="l" rtl="0">
              <a:lnSpc>
                <a:spcPct val="80000"/>
              </a:lnSpc>
              <a:spcBef>
                <a:spcPts val="1200"/>
              </a:spcBef>
              <a:spcAft>
                <a:spcPts val="0"/>
              </a:spcAft>
              <a:buClr>
                <a:schemeClr val="accent1"/>
              </a:buClr>
              <a:buSzPts val="2800"/>
              <a:buFont typeface="Noto Sans Symbols"/>
              <a:buNone/>
            </a:pPr>
            <a:endParaRPr sz="2800" b="0" i="0" u="none" strike="noStrike" cap="none">
              <a:solidFill>
                <a:srgbClr val="404040"/>
              </a:solidFill>
              <a:latin typeface="Century Gothic"/>
              <a:ea typeface="Century Gothic"/>
              <a:cs typeface="Century Gothic"/>
              <a:sym typeface="Century Gothic"/>
            </a:endParaRPr>
          </a:p>
          <a:p>
            <a:pPr marL="342900" marR="0" lvl="0" indent="-342900" algn="l" rtl="0">
              <a:lnSpc>
                <a:spcPct val="80000"/>
              </a:lnSpc>
              <a:spcBef>
                <a:spcPts val="1200"/>
              </a:spcBef>
              <a:spcAft>
                <a:spcPts val="0"/>
              </a:spcAft>
              <a:buClr>
                <a:schemeClr val="accent1"/>
              </a:buClr>
              <a:buSzPts val="2400"/>
              <a:buFont typeface="Noto Sans Symbols"/>
              <a:buChar char="🠶"/>
            </a:pPr>
            <a:r>
              <a:rPr lang="en-US" sz="2400" b="0" i="0" u="none" strike="noStrike" cap="none">
                <a:solidFill>
                  <a:srgbClr val="404040"/>
                </a:solidFill>
                <a:latin typeface="Century Gothic"/>
                <a:ea typeface="Century Gothic"/>
                <a:cs typeface="Century Gothic"/>
                <a:sym typeface="Century Gothic"/>
              </a:rPr>
              <a:t>Are an important part of the free enterprise system</a:t>
            </a:r>
            <a:endParaRPr/>
          </a:p>
          <a:p>
            <a:pPr marL="342900" marR="0" lvl="0" indent="-342900" algn="l" rtl="0">
              <a:lnSpc>
                <a:spcPct val="80000"/>
              </a:lnSpc>
              <a:spcBef>
                <a:spcPts val="1200"/>
              </a:spcBef>
              <a:spcAft>
                <a:spcPts val="0"/>
              </a:spcAft>
              <a:buClr>
                <a:schemeClr val="accent1"/>
              </a:buClr>
              <a:buSzPts val="2400"/>
              <a:buFont typeface="Noto Sans Symbols"/>
              <a:buChar char="🠶"/>
            </a:pPr>
            <a:r>
              <a:rPr lang="en-US" sz="2400" b="0" i="0" u="none" strike="noStrike" cap="none">
                <a:solidFill>
                  <a:srgbClr val="404040"/>
                </a:solidFill>
                <a:latin typeface="Century Gothic"/>
                <a:ea typeface="Century Gothic"/>
                <a:cs typeface="Century Gothic"/>
                <a:sym typeface="Century Gothic"/>
              </a:rPr>
              <a:t>Are a diverse and talented group of people</a:t>
            </a:r>
            <a:endParaRPr/>
          </a:p>
          <a:p>
            <a:pPr marL="342900" marR="0" lvl="0" indent="-342900" algn="l" rtl="0">
              <a:lnSpc>
                <a:spcPct val="80000"/>
              </a:lnSpc>
              <a:spcBef>
                <a:spcPts val="1200"/>
              </a:spcBef>
              <a:spcAft>
                <a:spcPts val="0"/>
              </a:spcAft>
              <a:buClr>
                <a:schemeClr val="accent1"/>
              </a:buClr>
              <a:buSzPts val="2400"/>
              <a:buFont typeface="Noto Sans Symbols"/>
              <a:buChar char="🠶"/>
            </a:pPr>
            <a:r>
              <a:rPr lang="en-US" sz="2400" b="0" i="0" u="none" strike="noStrike" cap="none">
                <a:solidFill>
                  <a:srgbClr val="404040"/>
                </a:solidFill>
                <a:latin typeface="Century Gothic"/>
                <a:ea typeface="Century Gothic"/>
                <a:cs typeface="Century Gothic"/>
                <a:sym typeface="Century Gothic"/>
              </a:rPr>
              <a:t>Are able to enhance the profitability of their businesses through acquiring additional knowledge and experience</a:t>
            </a:r>
            <a:endParaRPr/>
          </a:p>
        </p:txBody>
      </p:sp>
      <p:pic>
        <p:nvPicPr>
          <p:cNvPr id="925" name="Google Shape;925;p41"/>
          <p:cNvPicPr preferRelativeResize="0"/>
          <p:nvPr/>
        </p:nvPicPr>
        <p:blipFill rotWithShape="1">
          <a:blip r:embed="rId3">
            <a:alphaModFix/>
          </a:blip>
          <a:srcRect/>
          <a:stretch/>
        </p:blipFill>
        <p:spPr>
          <a:xfrm>
            <a:off x="225425" y="5743575"/>
            <a:ext cx="1274762" cy="1146175"/>
          </a:xfrm>
          <a:prstGeom prst="rect">
            <a:avLst/>
          </a:prstGeom>
          <a:noFill/>
          <a:ln>
            <a:noFill/>
          </a:ln>
        </p:spPr>
      </p:pic>
      <p:pic>
        <p:nvPicPr>
          <p:cNvPr id="926" name="Google Shape;926;p41"/>
          <p:cNvPicPr preferRelativeResize="0"/>
          <p:nvPr/>
        </p:nvPicPr>
        <p:blipFill rotWithShape="1">
          <a:blip r:embed="rId4">
            <a:alphaModFix/>
          </a:blip>
          <a:srcRect/>
          <a:stretch/>
        </p:blipFill>
        <p:spPr>
          <a:xfrm>
            <a:off x="8521700" y="6235700"/>
            <a:ext cx="406400" cy="406400"/>
          </a:xfrm>
          <a:prstGeom prst="rect">
            <a:avLst/>
          </a:prstGeom>
          <a:noFill/>
          <a:ln>
            <a:noFill/>
          </a:ln>
        </p:spPr>
      </p:pic>
    </p:spTree>
  </p:cSld>
  <p:clrMapOvr>
    <a:masterClrMapping/>
  </p:clrMapOvr>
</p:sld>
</file>

<file path=ppt/theme/theme1.xml><?xml version="1.0" encoding="utf-8"?>
<a:theme xmlns:a="http://schemas.openxmlformats.org/drawingml/2006/main" name="1_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_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8_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Presentation1">
  <a:themeElements>
    <a:clrScheme name="Custom 1">
      <a:dk1>
        <a:srgbClr val="000000"/>
      </a:dk1>
      <a:lt1>
        <a:srgbClr val="000000"/>
      </a:lt1>
      <a:dk2>
        <a:srgbClr val="000000"/>
      </a:dk2>
      <a:lt2>
        <a:srgbClr val="000000"/>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Powerpoint Template">
  <a:themeElements>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Powerpoint Template">
  <a:themeElements>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Powerpoint Template">
  <a:themeElements>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2004</Words>
  <Application>Microsoft Office PowerPoint</Application>
  <PresentationFormat>On-screen Show (4:3)</PresentationFormat>
  <Paragraphs>295</Paragraphs>
  <Slides>41</Slides>
  <Notes>41</Notes>
  <HiddenSlides>0</HiddenSlides>
  <MMClips>0</MMClips>
  <ScaleCrop>false</ScaleCrop>
  <HeadingPairs>
    <vt:vector size="6" baseType="variant">
      <vt:variant>
        <vt:lpstr>Fonts Used</vt:lpstr>
      </vt:variant>
      <vt:variant>
        <vt:i4>6</vt:i4>
      </vt:variant>
      <vt:variant>
        <vt:lpstr>Theme</vt:lpstr>
      </vt:variant>
      <vt:variant>
        <vt:i4>9</vt:i4>
      </vt:variant>
      <vt:variant>
        <vt:lpstr>Slide Titles</vt:lpstr>
      </vt:variant>
      <vt:variant>
        <vt:i4>41</vt:i4>
      </vt:variant>
    </vt:vector>
  </HeadingPairs>
  <TitlesOfParts>
    <vt:vector size="56" baseType="lpstr">
      <vt:lpstr>Arial</vt:lpstr>
      <vt:lpstr>Calibri</vt:lpstr>
      <vt:lpstr>Noto Sans Symbols</vt:lpstr>
      <vt:lpstr>Tajawal Medium</vt:lpstr>
      <vt:lpstr>Garamond</vt:lpstr>
      <vt:lpstr>Century Gothic</vt:lpstr>
      <vt:lpstr>1_Wisp</vt:lpstr>
      <vt:lpstr>7_Wisp</vt:lpstr>
      <vt:lpstr>2_Wisp</vt:lpstr>
      <vt:lpstr>18_Wisp</vt:lpstr>
      <vt:lpstr>Custom Design</vt:lpstr>
      <vt:lpstr>Presentation1</vt:lpstr>
      <vt:lpstr>1_Powerpoint Template</vt:lpstr>
      <vt:lpstr>2_Powerpoint Template</vt:lpstr>
      <vt:lpstr>3_Powerpoint Template</vt:lpstr>
      <vt:lpstr>PowerPoint Presentation</vt:lpstr>
      <vt:lpstr>PowerPoint Presentation</vt:lpstr>
      <vt:lpstr>PowerPoint Presentation</vt:lpstr>
      <vt:lpstr>PowerPoint Presentation</vt:lpstr>
      <vt:lpstr>PowerPoint Presentation</vt:lpstr>
      <vt:lpstr>PowerPoint Presentation</vt:lpstr>
      <vt:lpstr>           What is an Entrepreneur?</vt:lpstr>
      <vt:lpstr>          The World of the Entrepreneur</vt:lpstr>
      <vt:lpstr>PowerPoint Presentation</vt:lpstr>
      <vt:lpstr>Characteristics of Entrepreneurs</vt:lpstr>
      <vt:lpstr>PowerPoint Presentation</vt:lpstr>
      <vt:lpstr>PowerPoint Presentation</vt:lpstr>
      <vt:lpstr>PowerPoint Presentation</vt:lpstr>
      <vt:lpstr>PowerPoint Presentation</vt:lpstr>
      <vt:lpstr>PowerPoint Presentation</vt:lpstr>
      <vt:lpstr>Opportunity Entrepreneurs Vs. Necessity Entrepreneurs</vt:lpstr>
      <vt:lpstr>Serial Entrepreneurs</vt:lpstr>
      <vt:lpstr>Social entrepreneurs  </vt:lpstr>
      <vt:lpstr>PowerPoint Presentation</vt:lpstr>
      <vt:lpstr>PowerPoint Presentation</vt:lpstr>
      <vt:lpstr>                Benefits of Entrepreneurship</vt:lpstr>
      <vt:lpstr>            Drawbacks of Entrepreneurship</vt:lpstr>
      <vt:lpstr>Deadly Mistakes of Entrepreneurship</vt:lpstr>
      <vt:lpstr>          Avoiding the Pitfalls of Small Business Failure</vt:lpstr>
      <vt:lpstr>Feeding the Entrepreneurial Fire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Startup Businesses</vt:lpstr>
      <vt:lpstr>Business Incubators</vt:lpstr>
      <vt:lpstr> El Menus </vt:lpstr>
      <vt:lpstr>Wuzzuf </vt:lpstr>
      <vt:lpstr>Female Entrepreneurs</vt:lpstr>
      <vt:lpstr>Female Entrepreneurs That Will Inspire You To Follow Your Dreams </vt:lpstr>
      <vt:lpstr>                                          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dc:creator>
  <cp:lastModifiedBy>bahgat</cp:lastModifiedBy>
  <cp:revision>1</cp:revision>
  <dcterms:created xsi:type="dcterms:W3CDTF">2012-09-11T09:44:14Z</dcterms:created>
  <dcterms:modified xsi:type="dcterms:W3CDTF">2023-02-03T13:39:12Z</dcterms:modified>
</cp:coreProperties>
</file>