
<file path=[Content_Types].xml><?xml version="1.0" encoding="utf-8"?>
<Types xmlns="http://schemas.openxmlformats.org/package/2006/content-types">
  <Default Extension="jp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6.xml" ContentType="application/vnd.openxmlformats-officedocument.presentationml.tags+xml"/>
  <Override PartName="/ppt/notesSlides/notesSlide11.xml" ContentType="application/vnd.openxmlformats-officedocument.presentationml.notesSlide+xml"/>
  <Override PartName="/ppt/tags/tag7.xml" ContentType="application/vnd.openxmlformats-officedocument.presentationml.tags+xml"/>
  <Override PartName="/ppt/notesSlides/notesSlide12.xml" ContentType="application/vnd.openxmlformats-officedocument.presentationml.notesSlide+xml"/>
  <Override PartName="/ppt/tags/tag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9.xml" ContentType="application/vnd.openxmlformats-officedocument.presentationml.tags+xml"/>
  <Override PartName="/ppt/notesSlides/notesSlide16.xml" ContentType="application/vnd.openxmlformats-officedocument.presentationml.notesSlide+xml"/>
  <Override PartName="/ppt/tags/tag10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1.xml" ContentType="application/vnd.openxmlformats-officedocument.presentationml.tags+xml"/>
  <Override PartName="/ppt/notesSlides/notesSlide23.xml" ContentType="application/vnd.openxmlformats-officedocument.presentationml.notesSlide+xml"/>
  <Override PartName="/ppt/tags/tag12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13.xml" ContentType="application/vnd.openxmlformats-officedocument.presentationml.tags+xml"/>
  <Override PartName="/ppt/notesSlides/notesSlide27.xml" ContentType="application/vnd.openxmlformats-officedocument.presentationml.notesSlide+xml"/>
  <Override PartName="/ppt/tags/tag14.xml" ContentType="application/vnd.openxmlformats-officedocument.presentationml.tags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15.xml" ContentType="application/vnd.openxmlformats-officedocument.presentationml.tags+xml"/>
  <Override PartName="/ppt/notesSlides/notesSlide31.xml" ContentType="application/vnd.openxmlformats-officedocument.presentationml.notesSlide+xml"/>
  <Override PartName="/ppt/tags/tag16.xml" ContentType="application/vnd.openxmlformats-officedocument.presentationml.tags+xml"/>
  <Override PartName="/ppt/notesSlides/notesSlide32.xml" ContentType="application/vnd.openxmlformats-officedocument.presentationml.notesSlide+xml"/>
  <Override PartName="/ppt/tags/tag17.xml" ContentType="application/vnd.openxmlformats-officedocument.presentationml.tags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  <p:sldMasterId id="2147483670" r:id="rId5"/>
  </p:sldMasterIdLst>
  <p:notesMasterIdLst>
    <p:notesMasterId r:id="rId46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308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1" r:id="rId21"/>
    <p:sldId id="272" r:id="rId22"/>
    <p:sldId id="273" r:id="rId23"/>
    <p:sldId id="306" r:id="rId24"/>
    <p:sldId id="307" r:id="rId25"/>
    <p:sldId id="274" r:id="rId26"/>
    <p:sldId id="275" r:id="rId27"/>
    <p:sldId id="276" r:id="rId28"/>
    <p:sldId id="277" r:id="rId29"/>
    <p:sldId id="310" r:id="rId30"/>
    <p:sldId id="284" r:id="rId31"/>
    <p:sldId id="278" r:id="rId32"/>
    <p:sldId id="279" r:id="rId33"/>
    <p:sldId id="280" r:id="rId34"/>
    <p:sldId id="270" r:id="rId35"/>
    <p:sldId id="281" r:id="rId36"/>
    <p:sldId id="282" r:id="rId37"/>
    <p:sldId id="283" r:id="rId38"/>
    <p:sldId id="309" r:id="rId39"/>
    <p:sldId id="285" r:id="rId40"/>
    <p:sldId id="286" r:id="rId41"/>
    <p:sldId id="287" r:id="rId42"/>
    <p:sldId id="288" r:id="rId43"/>
    <p:sldId id="289" r:id="rId44"/>
    <p:sldId id="290" r:id="rId4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E041ED9-0AFF-4344-BDA5-0956ACDCF5A7}">
  <a:tblStyle styleId="{4E041ED9-0AFF-4344-BDA5-0956ACDCF5A7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1" autoAdjust="0"/>
    <p:restoredTop sz="94660"/>
  </p:normalViewPr>
  <p:slideViewPr>
    <p:cSldViewPr snapToGrid="0">
      <p:cViewPr varScale="1">
        <p:scale>
          <a:sx n="82" d="100"/>
          <a:sy n="82" d="100"/>
        </p:scale>
        <p:origin x="701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viewProps" Target="view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906007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1" name="Google Shape;12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5" name="Google Shape;15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1" name="Google Shape;17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0" name="Google Shape;19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7" name="Google Shape;20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>
          <a:extLst>
            <a:ext uri="{FF2B5EF4-FFF2-40B4-BE49-F238E27FC236}">
              <a16:creationId xmlns:a16="http://schemas.microsoft.com/office/drawing/2014/main" id="{B020D104-2B3E-8211-11EC-2D744BE773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7:notes">
            <a:extLst>
              <a:ext uri="{FF2B5EF4-FFF2-40B4-BE49-F238E27FC236}">
                <a16:creationId xmlns:a16="http://schemas.microsoft.com/office/drawing/2014/main" id="{7CCBCC83-273F-2AF1-5DFC-62BBE60D6D8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7" name="Google Shape;207;p7:notes">
            <a:extLst>
              <a:ext uri="{FF2B5EF4-FFF2-40B4-BE49-F238E27FC236}">
                <a16:creationId xmlns:a16="http://schemas.microsoft.com/office/drawing/2014/main" id="{619C458F-1BEE-2C3F-7A2E-CBB67309652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570686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9" name="Google Shape;21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7" name="Google Shape;23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9" name="Google Shape;24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7" name="Google Shape;26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4" name="Google Shape;28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9" name="Google Shape;29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1" name="Google Shape;31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5" name="Google Shape;33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6" name="Google Shape;35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79" name="Google Shape;37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2ec1368c9eb_0_7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20" name="Google Shape;320;g2ec1368c9eb_0_7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9794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2ec1368c9eb_0_76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42" name="Google Shape;342;g2ec1368c9eb_0_7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1" name="Google Shape;391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3" name="Google Shape;40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5" name="Google Shape;415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1" name="Google Shape;431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9">
          <a:extLst>
            <a:ext uri="{FF2B5EF4-FFF2-40B4-BE49-F238E27FC236}">
              <a16:creationId xmlns:a16="http://schemas.microsoft.com/office/drawing/2014/main" id="{EDC806E4-2B8E-EE02-3163-5A7948996E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29:notes">
            <a:extLst>
              <a:ext uri="{FF2B5EF4-FFF2-40B4-BE49-F238E27FC236}">
                <a16:creationId xmlns:a16="http://schemas.microsoft.com/office/drawing/2014/main" id="{0EB34132-593A-5B41-D0BD-EE86ADA2B0E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1" name="Google Shape;561;p29:notes">
            <a:extLst>
              <a:ext uri="{FF2B5EF4-FFF2-40B4-BE49-F238E27FC236}">
                <a16:creationId xmlns:a16="http://schemas.microsoft.com/office/drawing/2014/main" id="{298FC31A-3088-4CF1-B35E-3F5C5B0CEAA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519213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1" name="Google Shape;561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8" name="Google Shape;44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9" name="Google Shape;46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6" name="Google Shape;486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3" name="Google Shape;32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8" name="Google Shape;498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8" name="Google Shape;518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40" name="Google Shape;540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9">
          <a:extLst>
            <a:ext uri="{FF2B5EF4-FFF2-40B4-BE49-F238E27FC236}">
              <a16:creationId xmlns:a16="http://schemas.microsoft.com/office/drawing/2014/main" id="{9A1B1219-7C3B-489B-83FD-230731AAA7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29:notes">
            <a:extLst>
              <a:ext uri="{FF2B5EF4-FFF2-40B4-BE49-F238E27FC236}">
                <a16:creationId xmlns:a16="http://schemas.microsoft.com/office/drawing/2014/main" id="{E25ED557-24F9-3122-4F4C-E7F1DBFF1C4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1" name="Google Shape;561;p29:notes">
            <a:extLst>
              <a:ext uri="{FF2B5EF4-FFF2-40B4-BE49-F238E27FC236}">
                <a16:creationId xmlns:a16="http://schemas.microsoft.com/office/drawing/2014/main" id="{B0DD9303-DFE1-2E69-7E8F-C94B428F374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6056372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73" name="Google Shape;57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5" name="Google Shape;58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Google Shape;596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7" name="Google Shape;597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9" name="Google Shape;609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Google Shape;620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1" name="Google Shape;621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3" name="Google Shape;633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4" name="Google Shape;634;p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40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40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42262871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41"/>
          <p:cNvSpPr>
            <a:spLocks noGrp="1"/>
          </p:cNvSpPr>
          <p:nvPr>
            <p:ph type="pic" idx="2"/>
          </p:nvPr>
        </p:nvSpPr>
        <p:spPr>
          <a:xfrm>
            <a:off x="1" y="0"/>
            <a:ext cx="9741000" cy="59628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235602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4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4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00" name="Google Shape;200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01" name="Google Shape;201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02" name="Google Shape;202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898107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4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700" cy="5184000"/>
          </a:xfrm>
          <a:prstGeom prst="rect">
            <a:avLst/>
          </a:prstGeom>
          <a:solidFill>
            <a:srgbClr val="D8D8D8">
              <a:alpha val="48630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67951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4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00" cy="68580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074488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45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600" cy="46101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495527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46"/>
          <p:cNvSpPr>
            <a:spLocks noGrp="1"/>
          </p:cNvSpPr>
          <p:nvPr>
            <p:ph type="pic" idx="2"/>
          </p:nvPr>
        </p:nvSpPr>
        <p:spPr>
          <a:xfrm>
            <a:off x="0" y="1"/>
            <a:ext cx="6826200" cy="68580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645378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47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000" cy="2495700"/>
          </a:xfrm>
          <a:prstGeom prst="rect">
            <a:avLst/>
          </a:prstGeom>
          <a:solidFill>
            <a:srgbClr val="D8D8D8">
              <a:alpha val="48630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85514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15" name="Google Shape;215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16" name="Google Shape;216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289604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4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4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0" name="Google Shape;220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21" name="Google Shape;221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22" name="Google Shape;222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335719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5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5" name="Google Shape;225;p5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26" name="Google Shape;226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27" name="Google Shape;227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28" name="Google Shape;228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879038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1" name="Google Shape;231;p5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2" name="Google Shape;232;p5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3" name="Google Shape;233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34" name="Google Shape;234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35" name="Google Shape;235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3119469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5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8" name="Google Shape;238;p5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39" name="Google Shape;239;p5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0" name="Google Shape;240;p5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41" name="Google Shape;241;p5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2" name="Google Shape;242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43" name="Google Shape;243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44" name="Google Shape;244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7092161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5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7" name="Google Shape;247;p5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48" name="Google Shape;248;p5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49" name="Google Shape;249;p5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8469658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5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2" name="Google Shape;252;p5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53" name="Google Shape;253;p5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54" name="Google Shape;254;p5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55" name="Google Shape;255;p5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56" name="Google Shape;256;p5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0009766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5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9" name="Google Shape;259;p5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260" name="Google Shape;260;p5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61" name="Google Shape;261;p5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2" name="Google Shape;262;p5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3" name="Google Shape;263;p5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1588431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5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6" name="Google Shape;266;p56"/>
          <p:cNvSpPr txBox="1">
            <a:spLocks noGrp="1"/>
          </p:cNvSpPr>
          <p:nvPr>
            <p:ph type="body" idx="1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7" name="Google Shape;267;p5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8" name="Google Shape;268;p5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69" name="Google Shape;269;p5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0097956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57"/>
          <p:cNvSpPr txBox="1">
            <a:spLocks noGrp="1"/>
          </p:cNvSpPr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2" name="Google Shape;272;p57"/>
          <p:cNvSpPr txBox="1">
            <a:spLocks noGrp="1"/>
          </p:cNvSpPr>
          <p:nvPr>
            <p:ph type="body" idx="1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3" name="Google Shape;273;p5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74" name="Google Shape;274;p5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75" name="Google Shape;275;p5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0287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34.xml"/><Relationship Id="rId1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1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3.xml"/><Relationship Id="rId16" Type="http://schemas.openxmlformats.org/officeDocument/2006/relationships/slideLayout" Target="../slideLayouts/slideLayout3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3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4">
            <a:alphaModFix/>
          </a:blip>
          <a:srcRect t="27877" b="25428"/>
          <a:stretch/>
        </p:blipFill>
        <p:spPr>
          <a:xfrm>
            <a:off x="9336360" y="-99392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9" name="Google Shape;189;p3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91" name="Google Shape;191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92" name="Google Shape;192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5605041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audio" Target="../media/media1.mp3"/><Relationship Id="rId7" Type="http://schemas.openxmlformats.org/officeDocument/2006/relationships/audio" Target="../media/media3.mp3"/><Relationship Id="rId2" Type="http://schemas.microsoft.com/office/2007/relationships/media" Target="../media/media1.mp3"/><Relationship Id="rId1" Type="http://schemas.openxmlformats.org/officeDocument/2006/relationships/tags" Target="../tags/tag1.xml"/><Relationship Id="rId6" Type="http://schemas.microsoft.com/office/2007/relationships/media" Target="../media/media3.mp3"/><Relationship Id="rId11" Type="http://schemas.openxmlformats.org/officeDocument/2006/relationships/image" Target="../media/image6.png"/><Relationship Id="rId5" Type="http://schemas.openxmlformats.org/officeDocument/2006/relationships/audio" Target="../media/media2.mp3"/><Relationship Id="rId10" Type="http://schemas.openxmlformats.org/officeDocument/2006/relationships/image" Target="../media/image5.png"/><Relationship Id="rId4" Type="http://schemas.microsoft.com/office/2007/relationships/media" Target="../media/media2.mp3"/><Relationship Id="rId9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p3"/><Relationship Id="rId7" Type="http://schemas.openxmlformats.org/officeDocument/2006/relationships/image" Target="../media/image6.png"/><Relationship Id="rId2" Type="http://schemas.microsoft.com/office/2007/relationships/media" Target="../media/media4.mp3"/><Relationship Id="rId1" Type="http://schemas.openxmlformats.org/officeDocument/2006/relationships/tags" Target="../tags/tag4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audio" Target="../media/media6.mp3"/><Relationship Id="rId7" Type="http://schemas.openxmlformats.org/officeDocument/2006/relationships/notesSlide" Target="../notesSlides/notesSlide17.xml"/><Relationship Id="rId2" Type="http://schemas.microsoft.com/office/2007/relationships/media" Target="../media/media6.mp3"/><Relationship Id="rId1" Type="http://schemas.openxmlformats.org/officeDocument/2006/relationships/tags" Target="../tags/tag10.xml"/><Relationship Id="rId6" Type="http://schemas.openxmlformats.org/officeDocument/2006/relationships/slideLayout" Target="../slideLayouts/slideLayout2.xml"/><Relationship Id="rId5" Type="http://schemas.openxmlformats.org/officeDocument/2006/relationships/audio" Target="../media/media7.mp3"/><Relationship Id="rId4" Type="http://schemas.microsoft.com/office/2007/relationships/media" Target="../media/media7.mp3"/><Relationship Id="rId9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p3"/><Relationship Id="rId7" Type="http://schemas.openxmlformats.org/officeDocument/2006/relationships/image" Target="../media/image6.png"/><Relationship Id="rId2" Type="http://schemas.microsoft.com/office/2007/relationships/media" Target="../media/media8.mp3"/><Relationship Id="rId1" Type="http://schemas.openxmlformats.org/officeDocument/2006/relationships/tags" Target="../tags/tag13.xml"/><Relationship Id="rId6" Type="http://schemas.openxmlformats.org/officeDocument/2006/relationships/image" Target="../media/image26.png"/><Relationship Id="rId5" Type="http://schemas.openxmlformats.org/officeDocument/2006/relationships/notesSlide" Target="../notesSlides/notesSlide27.xml"/><Relationship Id="rId4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p3"/><Relationship Id="rId7" Type="http://schemas.openxmlformats.org/officeDocument/2006/relationships/image" Target="../media/image6.png"/><Relationship Id="rId2" Type="http://schemas.microsoft.com/office/2007/relationships/media" Target="../media/media9.mp3"/><Relationship Id="rId1" Type="http://schemas.openxmlformats.org/officeDocument/2006/relationships/tags" Target="../tags/tag14.xml"/><Relationship Id="rId6" Type="http://schemas.openxmlformats.org/officeDocument/2006/relationships/image" Target="../media/image27.png"/><Relationship Id="rId5" Type="http://schemas.openxmlformats.org/officeDocument/2006/relationships/notesSlide" Target="../notesSlides/notesSlide28.xml"/><Relationship Id="rId4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p3"/><Relationship Id="rId7" Type="http://schemas.openxmlformats.org/officeDocument/2006/relationships/image" Target="../media/image6.png"/><Relationship Id="rId2" Type="http://schemas.microsoft.com/office/2007/relationships/media" Target="../media/media10.mp3"/><Relationship Id="rId1" Type="http://schemas.openxmlformats.org/officeDocument/2006/relationships/tags" Target="../tags/tag16.xml"/><Relationship Id="rId6" Type="http://schemas.openxmlformats.org/officeDocument/2006/relationships/image" Target="../media/image31.png"/><Relationship Id="rId5" Type="http://schemas.openxmlformats.org/officeDocument/2006/relationships/notesSlide" Target="../notesSlides/notesSlide32.xml"/><Relationship Id="rId4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p3"/><Relationship Id="rId7" Type="http://schemas.openxmlformats.org/officeDocument/2006/relationships/image" Target="../media/image6.png"/><Relationship Id="rId2" Type="http://schemas.microsoft.com/office/2007/relationships/media" Target="../media/media11.mp3"/><Relationship Id="rId1" Type="http://schemas.openxmlformats.org/officeDocument/2006/relationships/tags" Target="../tags/tag17.xml"/><Relationship Id="rId6" Type="http://schemas.openxmlformats.org/officeDocument/2006/relationships/image" Target="../media/image32.png"/><Relationship Id="rId5" Type="http://schemas.openxmlformats.org/officeDocument/2006/relationships/notesSlide" Target="../notesSlides/notesSlide33.xml"/><Relationship Id="rId4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image" Target="../media/image6.png"/><Relationship Id="rId5" Type="http://schemas.openxmlformats.org/officeDocument/2006/relationships/image" Target="../media/image33.png"/><Relationship Id="rId4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6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095397" y="25069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07"/>
    </mc:Choice>
    <mc:Fallback xmlns="">
      <p:transition spd="slow" advTm="1130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5391" t="19874" r="26047" b="1991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8102"/>
    </mc:Choice>
    <mc:Fallback xmlns="">
      <p:transition spd="slow" advTm="25810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10">
            <a:alphaModFix/>
          </a:blip>
          <a:srcRect l="30443" t="32122" r="27999" b="40209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5"/>
          <p:cNvSpPr txBox="1"/>
          <p:nvPr/>
        </p:nvSpPr>
        <p:spPr>
          <a:xfrm>
            <a:off x="4467475" y="4330325"/>
            <a:ext cx="1034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books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4" name="Google Shape;144;p25"/>
          <p:cNvSpPr txBox="1"/>
          <p:nvPr/>
        </p:nvSpPr>
        <p:spPr>
          <a:xfrm>
            <a:off x="4467475" y="4888425"/>
            <a:ext cx="2285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electrical goods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5" name="Google Shape;145;p25"/>
          <p:cNvSpPr txBox="1"/>
          <p:nvPr/>
        </p:nvSpPr>
        <p:spPr>
          <a:xfrm>
            <a:off x="4467475" y="5260925"/>
            <a:ext cx="2285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music and movies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6" name="Google Shape;146;p25"/>
          <p:cNvSpPr txBox="1"/>
          <p:nvPr/>
        </p:nvSpPr>
        <p:spPr>
          <a:xfrm>
            <a:off x="6683175" y="4903725"/>
            <a:ext cx="29730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big department stores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25"/>
          <p:cNvSpPr txBox="1"/>
          <p:nvPr/>
        </p:nvSpPr>
        <p:spPr>
          <a:xfrm>
            <a:off x="6895325" y="5260925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online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8" name="Google Shape;148;p25"/>
          <p:cNvSpPr txBox="1"/>
          <p:nvPr/>
        </p:nvSpPr>
        <p:spPr>
          <a:xfrm>
            <a:off x="9046075" y="4330325"/>
            <a:ext cx="2383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two weeks</a:t>
            </a: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25"/>
          <p:cNvSpPr txBox="1"/>
          <p:nvPr/>
        </p:nvSpPr>
        <p:spPr>
          <a:xfrm>
            <a:off x="9103575" y="5260925"/>
            <a:ext cx="1751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week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1_70">
            <a:hlinkClick r:id="" action="ppaction://media"/>
            <a:extLst>
              <a:ext uri="{FF2B5EF4-FFF2-40B4-BE49-F238E27FC236}">
                <a16:creationId xmlns:a16="http://schemas.microsoft.com/office/drawing/2014/main" id="{76667DD1-641E-3263-9F7D-903D646FAC6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77611" y="603206"/>
            <a:ext cx="487363" cy="487363"/>
          </a:xfrm>
          <a:prstGeom prst="rect">
            <a:avLst/>
          </a:prstGeom>
        </p:spPr>
      </p:pic>
      <p:pic>
        <p:nvPicPr>
          <p:cNvPr id="3" name="1_71">
            <a:hlinkClick r:id="" action="ppaction://media"/>
            <a:extLst>
              <a:ext uri="{FF2B5EF4-FFF2-40B4-BE49-F238E27FC236}">
                <a16:creationId xmlns:a16="http://schemas.microsoft.com/office/drawing/2014/main" id="{A22946BD-E54F-CBC6-F3D6-71508F1B7375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59451" y="577427"/>
            <a:ext cx="487363" cy="487363"/>
          </a:xfrm>
          <a:prstGeom prst="rect">
            <a:avLst/>
          </a:prstGeom>
        </p:spPr>
      </p:pic>
      <p:pic>
        <p:nvPicPr>
          <p:cNvPr id="4" name="1_72">
            <a:hlinkClick r:id="" action="ppaction://media"/>
            <a:extLst>
              <a:ext uri="{FF2B5EF4-FFF2-40B4-BE49-F238E27FC236}">
                <a16:creationId xmlns:a16="http://schemas.microsoft.com/office/drawing/2014/main" id="{16FF6878-C781-D9FD-448B-F0317450E076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773486" y="575887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335"/>
    </mc:Choice>
    <mc:Fallback xmlns="">
      <p:transition spd="slow" advTm="304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21853" objId="2"/>
        <p14:stopEvt time="149045" objId="2"/>
        <p14:playEvt time="197085" objId="3"/>
        <p14:stopEvt time="221250" objId="3"/>
        <p14:playEvt time="254154" objId="4"/>
        <p14:stopEvt time="275435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4" name="Google Shape;164;p26"/>
          <p:cNvPicPr preferRelativeResize="0"/>
          <p:nvPr/>
        </p:nvPicPr>
        <p:blipFill rotWithShape="1">
          <a:blip r:embed="rId4">
            <a:alphaModFix/>
          </a:blip>
          <a:srcRect l="29870" t="32941" r="26964" b="9438"/>
          <a:stretch/>
        </p:blipFill>
        <p:spPr>
          <a:xfrm>
            <a:off x="617276" y="873350"/>
            <a:ext cx="10812602" cy="56963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165" name="Google Shape;165;p26"/>
          <p:cNvSpPr txBox="1"/>
          <p:nvPr/>
        </p:nvSpPr>
        <p:spPr>
          <a:xfrm>
            <a:off x="9352075" y="1299375"/>
            <a:ext cx="15939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low deposit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26"/>
          <p:cNvSpPr txBox="1"/>
          <p:nvPr/>
        </p:nvSpPr>
        <p:spPr>
          <a:xfrm>
            <a:off x="8811175" y="1588475"/>
            <a:ext cx="30000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12 monthly payments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6"/>
          <p:cNvSpPr txBox="1"/>
          <p:nvPr/>
        </p:nvSpPr>
        <p:spPr>
          <a:xfrm>
            <a:off x="8870325" y="1879300"/>
            <a:ext cx="17835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free delivery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26"/>
          <p:cNvSpPr txBox="1"/>
          <p:nvPr/>
        </p:nvSpPr>
        <p:spPr>
          <a:xfrm>
            <a:off x="8603650" y="2164675"/>
            <a:ext cx="25128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interest-free credit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9032"/>
    </mc:Choice>
    <mc:Fallback xmlns="">
      <p:transition spd="slow" advTm="349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0" name="Google Shape;180;p27"/>
          <p:cNvPicPr preferRelativeResize="0"/>
          <p:nvPr/>
        </p:nvPicPr>
        <p:blipFill rotWithShape="1">
          <a:blip r:embed="rId4">
            <a:alphaModFix/>
          </a:blip>
          <a:srcRect l="39271" t="43958" r="27425" b="3787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27"/>
          <p:cNvSpPr txBox="1"/>
          <p:nvPr/>
        </p:nvSpPr>
        <p:spPr>
          <a:xfrm>
            <a:off x="4982550" y="3583200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27"/>
          <p:cNvSpPr txBox="1"/>
          <p:nvPr/>
        </p:nvSpPr>
        <p:spPr>
          <a:xfrm>
            <a:off x="4982550" y="43371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4982550" y="51753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27"/>
          <p:cNvSpPr txBox="1"/>
          <p:nvPr/>
        </p:nvSpPr>
        <p:spPr>
          <a:xfrm>
            <a:off x="10660225" y="2668550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27"/>
          <p:cNvSpPr txBox="1"/>
          <p:nvPr/>
        </p:nvSpPr>
        <p:spPr>
          <a:xfrm>
            <a:off x="10660225" y="44304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27"/>
          <p:cNvSpPr txBox="1"/>
          <p:nvPr/>
        </p:nvSpPr>
        <p:spPr>
          <a:xfrm>
            <a:off x="10660225" y="5175375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27"/>
          <p:cNvSpPr txBox="1"/>
          <p:nvPr/>
        </p:nvSpPr>
        <p:spPr>
          <a:xfrm>
            <a:off x="10660225" y="3489650"/>
            <a:ext cx="42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806"/>
    </mc:Choice>
    <mc:Fallback xmlns="">
      <p:transition spd="slow" advTm="1268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6" name="Google Shape;196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8" name="Google Shape;198;p28"/>
          <p:cNvPicPr preferRelativeResize="0"/>
          <p:nvPr/>
        </p:nvPicPr>
        <p:blipFill rotWithShape="1">
          <a:blip r:embed="rId6">
            <a:alphaModFix/>
          </a:blip>
          <a:srcRect l="39268" t="23872" r="28348" b="55034"/>
          <a:stretch/>
        </p:blipFill>
        <p:spPr>
          <a:xfrm>
            <a:off x="617275" y="1231800"/>
            <a:ext cx="10812599" cy="5168975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200" name="Google Shape;200;p28"/>
          <p:cNvCxnSpPr/>
          <p:nvPr/>
        </p:nvCxnSpPr>
        <p:spPr>
          <a:xfrm>
            <a:off x="8512325" y="3336625"/>
            <a:ext cx="5598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1" name="Google Shape;201;p28"/>
          <p:cNvCxnSpPr/>
          <p:nvPr/>
        </p:nvCxnSpPr>
        <p:spPr>
          <a:xfrm>
            <a:off x="9324075" y="4050425"/>
            <a:ext cx="12036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2" name="Google Shape;202;p28"/>
          <p:cNvCxnSpPr/>
          <p:nvPr/>
        </p:nvCxnSpPr>
        <p:spPr>
          <a:xfrm rot="10800000" flipH="1">
            <a:off x="7840525" y="4722125"/>
            <a:ext cx="727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3" name="Google Shape;203;p28"/>
          <p:cNvCxnSpPr/>
          <p:nvPr/>
        </p:nvCxnSpPr>
        <p:spPr>
          <a:xfrm rot="10800000" flipH="1">
            <a:off x="7840525" y="5422100"/>
            <a:ext cx="1511700" cy="2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4" name="Google Shape;204;p28"/>
          <p:cNvCxnSpPr/>
          <p:nvPr/>
        </p:nvCxnSpPr>
        <p:spPr>
          <a:xfrm rot="10800000" flipH="1">
            <a:off x="7714550" y="6149700"/>
            <a:ext cx="6579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2" name="1_73">
            <a:hlinkClick r:id="" action="ppaction://media"/>
            <a:extLst>
              <a:ext uri="{FF2B5EF4-FFF2-40B4-BE49-F238E27FC236}">
                <a16:creationId xmlns:a16="http://schemas.microsoft.com/office/drawing/2014/main" id="{3487252B-3FF3-365C-B541-0345F0993A0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4168" y="616513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741"/>
    </mc:Choice>
    <mc:Fallback xmlns="">
      <p:transition spd="slow" advTm="2207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57264" objId="2"/>
        <p14:stopEvt time="127075" objId="2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9"/>
          <p:cNvSpPr/>
          <p:nvPr/>
        </p:nvSpPr>
        <p:spPr>
          <a:xfrm>
            <a:off x="617275" y="1440638"/>
            <a:ext cx="10812600" cy="503582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4" name="Google Shape;214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6" name="Google Shape;216;p29"/>
          <p:cNvPicPr preferRelativeResize="0"/>
          <p:nvPr/>
        </p:nvPicPr>
        <p:blipFill rotWithShape="1">
          <a:blip r:embed="rId3">
            <a:alphaModFix/>
          </a:blip>
          <a:srcRect l="29221" t="25384" r="33969" b="61144"/>
          <a:stretch/>
        </p:blipFill>
        <p:spPr>
          <a:xfrm>
            <a:off x="674600" y="1421977"/>
            <a:ext cx="10755276" cy="4014048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895"/>
    </mc:Choice>
    <mc:Fallback xmlns="">
      <p:transition spd="slow" advTm="5889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>
          <a:extLst>
            <a:ext uri="{FF2B5EF4-FFF2-40B4-BE49-F238E27FC236}">
              <a16:creationId xmlns:a16="http://schemas.microsoft.com/office/drawing/2014/main" id="{0A7259C1-30DB-BA13-C14E-902DA26D27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9">
            <a:extLst>
              <a:ext uri="{FF2B5EF4-FFF2-40B4-BE49-F238E27FC236}">
                <a16:creationId xmlns:a16="http://schemas.microsoft.com/office/drawing/2014/main" id="{FD4787B3-4CA3-E7BC-FAD4-82A653130627}"/>
              </a:ext>
            </a:extLst>
          </p:cNvPr>
          <p:cNvSpPr/>
          <p:nvPr/>
        </p:nvSpPr>
        <p:spPr>
          <a:xfrm>
            <a:off x="617275" y="975974"/>
            <a:ext cx="10812600" cy="5481826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9">
            <a:extLst>
              <a:ext uri="{FF2B5EF4-FFF2-40B4-BE49-F238E27FC236}">
                <a16:creationId xmlns:a16="http://schemas.microsoft.com/office/drawing/2014/main" id="{03221A06-59BC-932E-2BD1-3FF446892929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29">
            <a:extLst>
              <a:ext uri="{FF2B5EF4-FFF2-40B4-BE49-F238E27FC236}">
                <a16:creationId xmlns:a16="http://schemas.microsoft.com/office/drawing/2014/main" id="{CB58889E-1D0B-83BE-0791-C4BDB41F269F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29">
            <a:extLst>
              <a:ext uri="{FF2B5EF4-FFF2-40B4-BE49-F238E27FC236}">
                <a16:creationId xmlns:a16="http://schemas.microsoft.com/office/drawing/2014/main" id="{1C4AA3A2-B20D-1A99-BF5A-46CEB37BC3C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4" name="Google Shape;214;p29">
            <a:extLst>
              <a:ext uri="{FF2B5EF4-FFF2-40B4-BE49-F238E27FC236}">
                <a16:creationId xmlns:a16="http://schemas.microsoft.com/office/drawing/2014/main" id="{706FA485-6022-E443-15C7-50EDDD92AD6A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_Tadashi Yanai_ The Visionary Behind Uniqlo's Global Success_#Tadashi Yanai#Uniqlo #BusinessSuccess (video-converter.com)">
            <a:hlinkClick r:id="" action="ppaction://media"/>
            <a:extLst>
              <a:ext uri="{FF2B5EF4-FFF2-40B4-BE49-F238E27FC236}">
                <a16:creationId xmlns:a16="http://schemas.microsoft.com/office/drawing/2014/main" id="{AC88E08F-6F28-2DC9-075C-AFF3B3CA54A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49147" y="1019076"/>
            <a:ext cx="4159998" cy="543872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B5DDC2C-663A-41B8-6EAC-B822560D966B}"/>
              </a:ext>
            </a:extLst>
          </p:cNvPr>
          <p:cNvSpPr txBox="1"/>
          <p:nvPr/>
        </p:nvSpPr>
        <p:spPr>
          <a:xfrm>
            <a:off x="543508" y="492758"/>
            <a:ext cx="614420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accent1"/>
                </a:solidFill>
              </a:rPr>
              <a:t>https://www.youtube.com/shorts/PNxpgoap0QY</a:t>
            </a:r>
          </a:p>
        </p:txBody>
      </p:sp>
    </p:spTree>
    <p:extLst>
      <p:ext uri="{BB962C8B-B14F-4D97-AF65-F5344CB8AC3E}">
        <p14:creationId xmlns:p14="http://schemas.microsoft.com/office/powerpoint/2010/main" val="297470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425"/>
    </mc:Choice>
    <mc:Fallback xmlns="">
      <p:transition spd="slow" advTm="88425"/>
    </mc:Fallback>
  </mc:AlternateContent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7124" objId="2"/>
        <p14:stopEvt time="87097" objId="2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30"/>
          <p:cNvSpPr txBox="1"/>
          <p:nvPr/>
        </p:nvSpPr>
        <p:spPr>
          <a:xfrm>
            <a:off x="2513150" y="1019075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5" name="Google Shape;225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8" name="Google Shape;228;p30"/>
          <p:cNvPicPr preferRelativeResize="0"/>
          <p:nvPr/>
        </p:nvPicPr>
        <p:blipFill rotWithShape="1">
          <a:blip r:embed="rId4">
            <a:alphaModFix/>
          </a:blip>
          <a:srcRect l="39270" t="38244" r="26966" b="38694"/>
          <a:stretch/>
        </p:blipFill>
        <p:spPr>
          <a:xfrm>
            <a:off x="617275" y="1259782"/>
            <a:ext cx="10812600" cy="5226012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229" name="Google Shape;229;p30"/>
          <p:cNvCxnSpPr/>
          <p:nvPr/>
        </p:nvCxnSpPr>
        <p:spPr>
          <a:xfrm>
            <a:off x="2927950" y="2482875"/>
            <a:ext cx="2785200" cy="58770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30" name="Google Shape;230;p30"/>
          <p:cNvCxnSpPr/>
          <p:nvPr/>
        </p:nvCxnSpPr>
        <p:spPr>
          <a:xfrm>
            <a:off x="2690025" y="3084700"/>
            <a:ext cx="3051000" cy="179160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31" name="Google Shape;231;p30"/>
          <p:cNvCxnSpPr/>
          <p:nvPr/>
        </p:nvCxnSpPr>
        <p:spPr>
          <a:xfrm>
            <a:off x="2760000" y="3672525"/>
            <a:ext cx="2995200" cy="61590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32" name="Google Shape;232;p30"/>
          <p:cNvCxnSpPr/>
          <p:nvPr/>
        </p:nvCxnSpPr>
        <p:spPr>
          <a:xfrm>
            <a:off x="3361825" y="4288350"/>
            <a:ext cx="2337300" cy="118980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33" name="Google Shape;233;p30"/>
          <p:cNvCxnSpPr/>
          <p:nvPr/>
        </p:nvCxnSpPr>
        <p:spPr>
          <a:xfrm rot="10800000" flipH="1">
            <a:off x="2284125" y="2454750"/>
            <a:ext cx="3443100" cy="247740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34" name="Google Shape;234;p30"/>
          <p:cNvCxnSpPr/>
          <p:nvPr/>
        </p:nvCxnSpPr>
        <p:spPr>
          <a:xfrm rot="10800000" flipH="1">
            <a:off x="2899950" y="3714600"/>
            <a:ext cx="2813100" cy="1805400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571"/>
    </mc:Choice>
    <mc:Fallback xmlns="">
      <p:transition spd="slow" advTm="1865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3" name="Google Shape;243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4" name="Google Shape;244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6" name="Google Shape;246;p31"/>
          <p:cNvPicPr preferRelativeResize="0"/>
          <p:nvPr/>
        </p:nvPicPr>
        <p:blipFill rotWithShape="1">
          <a:blip r:embed="rId3">
            <a:alphaModFix/>
          </a:blip>
          <a:srcRect l="29523" t="21855" r="28460" b="3604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1649"/>
    </mc:Choice>
    <mc:Fallback xmlns="">
      <p:transition spd="slow" advTm="31164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2" name="Google Shape;252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4" name="Google Shape;254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5" name="Google Shape;255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7" name="Google Shape;257;p32"/>
          <p:cNvPicPr preferRelativeResize="0"/>
          <p:nvPr/>
        </p:nvPicPr>
        <p:blipFill rotWithShape="1">
          <a:blip r:embed="rId4">
            <a:alphaModFix/>
          </a:blip>
          <a:srcRect l="38149" t="52050" r="27235" b="37692"/>
          <a:stretch/>
        </p:blipFill>
        <p:spPr>
          <a:xfrm>
            <a:off x="617274" y="1249000"/>
            <a:ext cx="10812599" cy="13448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258" name="Google Shape;258;p32"/>
          <p:cNvSpPr txBox="1"/>
          <p:nvPr/>
        </p:nvSpPr>
        <p:spPr>
          <a:xfrm>
            <a:off x="825075" y="2766900"/>
            <a:ext cx="70008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1- 1984: Yani started with a single store in Hiroshima.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9" name="Google Shape;259;p32"/>
          <p:cNvSpPr txBox="1"/>
          <p:nvPr/>
        </p:nvSpPr>
        <p:spPr>
          <a:xfrm>
            <a:off x="825075" y="3221938"/>
            <a:ext cx="63186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2- 2003: He closed most of his UK stores.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0" name="Google Shape;260;p32"/>
          <p:cNvSpPr txBox="1"/>
          <p:nvPr/>
        </p:nvSpPr>
        <p:spPr>
          <a:xfrm>
            <a:off x="825075" y="3605450"/>
            <a:ext cx="8952000" cy="89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3- 2005: Yani changed his strategy by opening large stores in major cities around the world.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1" name="Google Shape;261;p32"/>
          <p:cNvSpPr txBox="1"/>
          <p:nvPr/>
        </p:nvSpPr>
        <p:spPr>
          <a:xfrm>
            <a:off x="825075" y="4364950"/>
            <a:ext cx="9479400" cy="89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 November 2006: The relaunch of Uniqlo with the opening of flagship store in New York.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32"/>
          <p:cNvSpPr txBox="1"/>
          <p:nvPr/>
        </p:nvSpPr>
        <p:spPr>
          <a:xfrm>
            <a:off x="825075" y="5070200"/>
            <a:ext cx="70008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 April 2009: Yani hired the German designer Jil Sander.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3" name="Google Shape;263;p32"/>
          <p:cNvSpPr txBox="1"/>
          <p:nvPr/>
        </p:nvSpPr>
        <p:spPr>
          <a:xfrm>
            <a:off x="825075" y="5509825"/>
            <a:ext cx="66705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6- ¥ 49.8 bn: The profits that Uniqlo made in 2010.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4" name="Google Shape;264;p32"/>
          <p:cNvSpPr txBox="1"/>
          <p:nvPr/>
        </p:nvSpPr>
        <p:spPr>
          <a:xfrm>
            <a:off x="825075" y="5861975"/>
            <a:ext cx="97185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7- 64: The number of stores that Uniqlo had across Asia at the end of 2010.</a:t>
            </a: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660"/>
    </mc:Choice>
    <mc:Fallback xmlns="">
      <p:transition spd="slow" advTm="1156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3"/>
          <p:cNvSpPr/>
          <p:nvPr/>
        </p:nvSpPr>
        <p:spPr>
          <a:xfrm>
            <a:off x="617275" y="1499174"/>
            <a:ext cx="10812600" cy="4789659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0" name="Google Shape;270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3" name="Google Shape;273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4" name="Google Shape;274;p33"/>
          <p:cNvSpPr txBox="1"/>
          <p:nvPr/>
        </p:nvSpPr>
        <p:spPr>
          <a:xfrm>
            <a:off x="889000" y="2391850"/>
            <a:ext cx="9862800" cy="18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300" b="0" i="0" u="none" strike="noStrike" cap="none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76" name="Google Shape;276;p33"/>
          <p:cNvPicPr preferRelativeResize="0"/>
          <p:nvPr/>
        </p:nvPicPr>
        <p:blipFill rotWithShape="1">
          <a:blip r:embed="rId4">
            <a:alphaModFix/>
          </a:blip>
          <a:srcRect l="36681" t="25298" r="24735" b="49750"/>
          <a:stretch/>
        </p:blipFill>
        <p:spPr>
          <a:xfrm>
            <a:off x="617275" y="1499174"/>
            <a:ext cx="10812600" cy="478965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277" name="Google Shape;277;p33"/>
          <p:cNvSpPr txBox="1"/>
          <p:nvPr/>
        </p:nvSpPr>
        <p:spPr>
          <a:xfrm>
            <a:off x="7739200" y="2788176"/>
            <a:ext cx="4278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</a:t>
            </a:r>
            <a:endParaRPr sz="2300" b="0" i="0" u="none" strike="noStrike" cap="none" dirty="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33"/>
          <p:cNvSpPr txBox="1"/>
          <p:nvPr/>
        </p:nvSpPr>
        <p:spPr>
          <a:xfrm>
            <a:off x="10207690" y="4231967"/>
            <a:ext cx="413088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p33"/>
          <p:cNvSpPr txBox="1"/>
          <p:nvPr/>
        </p:nvSpPr>
        <p:spPr>
          <a:xfrm>
            <a:off x="8608205" y="4869249"/>
            <a:ext cx="4893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33"/>
          <p:cNvSpPr txBox="1"/>
          <p:nvPr/>
        </p:nvSpPr>
        <p:spPr>
          <a:xfrm>
            <a:off x="1445144" y="3828907"/>
            <a:ext cx="9645694" cy="830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(It had to close most of the shops because they were too small and in the wrong place.)</a:t>
            </a:r>
            <a:endParaRPr sz="2100" b="0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1" name="Google Shape;281;p33"/>
          <p:cNvSpPr txBox="1"/>
          <p:nvPr/>
        </p:nvSpPr>
        <p:spPr>
          <a:xfrm>
            <a:off x="1521950" y="5780933"/>
            <a:ext cx="64701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 (The clothes were for selected stores only.) </a:t>
            </a:r>
            <a:endParaRPr sz="2100" b="0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630"/>
    </mc:Choice>
    <mc:Fallback xmlns="">
      <p:transition spd="slow" advTm="996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1" name="Google Shape;291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3" name="Google Shape;293;p34"/>
          <p:cNvPicPr preferRelativeResize="0"/>
          <p:nvPr/>
        </p:nvPicPr>
        <p:blipFill rotWithShape="1">
          <a:blip r:embed="rId4">
            <a:alphaModFix/>
          </a:blip>
          <a:srcRect l="36805" t="43461" r="22690" b="40209"/>
          <a:stretch/>
        </p:blipFill>
        <p:spPr>
          <a:xfrm>
            <a:off x="617275" y="1231789"/>
            <a:ext cx="10812600" cy="4782161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34"/>
          <p:cNvSpPr txBox="1"/>
          <p:nvPr/>
        </p:nvSpPr>
        <p:spPr>
          <a:xfrm>
            <a:off x="2710950" y="2754925"/>
            <a:ext cx="9663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grew</a:t>
            </a:r>
            <a:endParaRPr sz="14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5" name="Google Shape;295;p34"/>
          <p:cNvSpPr txBox="1"/>
          <p:nvPr/>
        </p:nvSpPr>
        <p:spPr>
          <a:xfrm>
            <a:off x="8622325" y="3801200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went up</a:t>
            </a:r>
            <a:endParaRPr sz="12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6" name="Google Shape;296;p34"/>
          <p:cNvSpPr txBox="1"/>
          <p:nvPr/>
        </p:nvSpPr>
        <p:spPr>
          <a:xfrm>
            <a:off x="4407900" y="4774225"/>
            <a:ext cx="1324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increased</a:t>
            </a:r>
            <a:endParaRPr sz="10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345"/>
    </mc:Choice>
    <mc:Fallback xmlns="">
      <p:transition spd="slow" advTm="733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4" name="Google Shape;304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5" name="Google Shape;305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8" name="Google Shape;308;p35"/>
          <p:cNvPicPr preferRelativeResize="0"/>
          <p:nvPr/>
        </p:nvPicPr>
        <p:blipFill rotWithShape="1">
          <a:blip r:embed="rId3">
            <a:alphaModFix/>
          </a:blip>
          <a:srcRect l="23704" t="37050" r="28579" b="41794"/>
          <a:stretch/>
        </p:blipFill>
        <p:spPr>
          <a:xfrm>
            <a:off x="617275" y="1231789"/>
            <a:ext cx="10812600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813"/>
    </mc:Choice>
    <mc:Fallback xmlns="">
      <p:transition spd="slow" advTm="28781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316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8" name="Google Shape;318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0" name="Google Shape;320;p36"/>
          <p:cNvPicPr preferRelativeResize="0"/>
          <p:nvPr/>
        </p:nvPicPr>
        <p:blipFill rotWithShape="1">
          <a:blip r:embed="rId3">
            <a:alphaModFix/>
          </a:blip>
          <a:srcRect l="27259" t="15738" r="45097" b="5192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164"/>
    </mc:Choice>
    <mc:Fallback xmlns="">
      <p:transition spd="slow" advTm="10516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1" name="Google Shape;341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2" name="Google Shape;342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4" name="Google Shape;344;p38"/>
          <p:cNvPicPr preferRelativeResize="0"/>
          <p:nvPr/>
        </p:nvPicPr>
        <p:blipFill rotWithShape="1">
          <a:blip r:embed="rId4">
            <a:alphaModFix/>
          </a:blip>
          <a:srcRect l="36682" t="24658" r="20646" b="2341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p38"/>
          <p:cNvSpPr txBox="1"/>
          <p:nvPr/>
        </p:nvSpPr>
        <p:spPr>
          <a:xfrm>
            <a:off x="2095500" y="3091950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arrived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38"/>
          <p:cNvSpPr txBox="1"/>
          <p:nvPr/>
        </p:nvSpPr>
        <p:spPr>
          <a:xfrm>
            <a:off x="2180475" y="3420225"/>
            <a:ext cx="789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met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38"/>
          <p:cNvSpPr txBox="1"/>
          <p:nvPr/>
        </p:nvSpPr>
        <p:spPr>
          <a:xfrm>
            <a:off x="2187850" y="3686425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made</a:t>
            </a:r>
            <a:endParaRPr sz="2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38"/>
          <p:cNvSpPr txBox="1"/>
          <p:nvPr/>
        </p:nvSpPr>
        <p:spPr>
          <a:xfrm>
            <a:off x="3634700" y="3928125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advised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38"/>
          <p:cNvSpPr txBox="1"/>
          <p:nvPr/>
        </p:nvSpPr>
        <p:spPr>
          <a:xfrm>
            <a:off x="4448925" y="4362750"/>
            <a:ext cx="11532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went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0" name="Google Shape;350;p38"/>
          <p:cNvSpPr txBox="1"/>
          <p:nvPr/>
        </p:nvSpPr>
        <p:spPr>
          <a:xfrm>
            <a:off x="9305200" y="4362750"/>
            <a:ext cx="17511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introduced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1" name="Google Shape;351;p38"/>
          <p:cNvSpPr txBox="1"/>
          <p:nvPr/>
        </p:nvSpPr>
        <p:spPr>
          <a:xfrm>
            <a:off x="3405575" y="4988175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asked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2" name="Google Shape;352;p38"/>
          <p:cNvSpPr txBox="1"/>
          <p:nvPr/>
        </p:nvSpPr>
        <p:spPr>
          <a:xfrm>
            <a:off x="9497100" y="4988175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gave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3" name="Google Shape;353;p38"/>
          <p:cNvSpPr txBox="1"/>
          <p:nvPr/>
        </p:nvSpPr>
        <p:spPr>
          <a:xfrm>
            <a:off x="2154750" y="5644650"/>
            <a:ext cx="1034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flew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809"/>
    </mc:Choice>
    <mc:Fallback xmlns="">
      <p:transition spd="slow" advTm="1968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9" name="Google Shape;359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2" name="Google Shape;362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3" name="Google Shape;363;p39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65" name="Google Shape;365;p39"/>
          <p:cNvPicPr preferRelativeResize="0"/>
          <p:nvPr/>
        </p:nvPicPr>
        <p:blipFill rotWithShape="1">
          <a:blip r:embed="rId8">
            <a:alphaModFix/>
          </a:blip>
          <a:srcRect l="36561" t="39702" r="21370" b="35051"/>
          <a:stretch/>
        </p:blipFill>
        <p:spPr>
          <a:xfrm>
            <a:off x="617275" y="1148850"/>
            <a:ext cx="10812600" cy="5308951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39"/>
          <p:cNvSpPr txBox="1"/>
          <p:nvPr/>
        </p:nvSpPr>
        <p:spPr>
          <a:xfrm>
            <a:off x="8418800" y="2537075"/>
            <a:ext cx="1468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started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7" name="Google Shape;367;p39"/>
          <p:cNvSpPr txBox="1"/>
          <p:nvPr/>
        </p:nvSpPr>
        <p:spPr>
          <a:xfrm>
            <a:off x="4657200" y="2610350"/>
            <a:ext cx="1315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finished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8" name="Google Shape;368;p39"/>
          <p:cNvSpPr txBox="1"/>
          <p:nvPr/>
        </p:nvSpPr>
        <p:spPr>
          <a:xfrm>
            <a:off x="1153150" y="2610350"/>
            <a:ext cx="1315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advised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9" name="Google Shape;369;p39"/>
          <p:cNvSpPr txBox="1"/>
          <p:nvPr/>
        </p:nvSpPr>
        <p:spPr>
          <a:xfrm>
            <a:off x="2253750" y="26103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lived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0" name="Google Shape;370;p39"/>
          <p:cNvSpPr txBox="1"/>
          <p:nvPr/>
        </p:nvSpPr>
        <p:spPr>
          <a:xfrm>
            <a:off x="3039138" y="2610350"/>
            <a:ext cx="1254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opened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1" name="Google Shape;371;p39"/>
          <p:cNvSpPr txBox="1"/>
          <p:nvPr/>
        </p:nvSpPr>
        <p:spPr>
          <a:xfrm>
            <a:off x="5761225" y="2610350"/>
            <a:ext cx="1189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missed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2" name="Google Shape;372;p39"/>
          <p:cNvSpPr txBox="1"/>
          <p:nvPr/>
        </p:nvSpPr>
        <p:spPr>
          <a:xfrm>
            <a:off x="6825000" y="2610350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booked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3" name="Google Shape;373;p39"/>
          <p:cNvSpPr txBox="1"/>
          <p:nvPr/>
        </p:nvSpPr>
        <p:spPr>
          <a:xfrm>
            <a:off x="9760875" y="2513975"/>
            <a:ext cx="12543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wante</a:t>
            </a:r>
            <a:r>
              <a:rPr lang="en-US" sz="23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4" name="Google Shape;374;p39"/>
          <p:cNvSpPr txBox="1"/>
          <p:nvPr/>
        </p:nvSpPr>
        <p:spPr>
          <a:xfrm>
            <a:off x="9140225" y="2888125"/>
            <a:ext cx="1315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invited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1_74">
            <a:hlinkClick r:id="" action="ppaction://media"/>
            <a:extLst>
              <a:ext uri="{FF2B5EF4-FFF2-40B4-BE49-F238E27FC236}">
                <a16:creationId xmlns:a16="http://schemas.microsoft.com/office/drawing/2014/main" id="{35D4A5CB-EFD1-DAD2-A82F-012680CA34F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70497" y="526152"/>
            <a:ext cx="487363" cy="487363"/>
          </a:xfrm>
          <a:prstGeom prst="rect">
            <a:avLst/>
          </a:prstGeom>
        </p:spPr>
      </p:pic>
      <p:pic>
        <p:nvPicPr>
          <p:cNvPr id="3" name="1_75">
            <a:hlinkClick r:id="" action="ppaction://media"/>
            <a:extLst>
              <a:ext uri="{FF2B5EF4-FFF2-40B4-BE49-F238E27FC236}">
                <a16:creationId xmlns:a16="http://schemas.microsoft.com/office/drawing/2014/main" id="{2A95841F-5D91-C2CD-2AA1-AD7E891E38B6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984697" y="515855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2504"/>
    </mc:Choice>
    <mc:Fallback xmlns="">
      <p:transition spd="slow" advTm="4725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0878" objId="2"/>
        <p14:stopEvt time="97673" objId="2"/>
        <p14:playEvt time="283836" objId="3"/>
        <p14:stopEvt time="313310" objId="3"/>
        <p14:playEvt time="431107" objId="3"/>
        <p14:stopEvt time="460281" objId="3"/>
      </p14:showEvt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5" name="Google Shape;385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6" name="Google Shape;386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B2BA5D-44E1-0F73-FC5B-8519F789683C}"/>
              </a:ext>
            </a:extLst>
          </p:cNvPr>
          <p:cNvSpPr txBox="1"/>
          <p:nvPr/>
        </p:nvSpPr>
        <p:spPr>
          <a:xfrm>
            <a:off x="889000" y="639828"/>
            <a:ext cx="614420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accent1"/>
                </a:solidFill>
              </a:rPr>
              <a:t>https://www.youtube.com/watch?v=j32SurxnE4s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9704"/>
    </mc:Choice>
    <mc:Fallback xmlns="">
      <p:transition spd="slow" advTm="539704"/>
    </mc:Fallback>
  </mc:AlternateContent>
  <p:extLst>
    <p:ext uri="{E180D4A7-C9FB-4DFB-919C-405C955672EB}">
      <p14:showEvtLst xmlns:p14="http://schemas.microsoft.com/office/powerpoint/2010/main">
        <p14:playEvt time="55040" objId="2"/>
        <p14:pauseEvt time="536803" objId="2"/>
        <p14:stopEvt time="539704" objId="2"/>
      </p14:showEvt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62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3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62"/>
          <p:cNvSpPr txBox="1"/>
          <p:nvPr/>
        </p:nvSpPr>
        <p:spPr>
          <a:xfrm>
            <a:off x="1055078" y="975994"/>
            <a:ext cx="2305141" cy="738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The Rule</a:t>
            </a:r>
          </a:p>
        </p:txBody>
      </p:sp>
      <p:pic>
        <p:nvPicPr>
          <p:cNvPr id="327" name="Google Shape;327;p62"/>
          <p:cNvPicPr preferRelativeResize="0"/>
          <p:nvPr/>
        </p:nvPicPr>
        <p:blipFill rotWithShape="1">
          <a:blip r:embed="rId3">
            <a:alphaModFix/>
          </a:blip>
          <a:srcRect t="27877" b="2542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147;p23">
            <a:extLst>
              <a:ext uri="{FF2B5EF4-FFF2-40B4-BE49-F238E27FC236}">
                <a16:creationId xmlns:a16="http://schemas.microsoft.com/office/drawing/2014/main" id="{E8EBCC8E-95EF-B4CA-C6A7-C910DFA1AF7D}"/>
              </a:ext>
            </a:extLst>
          </p:cNvPr>
          <p:cNvSpPr txBox="1"/>
          <p:nvPr/>
        </p:nvSpPr>
        <p:spPr>
          <a:xfrm>
            <a:off x="889000" y="2391850"/>
            <a:ext cx="9862800" cy="1854600"/>
          </a:xfrm>
          <a:prstGeom prst="rect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  <a:tabLst/>
              <a:defRPr/>
            </a:pPr>
            <a:r>
              <a:rPr kumimoji="0" lang="en-US" sz="255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voiceless + ed                  /t/</a:t>
            </a:r>
            <a:endParaRPr kumimoji="0" sz="255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  <a:tabLst/>
              <a:defRPr/>
            </a:pPr>
            <a:r>
              <a:rPr kumimoji="0" lang="en-US" sz="255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voiced + ed                      /d/</a:t>
            </a:r>
            <a:endParaRPr kumimoji="0" sz="255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  <a:tabLst/>
              <a:defRPr/>
            </a:pPr>
            <a:r>
              <a:rPr kumimoji="0" lang="en-US" sz="255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 / d + ed                          /id/</a:t>
            </a:r>
            <a:endParaRPr kumimoji="0" sz="255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F7CBB4B5-E03A-28CC-337D-03810167F622}"/>
              </a:ext>
            </a:extLst>
          </p:cNvPr>
          <p:cNvCxnSpPr/>
          <p:nvPr/>
        </p:nvCxnSpPr>
        <p:spPr>
          <a:xfrm>
            <a:off x="3452327" y="2835785"/>
            <a:ext cx="1026367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DCFA198-92A8-CB8F-FEF9-BBC5ED64146F}"/>
              </a:ext>
            </a:extLst>
          </p:cNvPr>
          <p:cNvCxnSpPr>
            <a:cxnSpLocks/>
          </p:cNvCxnSpPr>
          <p:nvPr/>
        </p:nvCxnSpPr>
        <p:spPr>
          <a:xfrm>
            <a:off x="3100874" y="3375406"/>
            <a:ext cx="137782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ED78DDF-B578-094B-28D3-EBCF07B21556}"/>
              </a:ext>
            </a:extLst>
          </p:cNvPr>
          <p:cNvCxnSpPr>
            <a:cxnSpLocks/>
          </p:cNvCxnSpPr>
          <p:nvPr/>
        </p:nvCxnSpPr>
        <p:spPr>
          <a:xfrm>
            <a:off x="2876939" y="3883925"/>
            <a:ext cx="1601755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749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663"/>
    </mc:Choice>
    <mc:Fallback xmlns="">
      <p:transition spd="slow" advTm="287663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6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64"/>
          <p:cNvSpPr txBox="1"/>
          <p:nvPr/>
        </p:nvSpPr>
        <p:spPr>
          <a:xfrm>
            <a:off x="2513150" y="1019069"/>
            <a:ext cx="39021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6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7" name="Google Shape;347;p64"/>
          <p:cNvSpPr txBox="1"/>
          <p:nvPr/>
        </p:nvSpPr>
        <p:spPr>
          <a:xfrm>
            <a:off x="617280" y="2228712"/>
            <a:ext cx="108126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Voiceless Sounds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(no vibration):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/p/ - /k/ - /f/ - /s/ - /θ/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- /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ʃ/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sh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- /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tʃ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/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ch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FF"/>
                </a:highlight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Voiced Sounds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(vibration):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/b/ - /g/ - /l/ - /m/ - /n/ - /r/ - /v/ - /z/ - /ð/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th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)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- /ʒ/ - /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dʒ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/</a:t>
            </a:r>
          </a:p>
        </p:txBody>
      </p:sp>
      <p:pic>
        <p:nvPicPr>
          <p:cNvPr id="349" name="Google Shape;349;p64"/>
          <p:cNvPicPr preferRelativeResize="0"/>
          <p:nvPr/>
        </p:nvPicPr>
        <p:blipFill rotWithShape="1">
          <a:blip r:embed="rId3">
            <a:alphaModFix/>
          </a:blip>
          <a:srcRect t="27872" b="25430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263"/>
    </mc:Choice>
    <mc:Fallback xmlns="">
      <p:transition spd="slow" advTm="15526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6" name="Google Shape;396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7" name="Google Shape;397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8" name="Google Shape;398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0" name="Google Shape;400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7275" y="1231800"/>
            <a:ext cx="10874275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571"/>
    </mc:Choice>
    <mc:Fallback xmlns="">
      <p:transition spd="slow" advTm="18257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9" name="Google Shape;409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0" name="Google Shape;410;p42"/>
          <p:cNvSpPr txBox="1"/>
          <p:nvPr/>
        </p:nvSpPr>
        <p:spPr>
          <a:xfrm>
            <a:off x="906624" y="1303775"/>
            <a:ext cx="9862800" cy="319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5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Exercise: Classify the words according to their pronunciation</a:t>
            </a:r>
            <a:endParaRPr sz="255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5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asked - wanted - moved - watched -helped - kissed - ended - played - missed- offered - claimed</a:t>
            </a:r>
            <a:endParaRPr sz="255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412" name="Google Shape;412;p42"/>
          <p:cNvGraphicFramePr/>
          <p:nvPr/>
        </p:nvGraphicFramePr>
        <p:xfrm>
          <a:off x="952550" y="3375588"/>
          <a:ext cx="10287000" cy="1779600"/>
        </p:xfrm>
        <a:graphic>
          <a:graphicData uri="http://schemas.openxmlformats.org/drawingml/2006/table">
            <a:tbl>
              <a:tblPr>
                <a:noFill/>
                <a:tableStyleId>{4E041ED9-0AFF-4344-BDA5-0956ACDCF5A7}</a:tableStyleId>
              </a:tblPr>
              <a:tblGrid>
                <a:gridCol w="3429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134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200"/>
                        <a:buFont typeface="Calibri"/>
                        <a:buNone/>
                      </a:pPr>
                      <a:r>
                        <a:rPr lang="en-US" sz="2200" b="1" u="none" strike="noStrike" cap="none">
                          <a:solidFill>
                            <a:srgbClr val="FF0000"/>
                          </a:solidFill>
                        </a:rPr>
                        <a:t>t</a:t>
                      </a:r>
                      <a:endParaRPr sz="2200" b="1" u="none" strike="noStrike" cap="none">
                        <a:solidFill>
                          <a:srgbClr val="FF0000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200"/>
                        <a:buFont typeface="Calibri"/>
                        <a:buNone/>
                      </a:pPr>
                      <a:r>
                        <a:rPr lang="en-US" sz="2200" b="1" u="none" strike="noStrike" cap="none">
                          <a:solidFill>
                            <a:srgbClr val="FF0000"/>
                          </a:solidFill>
                        </a:rPr>
                        <a:t>d</a:t>
                      </a:r>
                      <a:endParaRPr sz="2200" b="1" u="none" strike="noStrike" cap="none">
                        <a:solidFill>
                          <a:srgbClr val="FF0000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200"/>
                        <a:buFont typeface="Calibri"/>
                        <a:buNone/>
                      </a:pPr>
                      <a:r>
                        <a:rPr lang="en-US" sz="2200" b="1" u="none" strike="noStrike" cap="none">
                          <a:solidFill>
                            <a:srgbClr val="FF0000"/>
                          </a:solidFill>
                        </a:rPr>
                        <a:t>id</a:t>
                      </a:r>
                      <a:endParaRPr sz="2200" b="1" u="none" strike="noStrike" cap="none">
                        <a:solidFill>
                          <a:srgbClr val="FF0000"/>
                        </a:solidFill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61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endParaRPr sz="1500" u="none" strike="noStrike" cap="none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728"/>
    </mc:Choice>
    <mc:Fallback xmlns="">
      <p:transition spd="slow" advTm="58728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0" name="Google Shape;420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1" name="Google Shape;421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2" name="Google Shape;422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4" name="Google Shape;424;p43"/>
          <p:cNvPicPr preferRelativeResize="0"/>
          <p:nvPr/>
        </p:nvPicPr>
        <p:blipFill rotWithShape="1">
          <a:blip r:embed="rId4">
            <a:alphaModFix/>
          </a:blip>
          <a:srcRect l="25145" t="25514" r="23410" b="3644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425" name="Google Shape;425;p43"/>
          <p:cNvSpPr txBox="1"/>
          <p:nvPr/>
        </p:nvSpPr>
        <p:spPr>
          <a:xfrm>
            <a:off x="2513150" y="4615950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price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43"/>
          <p:cNvSpPr txBox="1"/>
          <p:nvPr/>
        </p:nvSpPr>
        <p:spPr>
          <a:xfrm>
            <a:off x="942300" y="4921700"/>
            <a:ext cx="789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Free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43"/>
          <p:cNvSpPr txBox="1"/>
          <p:nvPr/>
        </p:nvSpPr>
        <p:spPr>
          <a:xfrm>
            <a:off x="1820125" y="5316425"/>
            <a:ext cx="1339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discount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8" name="Google Shape;428;p43"/>
          <p:cNvSpPr txBox="1"/>
          <p:nvPr/>
        </p:nvSpPr>
        <p:spPr>
          <a:xfrm>
            <a:off x="2051650" y="56394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period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122"/>
    </mc:Choice>
    <mc:Fallback xmlns="">
      <p:transition spd="slow" advTm="199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4" name="Google Shape;434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6" name="Google Shape;436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7" name="Google Shape;437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8" name="Google Shape;438;p44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40" name="Google Shape;440;p44"/>
          <p:cNvPicPr preferRelativeResize="0"/>
          <p:nvPr/>
        </p:nvPicPr>
        <p:blipFill rotWithShape="1">
          <a:blip r:embed="rId4">
            <a:alphaModFix/>
          </a:blip>
          <a:srcRect l="36321" t="49660" r="25937" b="21707"/>
          <a:stretch/>
        </p:blipFill>
        <p:spPr>
          <a:xfrm>
            <a:off x="617275" y="1310050"/>
            <a:ext cx="10812600" cy="5147750"/>
          </a:xfrm>
          <a:prstGeom prst="rect">
            <a:avLst/>
          </a:prstGeom>
          <a:noFill/>
          <a:ln>
            <a:noFill/>
          </a:ln>
        </p:spPr>
      </p:pic>
      <p:sp>
        <p:nvSpPr>
          <p:cNvPr id="441" name="Google Shape;441;p44"/>
          <p:cNvSpPr txBox="1"/>
          <p:nvPr/>
        </p:nvSpPr>
        <p:spPr>
          <a:xfrm>
            <a:off x="7957050" y="3167400"/>
            <a:ext cx="471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2" name="Google Shape;442;p44"/>
          <p:cNvSpPr txBox="1"/>
          <p:nvPr/>
        </p:nvSpPr>
        <p:spPr>
          <a:xfrm>
            <a:off x="7625875" y="3801200"/>
            <a:ext cx="539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" name="Google Shape;443;p44"/>
          <p:cNvSpPr txBox="1"/>
          <p:nvPr/>
        </p:nvSpPr>
        <p:spPr>
          <a:xfrm>
            <a:off x="1714500" y="4073275"/>
            <a:ext cx="3827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(... until the end of July)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4" name="Google Shape;444;p44"/>
          <p:cNvSpPr txBox="1"/>
          <p:nvPr/>
        </p:nvSpPr>
        <p:spPr>
          <a:xfrm>
            <a:off x="1619225" y="5994800"/>
            <a:ext cx="261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(... by e-mail)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5" name="Google Shape;445;p44"/>
          <p:cNvSpPr txBox="1"/>
          <p:nvPr/>
        </p:nvSpPr>
        <p:spPr>
          <a:xfrm>
            <a:off x="7589275" y="4973525"/>
            <a:ext cx="612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321"/>
    </mc:Choice>
    <mc:Fallback xmlns="">
      <p:transition spd="slow" advTm="983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2">
          <a:extLst>
            <a:ext uri="{FF2B5EF4-FFF2-40B4-BE49-F238E27FC236}">
              <a16:creationId xmlns:a16="http://schemas.microsoft.com/office/drawing/2014/main" id="{E94017A2-07EF-35C6-A089-D9C0EA67E7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51">
            <a:extLst>
              <a:ext uri="{FF2B5EF4-FFF2-40B4-BE49-F238E27FC236}">
                <a16:creationId xmlns:a16="http://schemas.microsoft.com/office/drawing/2014/main" id="{62AC2D07-D13F-A8F9-43FF-58B5037CB79B}"/>
              </a:ext>
            </a:extLst>
          </p:cNvPr>
          <p:cNvSpPr/>
          <p:nvPr/>
        </p:nvSpPr>
        <p:spPr>
          <a:xfrm>
            <a:off x="617275" y="1019075"/>
            <a:ext cx="10812600" cy="5438725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" name="Google Shape;564;p51">
            <a:extLst>
              <a:ext uri="{FF2B5EF4-FFF2-40B4-BE49-F238E27FC236}">
                <a16:creationId xmlns:a16="http://schemas.microsoft.com/office/drawing/2014/main" id="{B715BD32-E0FB-903C-0268-B4075EF3173A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6" name="Google Shape;566;p51">
            <a:extLst>
              <a:ext uri="{FF2B5EF4-FFF2-40B4-BE49-F238E27FC236}">
                <a16:creationId xmlns:a16="http://schemas.microsoft.com/office/drawing/2014/main" id="{CA083ED7-1980-A9C7-A542-990E050DA9C4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7" name="Google Shape;567;p51">
            <a:extLst>
              <a:ext uri="{FF2B5EF4-FFF2-40B4-BE49-F238E27FC236}">
                <a16:creationId xmlns:a16="http://schemas.microsoft.com/office/drawing/2014/main" id="{1ED5097D-625D-6704-2761-A5B44B4EAE95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8" name="Google Shape;568;p51">
            <a:extLst>
              <a:ext uri="{FF2B5EF4-FFF2-40B4-BE49-F238E27FC236}">
                <a16:creationId xmlns:a16="http://schemas.microsoft.com/office/drawing/2014/main" id="{183D3273-E745-ED80-E6C4-C776EC804C77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5368D0-D5A1-55FB-54FD-17D6BC159DF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8469" t="22900" r="29822" b="20544"/>
          <a:stretch>
            <a:fillRect/>
          </a:stretch>
        </p:blipFill>
        <p:spPr>
          <a:xfrm>
            <a:off x="1214179" y="1019074"/>
            <a:ext cx="8676269" cy="543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909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03"/>
    </mc:Choice>
    <mc:Fallback xmlns="">
      <p:transition spd="slow" advTm="10303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" name="Google Shape;564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6" name="Google Shape;566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7" name="Google Shape;567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8" name="Google Shape;568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CE3ED9A-E063-FAD7-D6C2-C69C5C21DF6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9311" t="59789" r="39847" b="28234"/>
          <a:stretch>
            <a:fillRect/>
          </a:stretch>
        </p:blipFill>
        <p:spPr>
          <a:xfrm>
            <a:off x="690465" y="1303775"/>
            <a:ext cx="10612535" cy="363893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309"/>
    </mc:Choice>
    <mc:Fallback xmlns="">
      <p:transition spd="slow" advTm="4830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3" name="Google Shape;453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4" name="Google Shape;454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5" name="Google Shape;455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57" name="Google Shape;457;p45"/>
          <p:cNvPicPr preferRelativeResize="0"/>
          <p:nvPr/>
        </p:nvPicPr>
        <p:blipFill rotWithShape="1">
          <a:blip r:embed="rId6">
            <a:alphaModFix/>
          </a:blip>
          <a:srcRect l="23462" t="27864" r="24491" b="4020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59" name="Google Shape;459;p45"/>
          <p:cNvSpPr txBox="1"/>
          <p:nvPr/>
        </p:nvSpPr>
        <p:spPr>
          <a:xfrm>
            <a:off x="4601275" y="2318575"/>
            <a:ext cx="1153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patient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0" name="Google Shape;460;p45"/>
          <p:cNvSpPr txBox="1"/>
          <p:nvPr/>
        </p:nvSpPr>
        <p:spPr>
          <a:xfrm>
            <a:off x="5926025" y="2900400"/>
            <a:ext cx="1902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relationships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1" name="Google Shape;461;p45"/>
          <p:cNvSpPr txBox="1"/>
          <p:nvPr/>
        </p:nvSpPr>
        <p:spPr>
          <a:xfrm>
            <a:off x="5754475" y="3364975"/>
            <a:ext cx="1764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understand 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" name="Google Shape;462;p45"/>
          <p:cNvSpPr txBox="1"/>
          <p:nvPr/>
        </p:nvSpPr>
        <p:spPr>
          <a:xfrm>
            <a:off x="10308375" y="396845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need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3" name="Google Shape;463;p45"/>
          <p:cNvSpPr txBox="1"/>
          <p:nvPr/>
        </p:nvSpPr>
        <p:spPr>
          <a:xfrm>
            <a:off x="4601275" y="441960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want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p45"/>
          <p:cNvSpPr txBox="1"/>
          <p:nvPr/>
        </p:nvSpPr>
        <p:spPr>
          <a:xfrm>
            <a:off x="4694725" y="4988963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time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5" name="Google Shape;465;p45"/>
          <p:cNvSpPr txBox="1"/>
          <p:nvPr/>
        </p:nvSpPr>
        <p:spPr>
          <a:xfrm>
            <a:off x="8622300" y="4988975"/>
            <a:ext cx="1153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wants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6" name="Google Shape;466;p45"/>
          <p:cNvSpPr txBox="1"/>
          <p:nvPr/>
        </p:nvSpPr>
        <p:spPr>
          <a:xfrm>
            <a:off x="5926025" y="5424250"/>
            <a:ext cx="1603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listened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1_76">
            <a:hlinkClick r:id="" action="ppaction://media"/>
            <a:extLst>
              <a:ext uri="{FF2B5EF4-FFF2-40B4-BE49-F238E27FC236}">
                <a16:creationId xmlns:a16="http://schemas.microsoft.com/office/drawing/2014/main" id="{AB3B490B-04DE-476F-047B-9D7840CEFA0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70497" y="383550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278"/>
    </mc:Choice>
    <mc:Fallback xmlns="">
      <p:transition spd="slow" advTm="1992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6477" objId="2"/>
        <p14:stopEvt time="129986" objId="2"/>
      </p14:showEvt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" name="Google Shape;472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4" name="Google Shape;474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5" name="Google Shape;475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7" name="Google Shape;477;p46"/>
          <p:cNvPicPr preferRelativeResize="0"/>
          <p:nvPr/>
        </p:nvPicPr>
        <p:blipFill rotWithShape="1">
          <a:blip r:embed="rId6">
            <a:alphaModFix/>
          </a:blip>
          <a:srcRect l="36323" t="45173" r="21129" b="25553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479" name="Google Shape;479;p46"/>
          <p:cNvSpPr txBox="1"/>
          <p:nvPr/>
        </p:nvSpPr>
        <p:spPr>
          <a:xfrm>
            <a:off x="10519013" y="3810000"/>
            <a:ext cx="339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0" name="Google Shape;480;p46"/>
          <p:cNvSpPr txBox="1"/>
          <p:nvPr/>
        </p:nvSpPr>
        <p:spPr>
          <a:xfrm>
            <a:off x="10519025" y="5134700"/>
            <a:ext cx="339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1" name="Google Shape;481;p46"/>
          <p:cNvSpPr txBox="1"/>
          <p:nvPr/>
        </p:nvSpPr>
        <p:spPr>
          <a:xfrm>
            <a:off x="10519025" y="2590825"/>
            <a:ext cx="457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2" name="Google Shape;482;p46"/>
          <p:cNvSpPr txBox="1"/>
          <p:nvPr/>
        </p:nvSpPr>
        <p:spPr>
          <a:xfrm>
            <a:off x="10519025" y="4548300"/>
            <a:ext cx="457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3" name="Google Shape;483;p46"/>
          <p:cNvSpPr txBox="1"/>
          <p:nvPr/>
        </p:nvSpPr>
        <p:spPr>
          <a:xfrm>
            <a:off x="10475825" y="3200400"/>
            <a:ext cx="543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1_77">
            <a:hlinkClick r:id="" action="ppaction://media"/>
            <a:extLst>
              <a:ext uri="{FF2B5EF4-FFF2-40B4-BE49-F238E27FC236}">
                <a16:creationId xmlns:a16="http://schemas.microsoft.com/office/drawing/2014/main" id="{85D89439-FEDA-7230-31FC-F7CD48DCA59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70497" y="549260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192"/>
    </mc:Choice>
    <mc:Fallback xmlns="">
      <p:transition spd="slow" advTm="1631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6139" objId="2"/>
        <p14:stopEvt time="119773" objId="2"/>
      </p14:showEvt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1" name="Google Shape;491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2" name="Google Shape;492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3" name="Google Shape;493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95" name="Google Shape;495;p47"/>
          <p:cNvPicPr preferRelativeResize="0"/>
          <p:nvPr/>
        </p:nvPicPr>
        <p:blipFill rotWithShape="1">
          <a:blip r:embed="rId3">
            <a:alphaModFix/>
          </a:blip>
          <a:srcRect l="23703" t="16962" r="22104" b="35600"/>
          <a:stretch/>
        </p:blipFill>
        <p:spPr>
          <a:xfrm>
            <a:off x="617275" y="1231789"/>
            <a:ext cx="10812600" cy="51577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451"/>
    </mc:Choice>
    <mc:Fallback xmlns="">
      <p:transition spd="slow" advTm="11345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9" name="Google Shape;329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2" name="Google Shape;332;p37"/>
          <p:cNvPicPr preferRelativeResize="0"/>
          <p:nvPr/>
        </p:nvPicPr>
        <p:blipFill rotWithShape="1">
          <a:blip r:embed="rId3">
            <a:alphaModFix/>
          </a:blip>
          <a:srcRect l="26467" t="33204" r="28458" b="18363"/>
          <a:stretch/>
        </p:blipFill>
        <p:spPr>
          <a:xfrm>
            <a:off x="617274" y="1231800"/>
            <a:ext cx="10812600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419"/>
    </mc:Choice>
    <mc:Fallback xmlns="">
      <p:transition spd="slow" advTm="45419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3" name="Google Shape;503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4" name="Google Shape;504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5" name="Google Shape;505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7" name="Google Shape;507;p48"/>
          <p:cNvPicPr preferRelativeResize="0"/>
          <p:nvPr/>
        </p:nvPicPr>
        <p:blipFill rotWithShape="1">
          <a:blip r:embed="rId4">
            <a:alphaModFix/>
          </a:blip>
          <a:srcRect l="24061" t="17957" r="20650" b="4021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08" name="Google Shape;508;p48"/>
          <p:cNvCxnSpPr/>
          <p:nvPr/>
        </p:nvCxnSpPr>
        <p:spPr>
          <a:xfrm>
            <a:off x="5630000" y="2980600"/>
            <a:ext cx="381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09" name="Google Shape;509;p48"/>
          <p:cNvCxnSpPr/>
          <p:nvPr/>
        </p:nvCxnSpPr>
        <p:spPr>
          <a:xfrm>
            <a:off x="4187075" y="3953625"/>
            <a:ext cx="381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0" name="Google Shape;510;p48"/>
          <p:cNvCxnSpPr/>
          <p:nvPr/>
        </p:nvCxnSpPr>
        <p:spPr>
          <a:xfrm>
            <a:off x="6081350" y="5263650"/>
            <a:ext cx="381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1" name="Google Shape;511;p48"/>
          <p:cNvCxnSpPr/>
          <p:nvPr/>
        </p:nvCxnSpPr>
        <p:spPr>
          <a:xfrm rot="10800000" flipH="1">
            <a:off x="4882650" y="5603575"/>
            <a:ext cx="571500" cy="147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2" name="Google Shape;512;p48"/>
          <p:cNvCxnSpPr/>
          <p:nvPr/>
        </p:nvCxnSpPr>
        <p:spPr>
          <a:xfrm>
            <a:off x="8701450" y="2980600"/>
            <a:ext cx="381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3" name="Google Shape;513;p48"/>
          <p:cNvCxnSpPr/>
          <p:nvPr/>
        </p:nvCxnSpPr>
        <p:spPr>
          <a:xfrm>
            <a:off x="7696175" y="4284800"/>
            <a:ext cx="381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4" name="Google Shape;514;p48"/>
          <p:cNvCxnSpPr/>
          <p:nvPr/>
        </p:nvCxnSpPr>
        <p:spPr>
          <a:xfrm>
            <a:off x="8566625" y="4613025"/>
            <a:ext cx="381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5" name="Google Shape;515;p48"/>
          <p:cNvCxnSpPr/>
          <p:nvPr/>
        </p:nvCxnSpPr>
        <p:spPr>
          <a:xfrm rot="10800000" flipH="1">
            <a:off x="8297000" y="5263550"/>
            <a:ext cx="480600" cy="177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052"/>
    </mc:Choice>
    <mc:Fallback xmlns="">
      <p:transition spd="slow" advTm="1210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21" name="Google Shape;521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3" name="Google Shape;523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4" name="Google Shape;524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5" name="Google Shape;525;p49"/>
          <p:cNvSpPr txBox="1"/>
          <p:nvPr/>
        </p:nvSpPr>
        <p:spPr>
          <a:xfrm>
            <a:off x="889000" y="2391850"/>
            <a:ext cx="9862800" cy="13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27" name="Google Shape;527;p49"/>
          <p:cNvPicPr preferRelativeResize="0"/>
          <p:nvPr/>
        </p:nvPicPr>
        <p:blipFill rotWithShape="1">
          <a:blip r:embed="rId6">
            <a:alphaModFix/>
          </a:blip>
          <a:srcRect l="22026" t="33072" r="23058" b="2434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529" name="Google Shape;529;p49"/>
          <p:cNvSpPr txBox="1"/>
          <p:nvPr/>
        </p:nvSpPr>
        <p:spPr>
          <a:xfrm>
            <a:off x="1214175" y="3629250"/>
            <a:ext cx="3573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industrial design and marketing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0" name="Google Shape;530;p49"/>
          <p:cNvSpPr txBox="1"/>
          <p:nvPr/>
        </p:nvSpPr>
        <p:spPr>
          <a:xfrm>
            <a:off x="1161450" y="48123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1979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1" name="Google Shape;531;p49"/>
          <p:cNvSpPr txBox="1"/>
          <p:nvPr/>
        </p:nvSpPr>
        <p:spPr>
          <a:xfrm>
            <a:off x="1161450" y="54043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1981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2" name="Google Shape;532;p49"/>
          <p:cNvSpPr txBox="1"/>
          <p:nvPr/>
        </p:nvSpPr>
        <p:spPr>
          <a:xfrm flipH="1">
            <a:off x="7087925" y="2775450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marketing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3" name="Google Shape;533;p49"/>
          <p:cNvSpPr txBox="1"/>
          <p:nvPr/>
        </p:nvSpPr>
        <p:spPr>
          <a:xfrm>
            <a:off x="5964125" y="3377050"/>
            <a:ext cx="20838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Country Manager 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4" name="Google Shape;534;p49"/>
          <p:cNvSpPr txBox="1"/>
          <p:nvPr/>
        </p:nvSpPr>
        <p:spPr>
          <a:xfrm>
            <a:off x="4787900" y="3763775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1991-1995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5" name="Google Shape;535;p49"/>
          <p:cNvSpPr txBox="1"/>
          <p:nvPr/>
        </p:nvSpPr>
        <p:spPr>
          <a:xfrm>
            <a:off x="5061800" y="4350625"/>
            <a:ext cx="856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1995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49"/>
          <p:cNvSpPr txBox="1"/>
          <p:nvPr/>
        </p:nvSpPr>
        <p:spPr>
          <a:xfrm>
            <a:off x="4787900" y="5274025"/>
            <a:ext cx="39531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Southern Europe and North America 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7" name="Google Shape;537;p49"/>
          <p:cNvSpPr txBox="1"/>
          <p:nvPr/>
        </p:nvSpPr>
        <p:spPr>
          <a:xfrm>
            <a:off x="3956075" y="5612025"/>
            <a:ext cx="26163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1st September 2009 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1_79">
            <a:hlinkClick r:id="" action="ppaction://media"/>
            <a:extLst>
              <a:ext uri="{FF2B5EF4-FFF2-40B4-BE49-F238E27FC236}">
                <a16:creationId xmlns:a16="http://schemas.microsoft.com/office/drawing/2014/main" id="{B5EC9658-64AC-161A-1916-FD437F1C690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042" y="475156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871"/>
    </mc:Choice>
    <mc:Fallback xmlns="">
      <p:transition spd="slow" advTm="2658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57299" objId="2"/>
        <p14:stopEvt time="144186" objId="2"/>
      </p14:showEvt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3" name="Google Shape;543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5" name="Google Shape;545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6" name="Google Shape;546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7" name="Google Shape;547;p50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49" name="Google Shape;549;p50"/>
          <p:cNvPicPr preferRelativeResize="0"/>
          <p:nvPr/>
        </p:nvPicPr>
        <p:blipFill rotWithShape="1">
          <a:blip r:embed="rId6">
            <a:alphaModFix/>
          </a:blip>
          <a:srcRect l="22502" t="23798" r="25453" b="4371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551" name="Google Shape;551;p50"/>
          <p:cNvSpPr txBox="1"/>
          <p:nvPr/>
        </p:nvSpPr>
        <p:spPr>
          <a:xfrm>
            <a:off x="5334000" y="2872175"/>
            <a:ext cx="1937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professional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2" name="Google Shape;552;p50"/>
          <p:cNvSpPr txBox="1"/>
          <p:nvPr/>
        </p:nvSpPr>
        <p:spPr>
          <a:xfrm>
            <a:off x="5926025" y="3585438"/>
            <a:ext cx="114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material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3" name="Google Shape;553;p50"/>
          <p:cNvSpPr txBox="1"/>
          <p:nvPr/>
        </p:nvSpPr>
        <p:spPr>
          <a:xfrm>
            <a:off x="5625625" y="4047150"/>
            <a:ext cx="1236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pockets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4" name="Google Shape;554;p50"/>
          <p:cNvSpPr txBox="1"/>
          <p:nvPr/>
        </p:nvSpPr>
        <p:spPr>
          <a:xfrm>
            <a:off x="7622925" y="3900250"/>
            <a:ext cx="1685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compartment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5" name="Google Shape;555;p50"/>
          <p:cNvSpPr txBox="1"/>
          <p:nvPr/>
        </p:nvSpPr>
        <p:spPr>
          <a:xfrm>
            <a:off x="4386200" y="4636475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black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6" name="Google Shape;556;p50"/>
          <p:cNvSpPr txBox="1"/>
          <p:nvPr/>
        </p:nvSpPr>
        <p:spPr>
          <a:xfrm>
            <a:off x="6167300" y="4636475"/>
            <a:ext cx="1236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brown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7" name="Google Shape;557;p50"/>
          <p:cNvSpPr txBox="1"/>
          <p:nvPr/>
        </p:nvSpPr>
        <p:spPr>
          <a:xfrm>
            <a:off x="4132375" y="5215425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75€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8" name="Google Shape;558;p50"/>
          <p:cNvSpPr txBox="1"/>
          <p:nvPr/>
        </p:nvSpPr>
        <p:spPr>
          <a:xfrm>
            <a:off x="5303050" y="5720875"/>
            <a:ext cx="1034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week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1_80">
            <a:hlinkClick r:id="" action="ppaction://media"/>
            <a:extLst>
              <a:ext uri="{FF2B5EF4-FFF2-40B4-BE49-F238E27FC236}">
                <a16:creationId xmlns:a16="http://schemas.microsoft.com/office/drawing/2014/main" id="{A9D92025-A902-D954-3ED4-1860A5A2CD3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4103" y="488605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231"/>
    </mc:Choice>
    <mc:Fallback xmlns="">
      <p:transition spd="slow" advTm="1712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6750" objId="2"/>
        <p14:stopEvt time="138354" objId="2"/>
      </p14:showEvt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2">
          <a:extLst>
            <a:ext uri="{FF2B5EF4-FFF2-40B4-BE49-F238E27FC236}">
              <a16:creationId xmlns:a16="http://schemas.microsoft.com/office/drawing/2014/main" id="{95E20A9C-0D10-F747-CCE8-7B22A595C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51">
            <a:extLst>
              <a:ext uri="{FF2B5EF4-FFF2-40B4-BE49-F238E27FC236}">
                <a16:creationId xmlns:a16="http://schemas.microsoft.com/office/drawing/2014/main" id="{2D1088D5-B206-FE6D-3727-89AA118FE5B2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4" name="Google Shape;564;p51">
            <a:extLst>
              <a:ext uri="{FF2B5EF4-FFF2-40B4-BE49-F238E27FC236}">
                <a16:creationId xmlns:a16="http://schemas.microsoft.com/office/drawing/2014/main" id="{8AD8CB4C-E1AD-584C-0D62-185A2AB25EF4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6" name="Google Shape;566;p51">
            <a:extLst>
              <a:ext uri="{FF2B5EF4-FFF2-40B4-BE49-F238E27FC236}">
                <a16:creationId xmlns:a16="http://schemas.microsoft.com/office/drawing/2014/main" id="{FC7C69CE-DC72-603B-1BF4-EB6790509DB8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7" name="Google Shape;567;p51">
            <a:extLst>
              <a:ext uri="{FF2B5EF4-FFF2-40B4-BE49-F238E27FC236}">
                <a16:creationId xmlns:a16="http://schemas.microsoft.com/office/drawing/2014/main" id="{77B77A59-72D2-51A3-4F20-D9C1AF26E1EB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8" name="Google Shape;568;p51">
            <a:extLst>
              <a:ext uri="{FF2B5EF4-FFF2-40B4-BE49-F238E27FC236}">
                <a16:creationId xmlns:a16="http://schemas.microsoft.com/office/drawing/2014/main" id="{77B25FE5-2246-4C76-3CF8-F3DC6D175167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70" name="Google Shape;570;p51">
            <a:extLst>
              <a:ext uri="{FF2B5EF4-FFF2-40B4-BE49-F238E27FC236}">
                <a16:creationId xmlns:a16="http://schemas.microsoft.com/office/drawing/2014/main" id="{4236A270-9A08-B72F-A820-1CED32A4A30E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22620" t="21860" r="17883" b="8675"/>
          <a:stretch/>
        </p:blipFill>
        <p:spPr>
          <a:xfrm>
            <a:off x="617275" y="1231800"/>
            <a:ext cx="10812600" cy="50624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_81">
            <a:hlinkClick r:id="" action="ppaction://media"/>
            <a:extLst>
              <a:ext uri="{FF2B5EF4-FFF2-40B4-BE49-F238E27FC236}">
                <a16:creationId xmlns:a16="http://schemas.microsoft.com/office/drawing/2014/main" id="{5882295E-F5C8-383E-B123-319AF34C86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9467" y="5317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87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504"/>
    </mc:Choice>
    <mc:Fallback xmlns="">
      <p:transition spd="slow" advTm="210504"/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2519" objId="2"/>
        <p14:stopEvt time="206142" objId="2"/>
      </p14:showEvt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8" name="Google Shape;578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9" name="Google Shape;579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0" name="Google Shape;580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82" name="Google Shape;582;p52"/>
          <p:cNvPicPr preferRelativeResize="0"/>
          <p:nvPr/>
        </p:nvPicPr>
        <p:blipFill rotWithShape="1">
          <a:blip r:embed="rId3">
            <a:alphaModFix/>
          </a:blip>
          <a:srcRect l="24545" t="30642" r="28459" b="41366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10"/>
    </mc:Choice>
    <mc:Fallback xmlns="">
      <p:transition spd="slow" advTm="3581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0" name="Google Shape;590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1" name="Google Shape;59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2" name="Google Shape;592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94" name="Google Shape;594;p53"/>
          <p:cNvPicPr preferRelativeResize="0"/>
          <p:nvPr/>
        </p:nvPicPr>
        <p:blipFill rotWithShape="1">
          <a:blip r:embed="rId3">
            <a:alphaModFix/>
          </a:blip>
          <a:srcRect l="24301" t="58632" r="45649" b="19145"/>
          <a:stretch/>
        </p:blipFill>
        <p:spPr>
          <a:xfrm>
            <a:off x="617275" y="1241120"/>
            <a:ext cx="10812600" cy="5168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466"/>
    </mc:Choice>
    <mc:Fallback xmlns="">
      <p:transition spd="slow" advTm="55466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" name="Google Shape;600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2" name="Google Shape;602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3" name="Google Shape;603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4" name="Google Shape;604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6" name="Google Shape;606;p54"/>
          <p:cNvPicPr preferRelativeResize="0"/>
          <p:nvPr/>
        </p:nvPicPr>
        <p:blipFill rotWithShape="1">
          <a:blip r:embed="rId3">
            <a:alphaModFix/>
          </a:blip>
          <a:srcRect l="28867" t="33847" r="33271" b="28543"/>
          <a:stretch/>
        </p:blipFill>
        <p:spPr>
          <a:xfrm>
            <a:off x="617275" y="1231789"/>
            <a:ext cx="10812600" cy="52260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108"/>
    </mc:Choice>
    <mc:Fallback xmlns="">
      <p:transition spd="slow" advTm="2910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4" name="Google Shape;614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8" name="Google Shape;618;p55"/>
          <p:cNvPicPr preferRelativeResize="0"/>
          <p:nvPr/>
        </p:nvPicPr>
        <p:blipFill rotWithShape="1">
          <a:blip r:embed="rId3">
            <a:alphaModFix/>
          </a:blip>
          <a:srcRect l="28992" t="32348" r="23290" b="3025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10"/>
    </mc:Choice>
    <mc:Fallback xmlns="">
      <p:transition spd="slow" advTm="2351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4" name="Google Shape;624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6" name="Google Shape;626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7" name="Google Shape;627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8" name="Google Shape;628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0" name="Google Shape;630;p56"/>
          <p:cNvPicPr preferRelativeResize="0"/>
          <p:nvPr/>
        </p:nvPicPr>
        <p:blipFill rotWithShape="1">
          <a:blip r:embed="rId3">
            <a:alphaModFix/>
          </a:blip>
          <a:srcRect l="19972" t="49229" r="33510" b="11024"/>
          <a:stretch/>
        </p:blipFill>
        <p:spPr>
          <a:xfrm>
            <a:off x="617275" y="1231789"/>
            <a:ext cx="10812600" cy="52260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669"/>
    </mc:Choice>
    <mc:Fallback xmlns="">
      <p:transition spd="slow" advTm="29669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6" name="Google Shape;636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38" name="Google Shape;638;p57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9" name="Google Shape;639;p57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" name="Google Shape;640;p57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12"/>
    </mc:Choice>
    <mc:Fallback xmlns="">
      <p:transition spd="slow" advTm="21112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5.5|19.5|42.8|11|42.5|8.7|5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9.4|33.2|25.6|25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1.8|8.5|6.3|11.6|10.6|6.9|8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7.5|14.3|20.2|20.4|15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5|20.6|21.5|18.7|40.4|16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6|7|11.9|15.2|9.5|10.2|10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8.5|16.3|18.1|9.7|8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5|22.7|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9.3|16.5|14.8|12.8|10.9|7.5|6.4|34.2|8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1.8|32.8|5.8|9.8|6.6|5.4|10.5|12.5|8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4|37.9|17.6|9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.7|4.9|15.7|13.6|6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8.7|11.2|12.2|13|1.2|5.3|3|6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8.3|6.3|4.5|4.5|8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4|10.2|12.5|16.8|8|12.1|4.1|19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2.7|12.7|10.1|11.8|10|36.1|7.2|13.3|6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3.3|7.4|4.5|1.6|4.6|2.4|1.3|2.9"/>
</p:tagLst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C37DF51-81E2-416D-9F45-F1E1636DE7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A43298-729D-4C86-B2E8-0B84873528F4}">
  <ds:schemaRefs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schemas.microsoft.com/office/2006/metadata/properties"/>
    <ds:schemaRef ds:uri="http://schemas.microsoft.com/office/infopath/2007/PartnerControls"/>
    <ds:schemaRef ds:uri="49100919-8a76-4266-be0c-7dc583902cb4"/>
    <ds:schemaRef ds:uri="http://schemas.openxmlformats.org/package/2006/metadata/core-properties"/>
    <ds:schemaRef ds:uri="d13aca44-ef33-4cf4-9980-7f0b00e6eeb9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2C13231-2C5F-49E7-9179-12170D38BAD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823</TotalTime>
  <Words>438</Words>
  <Application>Microsoft Office PowerPoint</Application>
  <PresentationFormat>Widescreen</PresentationFormat>
  <Paragraphs>179</Paragraphs>
  <Slides>40</Slides>
  <Notes>40</Notes>
  <HiddenSlides>0</HiddenSlides>
  <MMClips>12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Comic Sans MS</vt:lpstr>
      <vt:lpstr>Times New Roman</vt:lpstr>
      <vt:lpstr>2024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AhmedSoliman</cp:lastModifiedBy>
  <cp:revision>16</cp:revision>
  <dcterms:modified xsi:type="dcterms:W3CDTF">2025-07-08T17:44:46Z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