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6ED4E5-75D0-63F8-E016-AC128B745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A6B809-4C96-4D52-70D6-0161C5F04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ACAF9-FA41-48E9-9665-7D166782FA24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280623-DC1E-8F31-F10F-369D0E431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03C28E-E2EF-7398-BC99-0EFEB176D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E956BB-0DA6-4288-B6CB-AF2F6D9A6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058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BD87CB-D9FA-2E8B-478B-5837E9235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FDF398-7707-8AD6-9283-DB9B3A9F6F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471BF0-C5DD-ED06-DE16-66F5F3A0EF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F6ACAF9-FA41-48E9-9665-7D166782FA24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685F4F-D9A8-B34B-59AB-0A34FAEF97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E95A25-F42C-C241-041D-B90BB78D31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7E956BB-0DA6-4288-B6CB-AF2F6D9A6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144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F8DB11-F428-0169-6A58-90B4C0317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F106B5-14D0-7E7E-32D7-52D5727328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298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1BA0FF-FA8F-E5B3-AED2-AFD5659F0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84EB22-C3DC-310A-C09A-7204603467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950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9CEF3A-0605-A4F1-D659-D17913F7A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4EC2EF-8992-2B93-7588-3B18EAA912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1924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82F769-69C7-C2E0-5BE5-FAE96EBB2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C6A63A-698E-57FA-7454-888C5DA09B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581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F541FA-493D-EB20-29EA-14C43E03D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6D7673-1017-7007-E9B9-C4F78BACD1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8907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0D7984-EAAF-0339-902E-6E8BF1A60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9153B1-67B4-C6A3-8463-72B8831EF4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3467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0B48ED-E5DC-97E7-5FF3-4364EC912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910F43-7A8A-FF7A-028B-DDDE199FC6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728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FF7E99-24AD-F3AC-DC3C-70E1350299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8ECFFF-950A-0BF1-E3F6-FB4CF39CE7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7930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23C45A-9CED-55BA-DE15-5C09664C1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D4DF52-8D42-75E5-5EA1-A32C49EB39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1640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E4FE68-9D34-6451-E683-1B3D84AFD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017C4E-BDF7-DBA4-5DB6-890B9D9E30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3088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ED6709-C24D-028F-4A54-0EEA6CEA2F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B578C9-BB94-7A50-0EBF-1A69294E6E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4802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D59B98-88CF-2926-1892-C5574507B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2803AE-AFFF-A312-80BB-B7CF8C6A77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2758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F0735D-31E3-C9E1-5415-CC2308FF0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8F1EA7-AB22-BBEF-FE63-7906A3F9E2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7195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80C3D2-5896-0AE9-A882-D15568883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F4AFC1-64BA-805B-F01B-03CE69AA64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0236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7BB261-309B-033A-C88E-ACA7F9FA6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EB1C1A-E691-7F51-55CE-3CFB39C80A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4759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88469E-3B75-ACAE-BF8F-44E98C8903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3F7414-7DA8-CF7B-964A-D4796512C5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140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0CD94D-5BCE-BCB9-3895-6BB95E379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D6870B-F230-6439-F3D6-77160071C0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2453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4BE192-EAE7-8265-3F4B-C70BD0D36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243659-B5CE-B19A-9328-F14CE0C16D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1384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D8C534-A485-9F5D-DC3D-DE458796F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37FB18-935C-A95E-AD45-14A7D1BC86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3252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1DFF8E-5A0E-F363-B290-3ACA8CDC0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89CDCF-7E5E-7539-FB3A-768301A8BE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9310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9FCF34-C582-D90C-366D-CFBD28DA0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CE3128-4EBF-A415-762B-43C3C53B18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4884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ADDC80-B776-CCB7-6F9D-9F17B7181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CC3817-8BF3-52EC-F017-57E40BB5FB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4298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06DB00-8870-337E-EEDB-0DCD2B71D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E52311-0880-F5F3-9BCB-CD6C54EDE8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9248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C72DC7-C805-AD89-DC5F-00C4AFD02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58DD7A-3053-848A-679A-5047629EDC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5364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FA6431-E384-6C55-6565-7147827757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345383-C92B-CEC5-67D1-2C26201F38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496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4A3B39-E360-3A6A-A64C-4C9BCDBA9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2C4CF6-5C62-270A-DE54-9C1EF51F5C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9487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4694E9-7124-A7EC-E44D-A34BA064B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C95F00-390A-97F1-77C5-6A1DF7CFD9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7468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580BC8-5998-5B62-6F36-B8DC21943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4AF87A-6A9D-51DB-4912-F9F24242DF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9743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5C4EA8-50CB-1A0C-00A9-F827C86C5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2C8F85-830E-09C6-CE86-2EE19BA1C0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1523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E8DFA8-3FC3-DA71-EA74-D4A61BB39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AAED0C-9C7E-6FAB-1A57-5C513AAC01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9118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43E83B-7F59-8B3B-2C5C-E1A458725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F4DBED-2991-8FE7-8BF4-1625214BCD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939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36221A-0CE3-7506-7053-4843D9EDE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EFC2D5-1D6D-F047-9F45-A4CC867634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8783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446056-68A5-B4C2-521D-CCC0B7BCF6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778D94-98CB-FD17-4457-5118048081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2742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65448F-175F-9B22-7F33-F2BCF085E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669F11-A454-B4B5-85B5-BAAA3B0F4F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8771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229395-39FE-C8E9-46C3-CA9F8BDD5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C75D22-D2DA-542A-2A0C-15F4152CB2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8050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4E2A13-B714-D0AE-2471-B3A99E89D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4CC857-3C19-7213-C4E3-E6CA0F1F3D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12932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7AD711-C583-9E92-4F95-55C6FFD14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597AB1-A627-5B91-7BD5-13EC705C88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2021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B20B60-921C-6837-26E9-D71EFE629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8EF448-A34F-BC63-2A71-1481CBB56E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75466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55B3AF-4E96-2E49-5FD6-991233F63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9504B5-9A73-6D53-FDC4-B8B8EB79E3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4931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D3E5F9-7947-8FC1-D53E-4CFE05130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4505C4-A3B9-7FEE-A190-44F7A4CDDB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50366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086AC7-8B01-6DAD-BE56-3353B83FB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2931BD-7298-EF27-57AF-B4EE6C4650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7445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9BC72B-31A0-26EB-9672-D7548FA03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AFFDB2-B3A5-F1FA-7CD1-E35F899711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56069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520D5B-FFD4-D1C9-5DCB-AF3F9DD71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4DC437-16A4-07E3-5F38-C125AEF142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14311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E8381E-2DC9-A863-ED24-315BF8BD4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93F63B-725B-B530-201F-F30B0BB1D0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73102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A9EE42-300E-7320-FF4F-E2DE7DB0B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E4E17D-C3DE-0BB3-2845-7075F77B58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85543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FDAA29-19C2-28F2-52EE-54572F387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11BE6C-A70B-CB4F-29C1-E91514349F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8158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2024-08-08T18:28:25Z</dcterms:created>
  <dcterms:modified xsi:type="dcterms:W3CDTF">2024-08-08T18:28:25Z</dcterms:modified>
</cp:coreProperties>
</file>