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8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tags/tag2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1"/>
  </p:notesMasterIdLst>
  <p:sldIdLst>
    <p:sldId id="256" r:id="rId2"/>
    <p:sldId id="257" r:id="rId3"/>
    <p:sldId id="302" r:id="rId4"/>
    <p:sldId id="295" r:id="rId5"/>
    <p:sldId id="298" r:id="rId6"/>
    <p:sldId id="258" r:id="rId7"/>
    <p:sldId id="259" r:id="rId8"/>
    <p:sldId id="260" r:id="rId9"/>
    <p:sldId id="261" r:id="rId10"/>
    <p:sldId id="299" r:id="rId11"/>
    <p:sldId id="262" r:id="rId12"/>
    <p:sldId id="263" r:id="rId13"/>
    <p:sldId id="264" r:id="rId14"/>
    <p:sldId id="265" r:id="rId15"/>
    <p:sldId id="296" r:id="rId16"/>
    <p:sldId id="267" r:id="rId17"/>
    <p:sldId id="268" r:id="rId18"/>
    <p:sldId id="269" r:id="rId19"/>
    <p:sldId id="270" r:id="rId20"/>
    <p:sldId id="297" r:id="rId21"/>
    <p:sldId id="271" r:id="rId22"/>
    <p:sldId id="273" r:id="rId23"/>
    <p:sldId id="300" r:id="rId24"/>
    <p:sldId id="274" r:id="rId25"/>
    <p:sldId id="275" r:id="rId26"/>
    <p:sldId id="276" r:id="rId27"/>
    <p:sldId id="277" r:id="rId28"/>
    <p:sldId id="278" r:id="rId29"/>
    <p:sldId id="279" r:id="rId30"/>
    <p:sldId id="281" r:id="rId31"/>
    <p:sldId id="303" r:id="rId32"/>
    <p:sldId id="283" r:id="rId33"/>
    <p:sldId id="301" r:id="rId34"/>
    <p:sldId id="287" r:id="rId35"/>
    <p:sldId id="289" r:id="rId36"/>
    <p:sldId id="290" r:id="rId37"/>
    <p:sldId id="291" r:id="rId38"/>
    <p:sldId id="294" r:id="rId39"/>
    <p:sldId id="349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47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48" Type="http://schemas.openxmlformats.org/officeDocument/2006/relationships/customXml" Target="../customXml/item3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ustomXml" Target="../customXml/item1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Abbreviations used in Lecture 4.</a:t>
            </a:r>
          </a:p>
          <a:p>
            <a:r>
              <a:t>- User-uploaded textbook extracts: Chapters 4, 7, and 8.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[Sources]</a:t>
            </a:r>
          </a:p>
          <a:p>
            <a:r>
              <a:rPr lang="en-US"/>
              <a:t>- Chapter 7, pp. 115–117.</a:t>
            </a:r>
          </a:p>
          <a:p>
            <a:r>
              <a:rPr lang="en-US"/>
              <a:t>- User-uploaded textbook extracts: Chapters 4, 7, and 8.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0659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F8BDF8-AA2B-4361-ABDD-D6B9F95446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buNone/>
              <a:defRPr sz="6000"/>
            </a:lvl1pPr>
          </a:lstStyle>
          <a:p>
            <a:r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AC659DB-29B3-4C49-BC54-E4B1C69EE0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0076DF-98C0-416B-9E5C-56CFED6C222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9/16/2026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FF0842-2E25-4373-9742-FD81F9921A60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7B25E8-6F03-48CA-B9BB-70F9A14093F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5C2AF1-8E86-4FCB-84F4-BE7271EDB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35C627-6D51-4F7B-9AEF-49C502483B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126C3B-FBD2-461D-9180-99E45CC7815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9/16/2026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708A96-060C-4111-8548-AF65A7834B06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937C9B-370F-40DB-B201-00A442D8EB6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28953-5D84-4874-8FF0-F759738D4B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buNone/>
              <a:defRPr sz="6000"/>
            </a:lvl1pPr>
          </a:lstStyle>
          <a:p>
            <a:r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F70660-4266-4288-AC39-B716810540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A87DAE-4EE0-4956-B619-3007D8202BE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9/16/2026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BADF21-4DA1-4B57-B266-9D0A0D52938D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7E9919-283D-4424-8EBE-299650E4D30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D54FFC-E638-4808-917B-800EF8F02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AD08DA-B0EE-4BAF-89EF-0AE8162554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6399B2-C0D2-4746-8DA7-1D24FD05A725}"/>
              </a:ext>
            </a:extLst>
          </p:cNvPr>
          <p:cNvSpPr>
            <a:spLocks noGrp="1"/>
          </p:cNvSpPr>
          <p:nvPr>
            <p:ph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81734B-CBA2-4114-A629-B2ED3767B57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9/16/2026</a:t>
            </a:fld>
            <a:endParaRPr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C87037-D3CA-49C1-AF25-56EE45F638C3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6776E0-604E-4B13-B56E-37BAC1679BD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81B087-218B-4405-A289-99ECF122A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963978-F970-4D54-B441-ACE006667B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36545B-7242-462E-9B85-0A4310423575}"/>
              </a:ext>
            </a:extLst>
          </p:cNvPr>
          <p:cNvSpPr>
            <a:spLocks noGrp="1"/>
          </p:cNvSpPr>
          <p:nvPr>
            <p:ph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BF567C8-C0A5-4A44-9304-0296B811ED56}"/>
              </a:ext>
            </a:extLst>
          </p:cNvPr>
          <p:cNvSpPr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484EF57-9FF4-4FEA-8A63-6D7B0CD2AFA3}"/>
              </a:ext>
            </a:extLst>
          </p:cNvPr>
          <p:cNvSpPr>
            <a:spLocks noGrp="1"/>
          </p:cNvSpPr>
          <p:nvPr>
            <p:ph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B009270-F39E-41A2-A205-C62EC135167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9/16/2026</a:t>
            </a:fld>
            <a:endParaRPr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CD194D5-9D76-4952-B7FA-9EABF7CCBE4E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0699BE9-3D95-49DF-A292-AE5E7FEDA35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7B4696-CD5B-49AC-9298-5DE6ED590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640264-3BC7-4AB7-9616-0ACD6C3F46E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9/16/2026</a:t>
            </a:fld>
            <a:endParaRPr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153D7F-DB37-423A-BDF3-2869AE14F929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B6ADBC7-E567-4D60-B577-F0C66D734E1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6264E1F-0E50-4228-B289-6AA5D95454F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9/16/2026</a:t>
            </a:fld>
            <a:endParaRPr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6C8C8F4-9FE0-4CBB-8E55-F90E104B9735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4AA1EF-3539-4219-A551-98F0197092E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58918B-75A1-4278-B2FD-893A191B4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buNone/>
              <a:defRPr sz="3200"/>
            </a:lvl1pPr>
          </a:lstStyle>
          <a:p>
            <a:r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4B14F8-3848-49B6-98F8-EA7B2DC4D8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buNone/>
              <a:defRPr sz="3200"/>
            </a:lvl1pPr>
            <a:lvl2pPr>
              <a:buNone/>
              <a:defRPr sz="2800"/>
            </a:lvl2pPr>
            <a:lvl3pPr>
              <a:buNone/>
              <a:defRPr sz="2400"/>
            </a:lvl3pPr>
            <a:lvl4pPr>
              <a:buNone/>
              <a:defRPr sz="2000"/>
            </a:lvl4pPr>
            <a:lvl5pPr>
              <a:buNone/>
              <a:defRPr sz="2000"/>
            </a:lvl5pPr>
            <a:lvl6pPr>
              <a:buNone/>
              <a:defRPr sz="2000"/>
            </a:lvl6pPr>
            <a:lvl7pPr>
              <a:buNone/>
              <a:defRPr sz="2000"/>
            </a:lvl7pPr>
            <a:lvl8pPr>
              <a:buNone/>
              <a:defRPr sz="2000"/>
            </a:lvl8pPr>
            <a:lvl9pPr>
              <a:buNone/>
              <a:defRPr sz="2000"/>
            </a:lvl9pPr>
          </a:lstStyle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D554FC-F0B6-40FE-9A28-9D75B83C9388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962161-D185-4C0D-8DBE-8B3BAA68062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9/16/2026</a:t>
            </a:fld>
            <a:endParaRPr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1B1643-26FA-4232-86DB-C3664ADFA23B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859D24-5D58-4E5E-A5AA-D360B83B359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D7270-AB77-4066-96B7-A20FE6780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buNone/>
              <a:defRPr sz="3200"/>
            </a:lvl1pPr>
          </a:lstStyle>
          <a:p>
            <a:r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612C5AF-6F05-4E23-9DC2-10CEB624B2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4C62CC-A243-47F0-A8D6-D956C3492C52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9E9513-730F-4F12-8545-B48933B7F28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9/16/2026</a:t>
            </a:fld>
            <a:endParaRPr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E4D87E-CEC6-47D2-8BEB-D79003A7C6F0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804120-32F5-447F-92E1-E2671F68A93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E56692-9276-40A6-9A42-DACAA2C6EA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3FD1FB-AB42-4AD0-93DF-5F20F9F133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vert="eaVert"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080667-28CA-4564-B003-6F9E4AD0FC2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9/16/2026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BFEF23-6FC1-4C33-A4C4-CE216A84E1F1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26876C-329F-4FB6-89E7-C58B43657F9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524359-9C09-467D-945C-CD4323825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7D826D-9505-4F62-A4E8-8E355618AB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FDDB84-FD42-4694-94F3-FB7D321D7A6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9/16/2026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24D652-465D-458C-8151-8E003E7CCACE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350DA7-AEA2-433C-94B3-3430014314E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C9F76CBD-0E72-482A-AEE7-94F0D8FE180E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/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752C8AEC-8C5F-4759-B5D4-32E4156A12F2}"/>
              </a:ext>
            </a:extLst>
          </p:cNvPr>
          <p:cNvSpPr>
            <a:spLocks noGrp="1"/>
          </p:cNvSpPr>
          <p:nvPr>
            <p:ph type="pic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</a:ln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2EBF262A-33C1-47A1-9CDC-9D5C4538639E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/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1FB37D-29C7-4C09-936C-C44F47840B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r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2B65D2-2339-4251-BF6F-4F39AFD1F8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3B7D9E-96D0-48BA-8E64-970FE63FA467}"/>
              </a:ext>
            </a:extLst>
          </p:cNvPr>
          <p:cNvSpPr>
            <a:spLocks noGrp="1"/>
          </p:cNvSpPr>
          <p:nvPr>
            <p:ph type="dt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t>9/16/2026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1620BD-0CEA-406D-B99C-6086CC847589}"/>
              </a:ext>
            </a:extLst>
          </p:cNvPr>
          <p:cNvSpPr>
            <a:spLocks noGrp="1"/>
          </p:cNvSpPr>
          <p:nvPr>
            <p:ph type="ft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ECB6AA-A97A-4593-9FFB-B14971BF7B83}"/>
              </a:ext>
            </a:extLst>
          </p:cNvPr>
          <p:cNvSpPr>
            <a:spLocks noGrp="1"/>
          </p:cNvSpPr>
          <p:nvPr>
            <p:ph type="sldNum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5" Type="http://schemas.microsoft.com/office/2007/relationships/hdphoto" Target="../media/hdphoto1.wdp"/><Relationship Id="rId4" Type="http://schemas.openxmlformats.org/officeDocument/2006/relationships/image" Target="../media/image1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4B8C5225-DAFC-4CAC-A740-62075B69A077}"/>
              </a:ext>
            </a:extLst>
          </p:cNvPr>
          <p:cNvSpPr>
            <a:spLocks noGrp="1"/>
          </p:cNvSpPr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ADBBAA6-C8A9-4E09-8D66-09D1C8BB4432}"/>
              </a:ext>
            </a:extLst>
          </p:cNvPr>
          <p:cNvSpPr>
            <a:spLocks noGrp="1"/>
          </p:cNvSpPr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000">
                <a:latin typeface="Alexandria"/>
                <a:ea typeface="Alexandria"/>
                <a:cs typeface="Alexandria"/>
              </a:rPr>
              <a:t>Prepared by Dr. Hesham Mousli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EFA5C21-ABF5-404D-9C63-6E6FF2124C87}"/>
              </a:ext>
            </a:extLst>
          </p:cNvPr>
          <p:cNvSpPr>
            <a:spLocks noGrp="1"/>
          </p:cNvSpPr>
          <p:nvPr/>
        </p:nvSpPr>
        <p:spPr>
          <a:xfrm>
            <a:off x="223441" y="2067182"/>
            <a:ext cx="5505803" cy="1631216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l"/>
            <a:r>
              <a:rPr sz="2800" b="1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Electronic Health Record</a:t>
            </a:r>
          </a:p>
          <a:p>
            <a:pPr algn="l"/>
            <a:r>
              <a:rPr sz="2000" b="1">
                <a:solidFill>
                  <a:srgbClr val="ED7D31"/>
                </a:solidFill>
                <a:latin typeface="Alexandria"/>
                <a:ea typeface="Alexandria"/>
                <a:cs typeface="Alexandria"/>
              </a:rPr>
              <a:t>Systems and Clinical Workflow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621D6861-31EC-43A8-9B5F-5F5CC21EC030}"/>
              </a:ext>
            </a:extLst>
          </p:cNvPr>
          <p:cNvSpPr>
            <a:spLocks noGrp="1"/>
          </p:cNvSpPr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r>
              <a:rPr sz="28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Lecture 4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1119EF04-553C-4339-A55B-71FE5FCECBD1}"/>
              </a:ext>
            </a:extLst>
          </p:cNvPr>
          <p:cNvSpPr>
            <a:spLocks noGrp="1"/>
          </p:cNvSpPr>
          <p:nvPr/>
        </p:nvSpPr>
        <p:spPr>
          <a:xfrm>
            <a:off x="329269" y="5104240"/>
            <a:ext cx="255679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000">
                <a:latin typeface="Alexandria"/>
                <a:ea typeface="Alexandria"/>
                <a:cs typeface="Alexandria"/>
              </a:rPr>
              <a:t>MHA 621</a:t>
            </a:r>
          </a:p>
          <a:p>
            <a:r>
              <a:rPr sz="2000">
                <a:latin typeface="Alexandria"/>
                <a:ea typeface="Alexandria"/>
                <a:cs typeface="Alexandria"/>
              </a:rPr>
              <a:t>Healthcare Informatics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E22D9E0D-7746-4746-A9B3-3099EEBD8271}"/>
              </a:ext>
            </a:extLst>
          </p:cNvPr>
          <p:cNvSpPr>
            <a:spLocks noGrp="1"/>
          </p:cNvSpPr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pic>
        <p:nvPicPr>
          <p:cNvPr id="54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28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401"/>
    </mc:Choice>
    <mc:Fallback xmlns="">
      <p:transition spd="slow" advTm="88401"/>
    </mc:Fallback>
  </mc:AlternateContent>
  <p:extLst>
    <p:ext uri="{3A86A75C-4F4B-4683-9AE1-C65F6400EC91}">
      <p14:laserTraceLst xmlns:p14="http://schemas.microsoft.com/office/powerpoint/2010/main">
        <p14:tracePtLst>
          <p14:tracePt t="327" x="3692525" y="5743575"/>
          <p14:tracePt t="336" x="3705225" y="5743575"/>
          <p14:tracePt t="358" x="3717925" y="5719763"/>
          <p14:tracePt t="476" x="3730625" y="5719763"/>
          <p14:tracePt t="500" x="3743325" y="5719763"/>
          <p14:tracePt t="536" x="3756025" y="5719763"/>
          <p14:tracePt t="549" x="3767138" y="5719763"/>
          <p14:tracePt t="574" x="3792538" y="5707063"/>
          <p14:tracePt t="586" x="3805238" y="5707063"/>
          <p14:tracePt t="598" x="3817938" y="5694363"/>
          <p14:tracePt t="610" x="3830638" y="5694363"/>
          <p14:tracePt t="626" x="3843338" y="5681663"/>
          <p14:tracePt t="642" x="3856038" y="5681663"/>
          <p14:tracePt t="661" x="3867150" y="5681663"/>
          <p14:tracePt t="675" x="3867150" y="5668963"/>
          <p14:tracePt t="693" x="3879850" y="5668963"/>
          <p14:tracePt t="695" x="3892550" y="5668963"/>
          <p14:tracePt t="719" x="3905250" y="5668963"/>
          <p14:tracePt t="743" x="3917950" y="5668963"/>
          <p14:tracePt t="768" x="3930650" y="5656263"/>
          <p14:tracePt t="779" x="3943350" y="5656263"/>
          <p14:tracePt t="792" x="3956050" y="5656263"/>
          <p14:tracePt t="804" x="3956050" y="5643563"/>
          <p14:tracePt t="816" x="3979863" y="5643563"/>
          <p14:tracePt t="828" x="3992563" y="5643563"/>
          <p14:tracePt t="852" x="4017963" y="5643563"/>
          <p14:tracePt t="865" x="4043363" y="5643563"/>
          <p14:tracePt t="877" x="4056063" y="5643563"/>
          <p14:tracePt t="893" x="4068763" y="5643563"/>
          <p14:tracePt t="909" x="4092575" y="5643563"/>
          <p14:tracePt t="929" x="4130675" y="5643563"/>
          <p14:tracePt t="945" x="4143375" y="5643563"/>
          <p14:tracePt t="960" x="4156075" y="5643563"/>
          <p14:tracePt t="976" x="4181475" y="5643563"/>
          <p14:tracePt t="1095" x="4192588" y="5643563"/>
          <p14:tracePt t="1119" x="4205288" y="5643563"/>
          <p14:tracePt t="1131" x="4230688" y="5656263"/>
          <p14:tracePt t="1155" x="4256088" y="5656263"/>
          <p14:tracePt t="1180" x="4268788" y="5656263"/>
          <p14:tracePt t="1204" x="4281488" y="5656263"/>
          <p14:tracePt t="1229" x="4294188" y="5656263"/>
          <p14:tracePt t="1579" x="4305300" y="5656263"/>
          <p14:tracePt t="1592" x="4318000" y="5656263"/>
          <p14:tracePt t="1617" x="4330700" y="5656263"/>
          <p14:tracePt t="1641" x="4343400" y="5656263"/>
          <p14:tracePt t="1653" x="4356100" y="5656263"/>
          <p14:tracePt t="1667" x="4356100" y="5643563"/>
          <p14:tracePt t="1786" x="4368800" y="5643563"/>
          <p14:tracePt t="24345" x="4368800" y="5619750"/>
          <p14:tracePt t="24358" x="4368800" y="5607050"/>
          <p14:tracePt t="24369" x="4381500" y="5581650"/>
          <p14:tracePt t="24382" x="4394200" y="5556250"/>
          <p14:tracePt t="24394" x="4406900" y="5530850"/>
          <p14:tracePt t="24405" x="4418013" y="5507038"/>
          <p14:tracePt t="24421" x="4430713" y="5481638"/>
          <p14:tracePt t="24439" x="4443413" y="5456238"/>
          <p14:tracePt t="24441" x="4443413" y="5443538"/>
          <p14:tracePt t="24456" x="4456113" y="5430838"/>
          <p14:tracePt t="24479" x="4456113" y="5418138"/>
          <p14:tracePt t="24503" x="4468813" y="5407025"/>
          <p14:tracePt t="24687" x="4481513" y="5407025"/>
          <p14:tracePt t="24710" x="4494213" y="5407025"/>
          <p14:tracePt t="24723" x="4506913" y="5394325"/>
          <p14:tracePt t="24733" x="4518025" y="5394325"/>
          <p14:tracePt t="24746" x="4530725" y="5394325"/>
          <p14:tracePt t="24757" x="4543425" y="5394325"/>
          <p14:tracePt t="24782" x="4568825" y="5381625"/>
          <p14:tracePt t="24807" x="4581525" y="5381625"/>
          <p14:tracePt t="24831" x="4594225" y="5381625"/>
          <p14:tracePt t="25389" x="4606925" y="5381625"/>
          <p14:tracePt t="25413" x="4619625" y="5381625"/>
          <p14:tracePt t="39988" x="4630738" y="5381625"/>
          <p14:tracePt t="40000" x="4630738" y="5368925"/>
          <p14:tracePt t="40014" x="4630738" y="5343525"/>
          <p14:tracePt t="40026" x="4643438" y="5330825"/>
          <p14:tracePt t="40038" x="4656138" y="5305425"/>
          <p14:tracePt t="40050" x="4656138" y="5294313"/>
          <p14:tracePt t="40061" x="4656138" y="5268913"/>
          <p14:tracePt t="40077" x="4656138" y="5256213"/>
          <p14:tracePt t="40093" x="4668838" y="5256213"/>
          <p14:tracePt t="40111" x="4681538" y="5218113"/>
          <p14:tracePt t="40127" x="4681538" y="5205413"/>
          <p14:tracePt t="40147" x="4681538" y="5194300"/>
          <p14:tracePt t="40171" x="4681538" y="5181600"/>
          <p14:tracePt t="40292" x="4681538" y="5156200"/>
          <p14:tracePt t="40304" x="4694238" y="5156200"/>
          <p14:tracePt t="40318" x="4694238" y="5143500"/>
          <p14:tracePt t="40328" x="4694238" y="5130800"/>
          <p14:tracePt t="40353" x="4694238" y="5118100"/>
          <p14:tracePt t="40366" x="4694238" y="5105400"/>
          <p14:tracePt t="40717" x="4719638" y="5105400"/>
          <p14:tracePt t="40741" x="4743450" y="5092700"/>
          <p14:tracePt t="40765" x="4756150" y="5092700"/>
          <p14:tracePt t="40777" x="4781550" y="5081588"/>
          <p14:tracePt t="40789" x="4794250" y="5081588"/>
          <p14:tracePt t="40801" x="4806950" y="5081588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A4A4479-8F71-452C-8050-7D8EF8DC3762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573994-2BD1-488D-86CD-E1813DDA081B}"/>
              </a:ext>
            </a:extLst>
          </p:cNvPr>
          <p:cNvSpPr>
            <a:spLocks noGrp="1"/>
          </p:cNvSpPr>
          <p:nvPr/>
        </p:nvSpPr>
        <p:spPr>
          <a:xfrm>
            <a:off x="3525307" y="598627"/>
            <a:ext cx="5141386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sz="32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Intended Learning 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FBF216D-A08D-40DE-A9F2-66B4FACE49EC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59C436-9446-4631-9419-C0E03BB0C893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Chapters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59D7A6-7059-450A-BA13-2DE733ED04EA}"/>
              </a:ext>
            </a:extLst>
          </p:cNvPr>
          <p:cNvSpPr>
            <a:spLocks noGrp="1"/>
          </p:cNvSpPr>
          <p:nvPr/>
        </p:nvSpPr>
        <p:spPr>
          <a:xfrm>
            <a:off x="1161422" y="1214565"/>
            <a:ext cx="966228" cy="76835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lang="en-US" sz="4400" b="1" dirty="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04</a:t>
            </a:r>
            <a:endParaRPr sz="4400" b="1" dirty="0">
              <a:solidFill>
                <a:srgbClr val="FFFFFF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E4D22C8-4289-41B6-BD12-63F1E1B92B1D}"/>
              </a:ext>
            </a:extLst>
          </p:cNvPr>
          <p:cNvSpPr>
            <a:spLocks noGrp="1"/>
          </p:cNvSpPr>
          <p:nvPr/>
        </p:nvSpPr>
        <p:spPr>
          <a:xfrm>
            <a:off x="942308" y="2141974"/>
            <a:ext cx="10541000" cy="3754874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marL="457200" indent="-457200" algn="just">
              <a:lnSpc>
                <a:spcPct val="150000"/>
              </a:lnSpc>
              <a:buFont typeface="Wingdings"/>
              <a:buChar char="Ø"/>
            </a:pPr>
            <a:r>
              <a:rPr lang="en-US" sz="24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By the end of this lecture, you should be able to:</a:t>
            </a:r>
            <a:endParaRPr lang="en-US" sz="2200" dirty="0">
              <a:solidFill>
                <a:srgbClr val="ED7D31"/>
              </a:solidFill>
              <a:latin typeface="Alexandria"/>
              <a:ea typeface="Alexandria"/>
              <a:cs typeface="Alexandria"/>
            </a:endParaRPr>
          </a:p>
          <a:p>
            <a:pPr marL="914400" lvl="1" indent="-457200" algn="just">
              <a:lnSpc>
                <a:spcPct val="150000"/>
              </a:lnSpc>
              <a:spcAft>
                <a:spcPts val="5"/>
              </a:spcAft>
              <a:buFont typeface="+mj-lt"/>
              <a:buAutoNum type="arabicPeriod"/>
            </a:pPr>
            <a:r>
              <a:rPr sz="2400" b="1" dirty="0">
                <a:latin typeface="Alexandria"/>
              </a:rPr>
              <a:t>Explain the main functions of an EHR.</a:t>
            </a:r>
          </a:p>
          <a:p>
            <a:pPr marL="914400" lvl="1" indent="-457200" algn="just">
              <a:lnSpc>
                <a:spcPct val="150000"/>
              </a:lnSpc>
              <a:spcAft>
                <a:spcPts val="5"/>
              </a:spcAft>
              <a:buFont typeface="+mj-lt"/>
              <a:buAutoNum type="arabicPeriod"/>
            </a:pPr>
            <a:r>
              <a:rPr sz="2400" b="1" dirty="0">
                <a:latin typeface="Alexandria"/>
              </a:rPr>
              <a:t>Describe how an EHR supports the patient journey.</a:t>
            </a:r>
          </a:p>
          <a:p>
            <a:pPr marL="914400" lvl="1" indent="-457200" algn="just">
              <a:lnSpc>
                <a:spcPct val="150000"/>
              </a:lnSpc>
              <a:spcAft>
                <a:spcPts val="5"/>
              </a:spcAft>
              <a:buFont typeface="+mj-lt"/>
              <a:buAutoNum type="arabicPeriod"/>
            </a:pPr>
            <a:r>
              <a:rPr sz="2400" b="1" dirty="0">
                <a:latin typeface="Alexandria"/>
              </a:rPr>
              <a:t>Compare ambulatory and hospital information systems.</a:t>
            </a:r>
          </a:p>
          <a:p>
            <a:pPr marL="914400" lvl="1" indent="-457200" algn="just">
              <a:lnSpc>
                <a:spcPct val="150000"/>
              </a:lnSpc>
              <a:spcAft>
                <a:spcPts val="5"/>
              </a:spcAft>
              <a:buFont typeface="+mj-lt"/>
              <a:buAutoNum type="arabicPeriod"/>
            </a:pPr>
            <a:r>
              <a:rPr sz="2400" b="1" dirty="0">
                <a:latin typeface="Alexandria"/>
              </a:rPr>
              <a:t>Identify common workflow and usability problems.</a:t>
            </a:r>
          </a:p>
          <a:p>
            <a:pPr marL="914400" lvl="1" indent="-457200" algn="just">
              <a:lnSpc>
                <a:spcPct val="150000"/>
              </a:lnSpc>
              <a:spcAft>
                <a:spcPts val="5"/>
              </a:spcAft>
              <a:buFont typeface="+mj-lt"/>
              <a:buAutoNum type="arabicPeriod"/>
            </a:pPr>
            <a:r>
              <a:rPr sz="2400" b="1" dirty="0">
                <a:latin typeface="Alexandria"/>
              </a:rPr>
              <a:t>Recommend practical ways to improve EHR workflow.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703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984"/>
    </mc:Choice>
    <mc:Fallback xmlns="">
      <p:transition spd="slow" advTm="86984"/>
    </mc:Fallback>
  </mc:AlternateContent>
  <p:extLst>
    <p:ext uri="{3A86A75C-4F4B-4683-9AE1-C65F6400EC91}">
      <p14:laserTraceLst xmlns:p14="http://schemas.microsoft.com/office/powerpoint/2010/main">
        <p14:tracePtLst>
          <p14:tracePt t="1295" x="4832350" y="5068888"/>
          <p14:tracePt t="1345" x="5032375" y="4992688"/>
          <p14:tracePt t="1358" x="5132388" y="4956175"/>
          <p14:tracePt t="1374" x="5257800" y="4930775"/>
          <p14:tracePt t="1391" x="5519738" y="4879975"/>
          <p14:tracePt t="1407" x="5657850" y="4843463"/>
          <p14:tracePt t="1425" x="5832475" y="4805363"/>
          <p14:tracePt t="1426" x="5983288" y="4756150"/>
          <p14:tracePt t="1440" x="6157913" y="4692650"/>
          <p14:tracePt t="1457" x="6334125" y="4630738"/>
          <p14:tracePt t="1474" x="6508750" y="4567238"/>
          <p14:tracePt t="1476" x="6684963" y="4518025"/>
          <p14:tracePt t="1491" x="6821488" y="4443413"/>
          <p14:tracePt t="1611" x="7797800" y="4167188"/>
          <p14:tracePt t="1792" x="7823200" y="4154488"/>
          <p14:tracePt t="1804" x="7886700" y="4141788"/>
          <p14:tracePt t="1816" x="7974013" y="4117975"/>
          <p14:tracePt t="1829" x="8074025" y="4092575"/>
          <p14:tracePt t="1843" x="8212138" y="4054475"/>
          <p14:tracePt t="1861" x="8374063" y="4029075"/>
          <p14:tracePt t="1877" x="8699500" y="3967163"/>
          <p14:tracePt t="1894" x="8863013" y="3929063"/>
          <p14:tracePt t="1910" x="9037638" y="3916363"/>
          <p14:tracePt t="1913" x="9175750" y="3892550"/>
          <p14:tracePt t="1926" x="9250363" y="3879850"/>
          <p14:tracePt t="1943" x="9337675" y="3854450"/>
          <p14:tracePt t="1967" x="9463088" y="3829050"/>
          <p14:tracePt t="1977" x="9525000" y="3816350"/>
          <p14:tracePt t="1994" x="9575800" y="3816350"/>
          <p14:tracePt t="2011" x="9688513" y="3779838"/>
          <p14:tracePt t="2027" x="9739313" y="3767138"/>
          <p14:tracePt t="2044" x="9775825" y="3754438"/>
          <p14:tracePt t="2046" x="9826625" y="3741738"/>
          <p14:tracePt t="2062" x="9863138" y="3741738"/>
          <p14:tracePt t="2077" x="9888538" y="3729038"/>
          <p14:tracePt t="2095" x="9939338" y="3729038"/>
          <p14:tracePt t="2110" x="9975850" y="3716338"/>
          <p14:tracePt t="2128" x="10052050" y="3703638"/>
          <p14:tracePt t="2131" x="10101263" y="3692525"/>
          <p14:tracePt t="2145" x="10177463" y="3667125"/>
          <p14:tracePt t="2162" x="10226675" y="3667125"/>
          <p14:tracePt t="2179" x="10313988" y="3629025"/>
          <p14:tracePt t="2196" x="10326688" y="3616325"/>
          <p14:tracePt t="2210" x="10339388" y="3603625"/>
          <p14:tracePt t="2229" x="10339388" y="3590925"/>
          <p14:tracePt t="2616" x="10339388" y="3579813"/>
          <p14:tracePt t="2640" x="10352088" y="3567113"/>
          <p14:tracePt t="2652" x="10364788" y="3541713"/>
          <p14:tracePt t="2664" x="10377488" y="3516313"/>
          <p14:tracePt t="2679" x="10390188" y="3490913"/>
          <p14:tracePt t="2695" x="10390188" y="3467100"/>
          <p14:tracePt t="2712" x="10426700" y="3429000"/>
          <p14:tracePt t="2729" x="10426700" y="3416300"/>
          <p14:tracePt t="2745" x="10426700" y="3403600"/>
          <p14:tracePt t="2763" x="10426700" y="3390900"/>
          <p14:tracePt t="2780" x="10426700" y="3378200"/>
          <p14:tracePt t="3089" x="10426700" y="3367088"/>
          <p14:tracePt t="3186" x="10426700" y="3354388"/>
          <p14:tracePt t="3210" x="10426700" y="3341688"/>
          <p14:tracePt t="3222" x="10426700" y="3328988"/>
          <p14:tracePt t="3247" x="10426700" y="3316288"/>
          <p14:tracePt t="3272" x="10426700" y="3303588"/>
          <p14:tracePt t="19923" x="10426700" y="3316288"/>
          <p14:tracePt t="20027" x="10326688" y="3467100"/>
          <p14:tracePt t="20031" x="10288588" y="3490913"/>
          <p14:tracePt t="20044" x="10213975" y="3554413"/>
          <p14:tracePt t="20056" x="10101263" y="3616325"/>
          <p14:tracePt t="20073" x="9975850" y="3667125"/>
          <p14:tracePt t="20089" x="9839325" y="3703638"/>
          <p14:tracePt t="20091" x="9650413" y="3767138"/>
          <p14:tracePt t="20107" x="9488488" y="3803650"/>
          <p14:tracePt t="20125" x="9324975" y="3816350"/>
          <p14:tracePt t="20143" x="9075738" y="3879850"/>
          <p14:tracePt t="20156" x="8924925" y="3905250"/>
          <p14:tracePt t="20177" x="8786813" y="3929063"/>
          <p14:tracePt t="20180" x="8650288" y="3954463"/>
          <p14:tracePt t="20191" x="8524875" y="3979863"/>
          <p14:tracePt t="20208" x="8412163" y="3992563"/>
          <p14:tracePt t="20225" x="8212138" y="4005263"/>
          <p14:tracePt t="20241" x="8161338" y="4005263"/>
          <p14:tracePt t="20258" x="8110538" y="4005263"/>
          <p14:tracePt t="20276" x="8086725" y="3979863"/>
          <p14:tracePt t="20291" x="8086725" y="3967163"/>
          <p14:tracePt t="20565" x="8086725" y="3954463"/>
          <p14:tracePt t="20579" x="8110538" y="3954463"/>
          <p14:tracePt t="20591" x="8123238" y="3954463"/>
          <p14:tracePt t="20602" x="8148638" y="3954463"/>
          <p14:tracePt t="20615" x="8174038" y="3954463"/>
          <p14:tracePt t="20626" x="8212138" y="3954463"/>
          <p14:tracePt t="20643" x="8248650" y="3954463"/>
          <p14:tracePt t="20659" x="8286750" y="3967163"/>
          <p14:tracePt t="20675" x="8374063" y="3992563"/>
          <p14:tracePt t="20691" x="8412163" y="4005263"/>
          <p14:tracePt t="20710" x="8435975" y="4005263"/>
          <p14:tracePt t="20712" x="8448675" y="4005263"/>
          <p14:tracePt t="20725" x="8474075" y="4005263"/>
          <p14:tracePt t="20742" x="8474075" y="4017963"/>
          <p14:tracePt t="20757" x="8486775" y="4029075"/>
          <p14:tracePt t="21063" x="8499475" y="4029075"/>
          <p14:tracePt t="21078" x="8512175" y="4029075"/>
          <p14:tracePt t="21099" x="8524875" y="4041775"/>
          <p14:tracePt t="21123" x="8537575" y="4041775"/>
          <p14:tracePt t="21149" x="8561388" y="4041775"/>
          <p14:tracePt t="21173" x="8574088" y="4041775"/>
          <p14:tracePt t="21330" x="8586788" y="4041775"/>
          <p14:tracePt t="21354" x="8599488" y="4041775"/>
          <p14:tracePt t="21366" x="8612188" y="4041775"/>
          <p14:tracePt t="21392" x="8624888" y="4041775"/>
          <p14:tracePt t="21416" x="8637588" y="4041775"/>
          <p14:tracePt t="21718" x="8650288" y="4041775"/>
          <p14:tracePt t="21729" x="8661400" y="4041775"/>
          <p14:tracePt t="21742" x="8686800" y="4041775"/>
          <p14:tracePt t="21755" x="8712200" y="4041775"/>
          <p14:tracePt t="21767" x="8737600" y="4041775"/>
          <p14:tracePt t="21780" x="8763000" y="4041775"/>
          <p14:tracePt t="21795" x="8774113" y="4041775"/>
          <p14:tracePt t="21815" x="8824913" y="4041775"/>
          <p14:tracePt t="21828" x="8837613" y="4041775"/>
          <p14:tracePt t="21845" x="8863013" y="4041775"/>
          <p14:tracePt t="21862" x="8874125" y="4041775"/>
          <p14:tracePt t="21864" x="8886825" y="4041775"/>
          <p14:tracePt t="21879" x="8899525" y="4029075"/>
          <p14:tracePt t="21895" x="8912225" y="4029075"/>
          <p14:tracePt t="21914" x="8937625" y="4029075"/>
          <p14:tracePt t="21928" x="8950325" y="4029075"/>
          <p14:tracePt t="21950" x="8975725" y="4017963"/>
          <p14:tracePt t="21973" x="8986838" y="4017963"/>
          <p14:tracePt t="21986" x="8999538" y="4017963"/>
          <p14:tracePt t="22009" x="9024938" y="4017963"/>
          <p14:tracePt t="22034" x="9037638" y="4017963"/>
          <p14:tracePt t="22314" x="9037638" y="4005263"/>
          <p14:tracePt t="22325" x="9063038" y="3992563"/>
          <p14:tracePt t="22350" x="9075738" y="3979863"/>
          <p14:tracePt t="22361" x="9088438" y="3979863"/>
          <p14:tracePt t="22373" x="9099550" y="3979863"/>
          <p14:tracePt t="22385" x="9099550" y="3967163"/>
          <p14:tracePt t="22398" x="9112250" y="3967163"/>
          <p14:tracePt t="22415" x="9112250" y="3954463"/>
          <p14:tracePt t="22430" x="9124950" y="3954463"/>
          <p14:tracePt t="22458" x="9137650" y="3954463"/>
          <p14:tracePt t="22484" x="9150350" y="3954463"/>
          <p14:tracePt t="22955" x="9163050" y="3941763"/>
          <p14:tracePt t="22967" x="9175750" y="3941763"/>
          <p14:tracePt t="23246" x="9188450" y="3916363"/>
          <p14:tracePt t="23285" x="9199563" y="3905250"/>
          <p14:tracePt t="23307" x="9199563" y="3892550"/>
          <p14:tracePt t="23320" x="9212263" y="3879850"/>
          <p14:tracePt t="23332" x="9224963" y="3879850"/>
          <p14:tracePt t="23356" x="9237663" y="3867150"/>
          <p14:tracePt t="23379" x="9250363" y="3854450"/>
          <p14:tracePt t="23405" x="9263063" y="3829050"/>
          <p14:tracePt t="23418" x="9275763" y="3829050"/>
          <p14:tracePt t="23440" x="9288463" y="3816350"/>
          <p14:tracePt t="23465" x="9301163" y="3803650"/>
          <p14:tracePt t="23489" x="9312275" y="3803650"/>
          <p14:tracePt t="23500" x="9324975" y="3792538"/>
          <p14:tracePt t="23574" x="9324975" y="3779838"/>
          <p14:tracePt t="23974" x="9337675" y="3779838"/>
          <p14:tracePt t="24035" x="9350375" y="3767138"/>
          <p14:tracePt t="24060" x="9363075" y="3754438"/>
          <p14:tracePt t="24071" x="9375775" y="3754438"/>
          <p14:tracePt t="24086" x="9375775" y="3741738"/>
          <p14:tracePt t="24095" x="9388475" y="3741738"/>
          <p14:tracePt t="24325" x="9388475" y="3729038"/>
          <p14:tracePt t="24374" x="9388475" y="3716338"/>
          <p14:tracePt t="24423" x="9401175" y="3716338"/>
          <p14:tracePt t="24459" x="9413875" y="3703638"/>
          <p14:tracePt t="24484" x="9424988" y="3703638"/>
          <p14:tracePt t="24642" x="9437688" y="3703638"/>
          <p14:tracePt t="25055" x="9450388" y="3703638"/>
          <p14:tracePt t="25077" x="9463088" y="3703638"/>
          <p14:tracePt t="25091" x="9475788" y="3703638"/>
          <p14:tracePt t="25186" x="9488488" y="3703638"/>
          <p14:tracePt t="25878" x="9488488" y="3692525"/>
          <p14:tracePt t="26159" x="9475788" y="3692525"/>
          <p14:tracePt t="26169" x="9463088" y="3703638"/>
          <p14:tracePt t="26181" x="9450388" y="3716338"/>
          <p14:tracePt t="26195" x="9413875" y="3729038"/>
          <p14:tracePt t="26207" x="9388475" y="3741738"/>
          <p14:tracePt t="26225" x="9350375" y="3754438"/>
          <p14:tracePt t="26241" x="9288463" y="3779838"/>
          <p14:tracePt t="26258" x="9275763" y="3779838"/>
          <p14:tracePt t="26274" x="9250363" y="3792538"/>
          <p14:tracePt t="26291" x="9224963" y="3792538"/>
          <p14:tracePt t="26596" x="9212263" y="3792538"/>
          <p14:tracePt t="26608" x="9199563" y="3803650"/>
          <p14:tracePt t="26618" x="9175750" y="3816350"/>
          <p14:tracePt t="26631" x="9150350" y="3816350"/>
          <p14:tracePt t="26642" x="9137650" y="3829050"/>
          <p14:tracePt t="26658" x="9112250" y="3841750"/>
          <p14:tracePt t="26675" x="9088438" y="3841750"/>
          <p14:tracePt t="26677" x="9075738" y="3867150"/>
          <p14:tracePt t="26694" x="9050338" y="3867150"/>
          <p14:tracePt t="26708" x="9037638" y="3879850"/>
          <p14:tracePt t="26725" x="9024938" y="3892550"/>
          <p14:tracePt t="26741" x="9012238" y="3892550"/>
          <p14:tracePt t="26759" x="9012238" y="3905250"/>
          <p14:tracePt t="26959" x="9024938" y="3905250"/>
          <p14:tracePt t="26969" x="9037638" y="3905250"/>
          <p14:tracePt t="27249" x="9050338" y="3905250"/>
          <p14:tracePt t="27321" x="9063038" y="3905250"/>
          <p14:tracePt t="27359" x="9063038" y="3892550"/>
          <p14:tracePt t="27383" x="9075738" y="3892550"/>
          <p14:tracePt t="27395" x="9088438" y="3879850"/>
          <p14:tracePt t="27431" x="9099550" y="3867150"/>
          <p14:tracePt t="27479" x="9112250" y="3867150"/>
          <p14:tracePt t="27503" x="9124950" y="3867150"/>
          <p14:tracePt t="27601" x="9137650" y="3867150"/>
          <p14:tracePt t="27637" x="9150350" y="3867150"/>
          <p14:tracePt t="27673" x="9163050" y="3867150"/>
          <p14:tracePt t="27697" x="9175750" y="3867150"/>
          <p14:tracePt t="27745" x="9188450" y="3867150"/>
          <p14:tracePt t="27770" x="9199563" y="3854450"/>
          <p14:tracePt t="27795" x="9212263" y="3854450"/>
          <p14:tracePt t="27805" x="9224963" y="3841750"/>
          <p14:tracePt t="27819" x="9237663" y="3841750"/>
          <p14:tracePt t="27832" x="9263063" y="3841750"/>
          <p14:tracePt t="27846" x="9275763" y="3829050"/>
          <p14:tracePt t="27861" x="9288463" y="3829050"/>
          <p14:tracePt t="27878" x="9301163" y="3816350"/>
          <p14:tracePt t="27894" x="9324975" y="3816350"/>
          <p14:tracePt t="27915" x="9337675" y="3816350"/>
          <p14:tracePt t="27977" x="9350375" y="3816350"/>
          <p14:tracePt t="28134" x="9363075" y="3816350"/>
          <p14:tracePt t="28158" x="9375775" y="3816350"/>
          <p14:tracePt t="28184" x="9388475" y="3816350"/>
          <p14:tracePt t="28206" x="9401175" y="3816350"/>
          <p14:tracePt t="28219" x="9401175" y="3803650"/>
          <p14:tracePt t="28232" x="9413875" y="3803650"/>
          <p14:tracePt t="28244" x="9424988" y="3803650"/>
          <p14:tracePt t="28668" x="9437688" y="3803650"/>
          <p14:tracePt t="28680" x="9450388" y="3803650"/>
          <p14:tracePt t="28706" x="9463088" y="3803650"/>
          <p14:tracePt t="28716" x="9475788" y="3803650"/>
          <p14:tracePt t="28729" x="9488488" y="3803650"/>
          <p14:tracePt t="28753" x="9501188" y="3803650"/>
          <p14:tracePt t="28777" x="9525000" y="3803650"/>
          <p14:tracePt t="28814" x="9537700" y="3803650"/>
          <p14:tracePt t="28849" x="9550400" y="3803650"/>
          <p14:tracePt t="28862" x="9563100" y="3803650"/>
          <p14:tracePt t="28959" x="9575800" y="3803650"/>
          <p14:tracePt t="29034" x="9588500" y="3803650"/>
          <p14:tracePt t="29092" x="9601200" y="3803650"/>
          <p14:tracePt t="29116" x="9613900" y="3803650"/>
          <p14:tracePt t="29141" x="9626600" y="3803650"/>
          <p14:tracePt t="29167" x="9637713" y="3803650"/>
          <p14:tracePt t="29177" x="9650413" y="3816350"/>
          <p14:tracePt t="29189" x="9663113" y="3829050"/>
          <p14:tracePt t="29215" x="9675813" y="3829050"/>
          <p14:tracePt t="29225" x="9688513" y="3829050"/>
          <p14:tracePt t="29238" x="9701213" y="3841750"/>
          <p14:tracePt t="29262" x="9713913" y="3841750"/>
          <p14:tracePt t="29287" x="9726613" y="3854450"/>
          <p14:tracePt t="29420" x="9739313" y="3854450"/>
          <p14:tracePt t="29434" x="9750425" y="3854450"/>
          <p14:tracePt t="29771" x="9763125" y="3867150"/>
          <p14:tracePt t="29783" x="9763125" y="3879850"/>
          <p14:tracePt t="29808" x="9775825" y="3879850"/>
          <p14:tracePt t="29819" x="9775825" y="3892550"/>
          <p14:tracePt t="29857" x="9775825" y="3905250"/>
          <p14:tracePt t="29872" x="9788525" y="3905250"/>
          <p14:tracePt t="29905" x="9788525" y="3916363"/>
          <p14:tracePt t="29918" x="9801225" y="3929063"/>
          <p14:tracePt t="29967" x="9801225" y="3941763"/>
          <p14:tracePt t="30050" x="9801225" y="3954463"/>
          <p14:tracePt t="30100" x="9801225" y="3967163"/>
          <p14:tracePt t="30148" x="9801225" y="3979863"/>
          <p14:tracePt t="30644" x="9813925" y="3979863"/>
          <p14:tracePt t="30656" x="9826625" y="3979863"/>
          <p14:tracePt t="30669" x="9852025" y="3979863"/>
          <p14:tracePt t="30682" x="9863138" y="3979863"/>
          <p14:tracePt t="30693" x="9888538" y="3979863"/>
          <p14:tracePt t="30706" x="9913938" y="3979863"/>
          <p14:tracePt t="30718" x="9926638" y="3979863"/>
          <p14:tracePt t="30735" x="9939338" y="3979863"/>
          <p14:tracePt t="30752" x="9952038" y="3979863"/>
          <p14:tracePt t="30769" x="9963150" y="3979863"/>
          <p14:tracePt t="30785" x="9975850" y="3979863"/>
          <p14:tracePt t="31008" x="9988550" y="3979863"/>
          <p14:tracePt t="31020" x="10013950" y="3992563"/>
          <p14:tracePt t="31033" x="10039350" y="4005263"/>
          <p14:tracePt t="31046" x="10075863" y="4029075"/>
          <p14:tracePt t="31057" x="10139363" y="4067175"/>
          <p14:tracePt t="31071" x="10188575" y="4092575"/>
          <p14:tracePt t="31086" x="10226675" y="4117975"/>
          <p14:tracePt t="31103" x="10239375" y="4129088"/>
          <p14:tracePt t="31107" x="10264775" y="4141788"/>
          <p14:tracePt t="31119" x="10264775" y="4154488"/>
          <p14:tracePt t="31138" x="10277475" y="4154488"/>
          <p14:tracePt t="31700" x="10288588" y="4154488"/>
          <p14:tracePt t="31724" x="10301288" y="4154488"/>
          <p14:tracePt t="31845" x="10301288" y="4167188"/>
          <p14:tracePt t="31881" x="10301288" y="4179888"/>
          <p14:tracePt t="31931" x="10301288" y="4192588"/>
          <p14:tracePt t="32003" x="10301288" y="4205288"/>
          <p14:tracePt t="32027" x="10301288" y="4217988"/>
          <p14:tracePt t="32040" x="10313988" y="4217988"/>
          <p14:tracePt t="32051" x="10313988" y="4241800"/>
          <p14:tracePt t="32076" x="10313988" y="4254500"/>
          <p14:tracePt t="32089" x="10313988" y="4267200"/>
          <p14:tracePt t="32100" x="10313988" y="4279900"/>
          <p14:tracePt t="32112" x="10313988" y="4292600"/>
          <p14:tracePt t="32137" x="10313988" y="4305300"/>
          <p14:tracePt t="32148" x="10313988" y="4330700"/>
          <p14:tracePt t="32160" x="10313988" y="4341813"/>
          <p14:tracePt t="32175" x="10313988" y="4354513"/>
          <p14:tracePt t="32189" x="10313988" y="4367213"/>
          <p14:tracePt t="32206" x="10313988" y="4379913"/>
          <p14:tracePt t="32223" x="10313988" y="4392613"/>
          <p14:tracePt t="32239" x="10301288" y="4405313"/>
          <p14:tracePt t="32255" x="10288588" y="4405313"/>
          <p14:tracePt t="32257" x="10277475" y="4430713"/>
          <p14:tracePt t="32282" x="10264775" y="4443413"/>
          <p14:tracePt t="32306" x="10252075" y="4454525"/>
          <p14:tracePt t="32318" x="10252075" y="4467225"/>
          <p14:tracePt t="32330" x="10226675" y="4467225"/>
          <p14:tracePt t="32342" x="10226675" y="4479925"/>
          <p14:tracePt t="32403" x="10213975" y="4479925"/>
          <p14:tracePt t="32621" x="10213975" y="4492625"/>
          <p14:tracePt t="32633" x="10201275" y="4492625"/>
          <p14:tracePt t="32647" x="10201275" y="4505325"/>
          <p14:tracePt t="32658" x="10201275" y="4518025"/>
          <p14:tracePt t="32675" x="10188575" y="4530725"/>
          <p14:tracePt t="32690" x="10177463" y="4543425"/>
          <p14:tracePt t="32708" x="10139363" y="4567238"/>
          <p14:tracePt t="32724" x="10113963" y="4605338"/>
          <p14:tracePt t="32742" x="10075863" y="4630738"/>
          <p14:tracePt t="32744" x="10039350" y="4667250"/>
          <p14:tracePt t="32756" x="9988550" y="4705350"/>
          <p14:tracePt t="32775" x="9952038" y="4768850"/>
          <p14:tracePt t="32790" x="9863138" y="4879975"/>
          <p14:tracePt t="32807" x="9813925" y="4930775"/>
          <p14:tracePt t="32824" x="9763125" y="4992688"/>
          <p14:tracePt t="32841" x="9701213" y="5092700"/>
          <p14:tracePt t="32857" x="9675813" y="5130800"/>
          <p14:tracePt t="32874" x="9663113" y="5156200"/>
          <p14:tracePt t="32877" x="9637713" y="5194300"/>
          <p14:tracePt t="32890" x="9626600" y="5205413"/>
          <p14:tracePt t="32915" x="9613900" y="5243513"/>
          <p14:tracePt t="32925" x="9613900" y="5256213"/>
          <p14:tracePt t="33300" x="9613900" y="5243513"/>
          <p14:tracePt t="33325" x="9613900" y="5230813"/>
          <p14:tracePt t="33350" x="9613900" y="5218113"/>
          <p14:tracePt t="33374" x="9613900" y="5205413"/>
          <p14:tracePt t="33385" x="9626600" y="5194300"/>
          <p14:tracePt t="33398" x="9637713" y="5194300"/>
          <p14:tracePt t="33411" x="9650413" y="5168900"/>
          <p14:tracePt t="33435" x="9675813" y="5156200"/>
          <p14:tracePt t="33447" x="9688513" y="5156200"/>
          <p14:tracePt t="33459" x="9701213" y="5156200"/>
          <p14:tracePt t="33475" x="9701213" y="5143500"/>
          <p14:tracePt t="33492" x="9713913" y="5130800"/>
          <p14:tracePt t="33509" x="9726613" y="5130800"/>
          <p14:tracePt t="33531" x="9750425" y="5130800"/>
          <p14:tracePt t="33544" x="9750425" y="5118100"/>
          <p14:tracePt t="33558" x="9775825" y="5118100"/>
          <p14:tracePt t="33576" x="9801225" y="5118100"/>
          <p14:tracePt t="33592" x="9888538" y="5118100"/>
          <p14:tracePt t="33610" x="9926638" y="5118100"/>
          <p14:tracePt t="33629" x="10001250" y="5118100"/>
          <p14:tracePt t="33643" x="10039350" y="5118100"/>
          <p14:tracePt t="33659" x="10064750" y="5118100"/>
          <p14:tracePt t="33677" x="10113963" y="5130800"/>
          <p14:tracePt t="33692" x="10139363" y="5143500"/>
          <p14:tracePt t="33710" x="10152063" y="5156200"/>
          <p14:tracePt t="33715" x="10164763" y="5156200"/>
          <p14:tracePt t="33835" x="10164763" y="5168900"/>
          <p14:tracePt t="33848" x="10164763" y="5181600"/>
          <p14:tracePt t="33883" x="10164763" y="5194300"/>
          <p14:tracePt t="33921" x="10152063" y="5194300"/>
          <p14:tracePt t="33933" x="10139363" y="5205413"/>
          <p14:tracePt t="33946" x="10113963" y="5218113"/>
          <p14:tracePt t="33956" x="10101263" y="5218113"/>
          <p14:tracePt t="33968" x="10075863" y="5218113"/>
          <p14:tracePt t="33979" x="10064750" y="5218113"/>
          <p14:tracePt t="33993" x="10039350" y="5230813"/>
          <p14:tracePt t="34011" x="10026650" y="5230813"/>
          <p14:tracePt t="34027" x="10013950" y="5230813"/>
          <p14:tracePt t="34029" x="10001250" y="5243513"/>
          <p14:tracePt t="34044" x="9988550" y="5243513"/>
          <p14:tracePt t="34059" x="9975850" y="5243513"/>
          <p14:tracePt t="34526" x="9988550" y="5243513"/>
          <p14:tracePt t="34538" x="10001250" y="5243513"/>
          <p14:tracePt t="34574" x="10013950" y="5243513"/>
          <p14:tracePt t="34613" x="10026650" y="5243513"/>
          <p14:tracePt t="34623" x="10026650" y="5230813"/>
          <p14:tracePt t="34636" x="10052050" y="5218113"/>
          <p14:tracePt t="34650" x="10064750" y="5194300"/>
          <p14:tracePt t="34661" x="10088563" y="5181600"/>
          <p14:tracePt t="34679" x="10126663" y="5156200"/>
          <p14:tracePt t="34695" x="10164763" y="5130800"/>
          <p14:tracePt t="34711" x="10188575" y="5118100"/>
          <p14:tracePt t="34732" x="10201275" y="5105400"/>
          <p14:tracePt t="34756" x="10213975" y="5105400"/>
          <p14:tracePt t="34768" x="10226675" y="5105400"/>
          <p14:tracePt t="35376" x="10226675" y="5092700"/>
          <p14:tracePt t="35387" x="10226675" y="5081588"/>
          <p14:tracePt t="35399" x="10226675" y="5068888"/>
          <p14:tracePt t="35414" x="10239375" y="5068888"/>
          <p14:tracePt t="35430" x="10239375" y="5056188"/>
          <p14:tracePt t="35679" x="10239375" y="5043488"/>
          <p14:tracePt t="35702" x="10239375" y="5030788"/>
          <p14:tracePt t="35726" x="10252075" y="5018088"/>
          <p14:tracePt t="36188" x="10264775" y="5018088"/>
          <p14:tracePt t="36406" x="10264775" y="5005388"/>
          <p14:tracePt t="36420" x="10264775" y="4992688"/>
          <p14:tracePt t="36442" x="10264775" y="4981575"/>
          <p14:tracePt t="36467" x="10264775" y="4968875"/>
          <p14:tracePt t="36492" x="10264775" y="4956175"/>
          <p14:tracePt t="36503" x="10264775" y="4943475"/>
          <p14:tracePt t="36516" x="10264775" y="4930775"/>
          <p14:tracePt t="36528" x="10252075" y="4918075"/>
          <p14:tracePt t="36540" x="10252075" y="4905375"/>
          <p14:tracePt t="36552" x="10252075" y="4892675"/>
          <p14:tracePt t="36568" x="10239375" y="4879975"/>
          <p14:tracePt t="36584" x="10226675" y="4868863"/>
          <p14:tracePt t="36601" x="10213975" y="4843463"/>
          <p14:tracePt t="36624" x="10201275" y="4830763"/>
          <p14:tracePt t="36636" x="10188575" y="4830763"/>
          <p14:tracePt t="36650" x="10188575" y="4818063"/>
          <p14:tracePt t="36667" x="10177463" y="4818063"/>
          <p14:tracePt t="36686" x="10177463" y="4792663"/>
          <p14:tracePt t="36701" x="10164763" y="4792663"/>
          <p14:tracePt t="36718" x="10164763" y="4779963"/>
          <p14:tracePt t="36736" x="10152063" y="4779963"/>
          <p14:tracePt t="36756" x="10152063" y="4768850"/>
          <p14:tracePt t="36807" x="10139363" y="4768850"/>
          <p14:tracePt t="36964" x="10139363" y="4756150"/>
          <p14:tracePt t="36976" x="10126663" y="4743450"/>
          <p14:tracePt t="36989" x="10113963" y="4743450"/>
          <p14:tracePt t="37002" x="10101263" y="4730750"/>
          <p14:tracePt t="37036" x="10088563" y="4730750"/>
          <p14:tracePt t="37049" x="10088563" y="4718050"/>
          <p14:tracePt t="37063" x="10075863" y="4718050"/>
          <p14:tracePt t="37098" x="10064750" y="4718050"/>
          <p14:tracePt t="37110" x="10052050" y="4718050"/>
          <p14:tracePt t="37123" x="10039350" y="4718050"/>
          <p14:tracePt t="37146" x="10026650" y="4718050"/>
          <p14:tracePt t="37171" x="10001250" y="4718050"/>
          <p14:tracePt t="37195" x="9988550" y="4705350"/>
          <p14:tracePt t="37207" x="9975850" y="4705350"/>
          <p14:tracePt t="37221" x="9963150" y="4705350"/>
          <p14:tracePt t="37232" x="9939338" y="4705350"/>
          <p14:tracePt t="37243" x="9926638" y="4705350"/>
          <p14:tracePt t="37255" x="9913938" y="4705350"/>
          <p14:tracePt t="37268" x="9901238" y="4705350"/>
          <p14:tracePt t="37286" x="9888538" y="4705350"/>
          <p14:tracePt t="37301" x="9875838" y="4692650"/>
          <p14:tracePt t="37303" x="9863138" y="4679950"/>
          <p14:tracePt t="37328" x="9852025" y="4667250"/>
          <p14:tracePt t="37340" x="9839325" y="4656138"/>
          <p14:tracePt t="37354" x="9839325" y="4643438"/>
          <p14:tracePt t="37369" x="9826625" y="4630738"/>
          <p14:tracePt t="37387" x="9813925" y="4630738"/>
          <p14:tracePt t="37402" x="9813925" y="4618038"/>
          <p14:tracePt t="37420" x="9801225" y="4605338"/>
          <p14:tracePt t="37449" x="9788525" y="4605338"/>
          <p14:tracePt t="38044" x="9788525" y="4618038"/>
          <p14:tracePt t="38079" x="9788525" y="4630738"/>
          <p14:tracePt t="38129" x="9788525" y="4643438"/>
          <p14:tracePt t="38165" x="9788525" y="4656138"/>
          <p14:tracePt t="38177" x="9788525" y="4667250"/>
          <p14:tracePt t="38191" x="9775825" y="4667250"/>
          <p14:tracePt t="38214" x="9775825" y="4679950"/>
          <p14:tracePt t="38238" x="9775825" y="4692650"/>
          <p14:tracePt t="38262" x="9763125" y="4705350"/>
          <p14:tracePt t="38287" x="9763125" y="4718050"/>
          <p14:tracePt t="38297" x="9763125" y="4730750"/>
          <p14:tracePt t="38325" x="9763125" y="4743450"/>
          <p14:tracePt t="38347" x="9763125" y="4768850"/>
          <p14:tracePt t="38360" x="9763125" y="4779963"/>
          <p14:tracePt t="38372" x="9763125" y="4792663"/>
          <p14:tracePt t="38383" x="9763125" y="4805363"/>
          <p14:tracePt t="38396" x="9763125" y="4830763"/>
          <p14:tracePt t="38419" x="9763125" y="4856163"/>
          <p14:tracePt t="38432" x="9763125" y="4868863"/>
          <p14:tracePt t="38445" x="9763125" y="4879975"/>
          <p14:tracePt t="38458" x="9763125" y="4892675"/>
          <p14:tracePt t="38471" x="9763125" y="4905375"/>
          <p14:tracePt t="38819" x="9763125" y="4918075"/>
          <p14:tracePt t="38832" x="9763125" y="4930775"/>
          <p14:tracePt t="38845" x="9763125" y="4943475"/>
          <p14:tracePt t="38868" x="9763125" y="4956175"/>
          <p14:tracePt t="38880" x="9763125" y="4968875"/>
          <p14:tracePt t="38895" x="9763125" y="4981575"/>
          <p14:tracePt t="38907" x="9763125" y="4992688"/>
          <p14:tracePt t="38926" x="9763125" y="5005388"/>
          <p14:tracePt t="38939" x="9750425" y="5018088"/>
          <p14:tracePt t="38941" x="9750425" y="5043488"/>
          <p14:tracePt t="38957" x="9739313" y="5056188"/>
          <p14:tracePt t="38973" x="9739313" y="5068888"/>
          <p14:tracePt t="38992" x="9713913" y="5118100"/>
          <p14:tracePt t="39007" x="9713913" y="5143500"/>
          <p14:tracePt t="39026" x="9688513" y="5205413"/>
          <p14:tracePt t="39040" x="9675813" y="5243513"/>
          <p14:tracePt t="39057" x="9675813" y="5281613"/>
          <p14:tracePt t="39064" x="9650413" y="5318125"/>
          <p14:tracePt t="39074" x="9626600" y="5381625"/>
          <p14:tracePt t="39091" x="9613900" y="5430838"/>
          <p14:tracePt t="39107" x="9588500" y="5481638"/>
          <p14:tracePt t="39126" x="9563100" y="5556250"/>
          <p14:tracePt t="39140" x="9550400" y="5594350"/>
          <p14:tracePt t="39159" x="9525000" y="5643563"/>
          <p14:tracePt t="39174" x="9513888" y="5668963"/>
          <p14:tracePt t="39191" x="9513888" y="5694363"/>
          <p14:tracePt t="39208" x="9475788" y="5743575"/>
          <p14:tracePt t="39224" x="9475788" y="5781675"/>
          <p14:tracePt t="39240" x="9450388" y="5807075"/>
          <p14:tracePt t="39259" x="9424988" y="5843588"/>
          <p14:tracePt t="39281" x="9413875" y="5856288"/>
          <p14:tracePt t="39294" x="9401175" y="5856288"/>
          <p14:tracePt t="39307" x="9401175" y="5868988"/>
          <p14:tracePt t="39325" x="9388475" y="5881688"/>
          <p14:tracePt t="39378" x="9363075" y="5881688"/>
          <p14:tracePt t="39402" x="9350375" y="5881688"/>
          <p14:tracePt t="39415" x="9324975" y="5881688"/>
          <p14:tracePt t="39427" x="9312275" y="5894388"/>
          <p14:tracePt t="39438" x="9301163" y="5907088"/>
          <p14:tracePt t="39451" x="9275763" y="5907088"/>
          <p14:tracePt t="39463" x="9263063" y="5907088"/>
          <p14:tracePt t="39475" x="9250363" y="5907088"/>
          <p14:tracePt t="39492" x="9224963" y="5919788"/>
          <p14:tracePt t="39508" x="9212263" y="5932488"/>
          <p14:tracePt t="39510" x="9199563" y="5932488"/>
          <p14:tracePt t="39525" x="9188450" y="5932488"/>
          <p14:tracePt t="39541" x="9163050" y="5932488"/>
          <p14:tracePt t="39560" x="9137650" y="5932488"/>
          <p14:tracePt t="39574" x="9124950" y="5932488"/>
          <p14:tracePt t="39592" x="9112250" y="5932488"/>
          <p14:tracePt t="39608" x="9099550" y="5932488"/>
          <p14:tracePt t="39634" x="9088438" y="5932488"/>
          <p14:tracePt t="39644" x="9075738" y="5932488"/>
          <p14:tracePt t="40215" x="9088438" y="5932488"/>
          <p14:tracePt t="40239" x="9099550" y="5932488"/>
          <p14:tracePt t="40251" x="9124950" y="5932488"/>
          <p14:tracePt t="40265" x="9137650" y="5932488"/>
          <p14:tracePt t="40276" x="9150350" y="5932488"/>
          <p14:tracePt t="40293" x="9163050" y="5932488"/>
          <p14:tracePt t="40309" x="9188450" y="5932488"/>
          <p14:tracePt t="40326" x="9212263" y="5932488"/>
          <p14:tracePt t="40342" x="9224963" y="5932488"/>
          <p14:tracePt t="40361" x="9250363" y="5932488"/>
          <p14:tracePt t="40383" x="9263063" y="5932488"/>
          <p14:tracePt t="40396" x="9288463" y="5932488"/>
          <p14:tracePt t="40409" x="9301163" y="5932488"/>
          <p14:tracePt t="40426" x="9312275" y="5932488"/>
          <p14:tracePt t="40443" x="9350375" y="5919788"/>
          <p14:tracePt t="40444" x="9375775" y="5907088"/>
          <p14:tracePt t="40460" x="9401175" y="5907088"/>
          <p14:tracePt t="40476" x="9424988" y="5907088"/>
          <p14:tracePt t="40494" x="9501188" y="5907088"/>
          <p14:tracePt t="40509" x="9525000" y="5907088"/>
          <p14:tracePt t="40527" x="9550400" y="5894388"/>
          <p14:tracePt t="40543" x="9588500" y="5894388"/>
          <p14:tracePt t="40560" x="9601200" y="5894388"/>
          <p14:tracePt t="40576" x="9626600" y="5881688"/>
          <p14:tracePt t="40595" x="9637713" y="5881688"/>
          <p14:tracePt t="40614" x="9650413" y="5881688"/>
          <p14:tracePt t="40640" x="9663113" y="5868988"/>
          <p14:tracePt t="40688" x="9675813" y="5868988"/>
          <p14:tracePt t="40736" x="9675813" y="5856288"/>
          <p14:tracePt t="40749" x="9688513" y="5843588"/>
          <p14:tracePt t="40773" x="9713913" y="5832475"/>
          <p14:tracePt t="40798" x="9726613" y="5819775"/>
          <p14:tracePt t="40810" x="9739313" y="5807075"/>
          <p14:tracePt t="40821" x="9750425" y="5794375"/>
          <p14:tracePt t="40834" x="9775825" y="5768975"/>
          <p14:tracePt t="40846" x="9788525" y="5743575"/>
          <p14:tracePt t="40864" x="9813925" y="5732463"/>
          <p14:tracePt t="40878" x="9839325" y="5707063"/>
          <p14:tracePt t="40896" x="9863138" y="5694363"/>
          <p14:tracePt t="40919" x="9875838" y="5681663"/>
          <p14:tracePt t="40933" x="9888538" y="5681663"/>
          <p14:tracePt t="41258" x="9901238" y="5668963"/>
          <p14:tracePt t="41416" x="9901238" y="5656263"/>
          <p14:tracePt t="41513" x="9901238" y="5643563"/>
          <p14:tracePt t="41549" x="9901238" y="5630863"/>
          <p14:tracePt t="41598" x="9913938" y="5630863"/>
          <p14:tracePt t="41852" x="9913938" y="5619750"/>
          <p14:tracePt t="41877" x="9913938" y="5607050"/>
          <p14:tracePt t="41913" x="9926638" y="5594350"/>
          <p14:tracePt t="41925" x="9926638" y="5581650"/>
          <p14:tracePt t="41938" x="9926638" y="5568950"/>
          <p14:tracePt t="41949" x="9926638" y="5556250"/>
          <p14:tracePt t="41974" x="9939338" y="5530850"/>
          <p14:tracePt t="41986" x="9939338" y="5518150"/>
          <p14:tracePt t="42000" x="9952038" y="5507038"/>
          <p14:tracePt t="42014" x="9952038" y="5481638"/>
          <p14:tracePt t="42033" x="9963150" y="5481638"/>
          <p14:tracePt t="42037" x="9963150" y="5468938"/>
          <p14:tracePt t="42059" x="9963150" y="5456238"/>
          <p14:tracePt t="42119" x="9963150" y="5443538"/>
          <p14:tracePt t="42133" x="9963150" y="5430838"/>
          <p14:tracePt t="42144" x="9975850" y="5418138"/>
          <p14:tracePt t="42156" x="9975850" y="5407025"/>
          <p14:tracePt t="42169" x="9975850" y="5394325"/>
          <p14:tracePt t="42192" x="9975850" y="5381625"/>
          <p14:tracePt t="42205" x="9988550" y="5381625"/>
          <p14:tracePt t="42216" x="9988550" y="5368925"/>
          <p14:tracePt t="42277" x="9988550" y="5356225"/>
          <p14:tracePt t="42289" x="10001250" y="5343525"/>
          <p14:tracePt t="42507" x="10013950" y="5343525"/>
          <p14:tracePt t="42702" x="10026650" y="5343525"/>
          <p14:tracePt t="42822" x="10039350" y="5343525"/>
          <p14:tracePt t="42859" x="10052050" y="5343525"/>
          <p14:tracePt t="42919" x="10064750" y="5343525"/>
          <p14:tracePt t="42956" x="10075863" y="5343525"/>
          <p14:tracePt t="42993" x="10088563" y="5343525"/>
          <p14:tracePt t="43005" x="10101263" y="5343525"/>
          <p14:tracePt t="43065" x="10113963" y="5343525"/>
          <p14:tracePt t="43077" x="10113963" y="5330825"/>
          <p14:tracePt t="43090" x="10126663" y="5330825"/>
          <p14:tracePt t="43103" x="10139363" y="5330825"/>
          <p14:tracePt t="43117" x="10152063" y="5330825"/>
          <p14:tracePt t="43135" x="10164763" y="5318125"/>
          <p14:tracePt t="43153" x="10177463" y="5318125"/>
          <p14:tracePt t="43169" x="10188575" y="5318125"/>
          <p14:tracePt t="43648" x="10188575" y="5305425"/>
          <p14:tracePt t="43660" x="10188575" y="5294313"/>
          <p14:tracePt t="43672" x="10201275" y="5268913"/>
          <p14:tracePt t="43696" x="10201275" y="5256213"/>
          <p14:tracePt t="43708" x="10213975" y="5256213"/>
          <p14:tracePt t="43720" x="10213975" y="5243513"/>
          <p14:tracePt t="48015" x="10226675" y="5230813"/>
          <p14:tracePt t="48025" x="10226675" y="5218113"/>
          <p14:tracePt t="48050" x="10239375" y="5205413"/>
          <p14:tracePt t="56079" x="10213975" y="5205413"/>
          <p14:tracePt t="56091" x="10188575" y="5205413"/>
          <p14:tracePt t="56104" x="10164763" y="5218113"/>
          <p14:tracePt t="56116" x="10139363" y="5230813"/>
          <p14:tracePt t="56128" x="10088563" y="5256213"/>
          <p14:tracePt t="56140" x="10064750" y="5268913"/>
          <p14:tracePt t="56153" x="10039350" y="5281613"/>
          <p14:tracePt t="56169" x="10013950" y="5294313"/>
          <p14:tracePt t="56184" x="9988550" y="5305425"/>
          <p14:tracePt t="56187" x="9975850" y="5318125"/>
          <p14:tracePt t="56201" x="9963150" y="5318125"/>
          <p14:tracePt t="56218" x="9952038" y="5330825"/>
          <p14:tracePt t="56237" x="9939338" y="5330825"/>
          <p14:tracePt t="56252" x="9926638" y="5330825"/>
          <p14:tracePt t="61743" x="9926638" y="5318125"/>
          <p14:tracePt t="61767" x="9926638" y="5305425"/>
          <p14:tracePt t="61779" x="9939338" y="5294313"/>
          <p14:tracePt t="61792" x="9939338" y="5281613"/>
          <p14:tracePt t="62107" x="9939338" y="5268913"/>
          <p14:tracePt t="62144" x="9939338" y="5256213"/>
          <p14:tracePt t="62168" x="9952038" y="5243513"/>
          <p14:tracePt t="62241" x="9952038" y="5230813"/>
          <p14:tracePt t="62387" x="9952038" y="5218113"/>
          <p14:tracePt t="62446" x="9952038" y="5205413"/>
          <p14:tracePt t="62485" x="9963150" y="5194300"/>
          <p14:tracePt t="62508" x="9963150" y="5181600"/>
          <p14:tracePt t="62521" x="9975850" y="5168900"/>
          <p14:tracePt t="62543" x="9988550" y="5156200"/>
          <p14:tracePt t="62556" x="9988550" y="5143500"/>
          <p14:tracePt t="62701" x="9988550" y="5130800"/>
          <p14:tracePt t="62762" x="9988550" y="5118100"/>
          <p14:tracePt t="62774" x="10001250" y="5118100"/>
          <p14:tracePt t="62810" x="10001250" y="5105400"/>
          <p14:tracePt t="62834" x="10013950" y="5105400"/>
          <p14:tracePt t="62846" x="10013950" y="5092700"/>
          <p14:tracePt t="62883" x="10013950" y="5081588"/>
          <p14:tracePt t="62908" x="10026650" y="5081588"/>
          <p14:tracePt t="62944" x="10039350" y="5068888"/>
          <p14:tracePt t="63004" x="10052050" y="5068888"/>
          <p14:tracePt t="63053" x="10052050" y="5056188"/>
          <p14:tracePt t="63077" x="10064750" y="5056188"/>
          <p14:tracePt t="63091" x="10064750" y="5043488"/>
          <p14:tracePt t="63465" x="10075863" y="5043488"/>
          <p14:tracePt t="63477" x="10075863" y="5030788"/>
          <p14:tracePt t="64121" x="10088563" y="5030788"/>
          <p14:tracePt t="64206" x="10101263" y="5030788"/>
          <p14:tracePt t="64327" x="10113963" y="5030788"/>
          <p14:tracePt t="64363" x="10113963" y="5043488"/>
          <p14:tracePt t="64388" x="10126663" y="5043488"/>
          <p14:tracePt t="64399" x="10126663" y="5056188"/>
          <p14:tracePt t="64424" x="10139363" y="5056188"/>
          <p14:tracePt t="64497" x="10152063" y="5056188"/>
          <p14:tracePt t="64569" x="10152063" y="5068888"/>
          <p14:tracePt t="64594" x="10164763" y="5068888"/>
          <p14:tracePt t="64654" x="10177463" y="5081588"/>
          <p14:tracePt t="64702" x="10188575" y="5092700"/>
          <p14:tracePt t="64714" x="10188575" y="5105400"/>
          <p14:tracePt t="64740" x="10188575" y="5118100"/>
          <p14:tracePt t="64751" x="10188575" y="5130800"/>
          <p14:tracePt t="64764" x="10188575" y="5143500"/>
          <p14:tracePt t="64775" x="10188575" y="5168900"/>
          <p14:tracePt t="64791" x="10188575" y="5194300"/>
          <p14:tracePt t="64807" x="10188575" y="5205413"/>
          <p14:tracePt t="64827" x="10188575" y="5230813"/>
          <p14:tracePt t="64841" x="10188575" y="5256213"/>
          <p14:tracePt t="64858" x="10188575" y="5281613"/>
          <p14:tracePt t="64861" x="10188575" y="5294313"/>
          <p14:tracePt t="64874" x="10188575" y="5330825"/>
          <p14:tracePt t="64892" x="10188575" y="5368925"/>
          <p14:tracePt t="64900" x="10164763" y="5430838"/>
          <p14:tracePt t="64908" x="10139363" y="5481638"/>
          <p14:tracePt t="64925" x="10113963" y="5530850"/>
          <p14:tracePt t="64942" x="10088563" y="5568950"/>
          <p14:tracePt t="64944" x="10064750" y="5630863"/>
          <p14:tracePt t="64960" x="10039350" y="5656263"/>
          <p14:tracePt t="64974" x="10013950" y="5681663"/>
          <p14:tracePt t="64992" x="10001250" y="5707063"/>
          <p14:tracePt t="64994" x="9988550" y="5732463"/>
          <p14:tracePt t="65017" x="9975850" y="5732463"/>
          <p14:tracePt t="65369" x="9975850" y="5743575"/>
          <p14:tracePt t="65382" x="9963150" y="5743575"/>
          <p14:tracePt t="65417" x="9952038" y="5743575"/>
          <p14:tracePt t="65443" x="9926638" y="5756275"/>
          <p14:tracePt t="65467" x="9913938" y="5756275"/>
          <p14:tracePt t="65478" x="9888538" y="5756275"/>
          <p14:tracePt t="65491" x="9863138" y="5756275"/>
          <p14:tracePt t="65503" x="9839325" y="5756275"/>
          <p14:tracePt t="65515" x="9813925" y="5756275"/>
          <p14:tracePt t="65527" x="9801225" y="5756275"/>
          <p14:tracePt t="65542" x="9775825" y="5756275"/>
          <p14:tracePt t="65560" x="9750425" y="5756275"/>
          <p14:tracePt t="65577" x="9726613" y="5756275"/>
          <p14:tracePt t="65593" x="9713913" y="5756275"/>
          <p14:tracePt t="65609" x="9701213" y="5756275"/>
          <p14:tracePt t="65611" x="9688513" y="5756275"/>
          <p14:tracePt t="65626" x="9675813" y="5756275"/>
          <p14:tracePt t="65643" x="9663113" y="5743575"/>
          <p14:tracePt t="65661" x="9637713" y="5719763"/>
          <p14:tracePt t="65676" x="9626600" y="5719763"/>
          <p14:tracePt t="65695" x="9626600" y="5707063"/>
          <p14:tracePt t="65698" x="9613900" y="5694363"/>
          <p14:tracePt t="65721" x="9613900" y="5681663"/>
          <p14:tracePt t="65734" x="9601200" y="5681663"/>
          <p14:tracePt t="65745" x="9601200" y="5668963"/>
          <p14:tracePt t="66024" x="9613900" y="5668963"/>
          <p14:tracePt t="66048" x="9626600" y="5656263"/>
          <p14:tracePt t="66437" x="9613900" y="5643563"/>
          <p14:tracePt t="66448" x="9563100" y="5581650"/>
          <p14:tracePt t="66463" x="9501188" y="5530850"/>
          <p14:tracePt t="66473" x="9413875" y="5481638"/>
          <p14:tracePt t="66485" x="9337675" y="5456238"/>
          <p14:tracePt t="66499" x="9250363" y="5418138"/>
          <p14:tracePt t="66511" x="9175750" y="5381625"/>
          <p14:tracePt t="66529" x="9124950" y="5356225"/>
          <p14:tracePt t="66545" x="9024938" y="5318125"/>
          <p14:tracePt t="66564" x="8986838" y="5294313"/>
          <p14:tracePt t="66578" x="8950325" y="5294313"/>
          <p14:tracePt t="66595" x="8899525" y="5281613"/>
          <p14:tracePt t="66611" x="8886825" y="5256213"/>
          <p14:tracePt t="66632" x="8863013" y="5256213"/>
          <p14:tracePt t="66637" x="8850313" y="5243513"/>
          <p14:tracePt t="66645" x="8837613" y="5230813"/>
          <p14:tracePt t="66663" x="8799513" y="5205413"/>
          <p14:tracePt t="66679" x="8774113" y="5181600"/>
          <p14:tracePt t="66695" x="8763000" y="5168900"/>
          <p14:tracePt t="66712" x="8750300" y="5168900"/>
          <p14:tracePt t="66729" x="8737600" y="5143500"/>
          <p14:tracePt t="66745" x="8737600" y="5130800"/>
          <p14:tracePt t="66765" x="8712200" y="5118100"/>
          <p14:tracePt t="66779" x="8712200" y="5092700"/>
          <p14:tracePt t="66796" x="8699500" y="5081588"/>
          <p14:tracePt t="66813" x="8686800" y="5056188"/>
          <p14:tracePt t="66830" x="8674100" y="5043488"/>
          <p14:tracePt t="66846" x="8674100" y="5030788"/>
          <p14:tracePt t="66866" x="8661400" y="5018088"/>
          <p14:tracePt t="66887" x="8650288" y="5005388"/>
          <p14:tracePt t="67263" x="8661400" y="5005388"/>
          <p14:tracePt t="67285" x="8674100" y="5005388"/>
          <p14:tracePt t="67300" x="8686800" y="5005388"/>
          <p14:tracePt t="67310" x="8699500" y="4992688"/>
          <p14:tracePt t="67322" x="8712200" y="4992688"/>
          <p14:tracePt t="67335" x="8724900" y="4992688"/>
          <p14:tracePt t="67348" x="8737600" y="4992688"/>
          <p14:tracePt t="67365" x="8763000" y="4992688"/>
          <p14:tracePt t="67382" x="8786813" y="4992688"/>
          <p14:tracePt t="67408" x="8799513" y="4992688"/>
          <p14:tracePt t="67420" x="8812213" y="4981575"/>
          <p14:tracePt t="67443" x="8824913" y="4981575"/>
          <p14:tracePt t="67455" x="8837613" y="4981575"/>
          <p14:tracePt t="67480" x="8850313" y="4981575"/>
          <p14:tracePt t="67492" x="8874125" y="4968875"/>
          <p14:tracePt t="67504" x="8886825" y="4968875"/>
          <p14:tracePt t="67515" x="8899525" y="4956175"/>
          <p14:tracePt t="67531" x="8912225" y="4956175"/>
          <p14:tracePt t="67548" x="8924925" y="4956175"/>
          <p14:tracePt t="67567" x="8937625" y="4956175"/>
          <p14:tracePt t="67581" x="8950325" y="4943475"/>
          <p14:tracePt t="67625" x="8963025" y="4943475"/>
          <p14:tracePt t="67638" x="8963025" y="4930775"/>
          <p14:tracePt t="67674" x="8963025" y="4918075"/>
          <p14:tracePt t="67734" x="8950325" y="4918075"/>
          <p14:tracePt t="67748" x="8924925" y="4918075"/>
          <p14:tracePt t="67760" x="8912225" y="4918075"/>
          <p14:tracePt t="67772" x="8886825" y="4918075"/>
          <p14:tracePt t="67783" x="8863013" y="4918075"/>
          <p14:tracePt t="67799" x="8837613" y="4918075"/>
          <p14:tracePt t="67814" x="8812213" y="4918075"/>
          <p14:tracePt t="67833" x="8774113" y="4930775"/>
          <p14:tracePt t="67849" x="8763000" y="4930775"/>
          <p14:tracePt t="67868" x="8750300" y="4930775"/>
          <p14:tracePt t="68003" x="8763000" y="4930775"/>
          <p14:tracePt t="68026" x="8774113" y="4930775"/>
          <p14:tracePt t="68062" x="8799513" y="4930775"/>
          <p14:tracePt t="68086" x="8812213" y="4930775"/>
          <p14:tracePt t="68103" x="8837613" y="4930775"/>
          <p14:tracePt t="68111" x="8850313" y="4930775"/>
          <p14:tracePt t="68123" x="8874125" y="4930775"/>
          <p14:tracePt t="68136" x="8899525" y="4930775"/>
          <p14:tracePt t="68148" x="8924925" y="4930775"/>
          <p14:tracePt t="68166" x="8950325" y="4930775"/>
          <p14:tracePt t="68184" x="8986838" y="4930775"/>
          <p14:tracePt t="68200" x="9012238" y="4930775"/>
          <p14:tracePt t="68216" x="9024938" y="4930775"/>
          <p14:tracePt t="68232" x="9063038" y="4930775"/>
          <p14:tracePt t="68233" x="9088438" y="4930775"/>
          <p14:tracePt t="68248" x="9099550" y="4943475"/>
          <p14:tracePt t="68265" x="9112250" y="4943475"/>
          <p14:tracePt t="68267" x="9150350" y="4968875"/>
          <p14:tracePt t="68282" x="9163050" y="4981575"/>
          <p14:tracePt t="68299" x="9175750" y="5005388"/>
          <p14:tracePt t="68316" x="9199563" y="5043488"/>
          <p14:tracePt t="68335" x="9212263" y="5068888"/>
          <p14:tracePt t="68348" x="9212263" y="5105400"/>
          <p14:tracePt t="68367" x="9212263" y="5168900"/>
          <p14:tracePt t="68382" x="9212263" y="5218113"/>
          <p14:tracePt t="68400" x="9212263" y="5281613"/>
          <p14:tracePt t="68401" x="9163050" y="5356225"/>
          <p14:tracePt t="68415" x="9099550" y="5430838"/>
          <p14:tracePt t="68434" x="9037638" y="5494338"/>
          <p14:tracePt t="68449" x="8824913" y="5568950"/>
          <p14:tracePt t="68467" x="8724900" y="5607050"/>
          <p14:tracePt t="68483" x="8586788" y="5656263"/>
          <p14:tracePt t="68499" x="8299450" y="5707063"/>
          <p14:tracePt t="68516" x="8161338" y="5719763"/>
          <p14:tracePt t="68533" x="8010525" y="5743575"/>
          <p14:tracePt t="68534" x="7874000" y="5743575"/>
          <p14:tracePt t="68549" x="7735888" y="5756275"/>
          <p14:tracePt t="68567" x="7635875" y="5768975"/>
          <p14:tracePt t="68582" x="7561263" y="5768975"/>
          <p14:tracePt t="68583" x="7485063" y="5781675"/>
          <p14:tracePt t="68600" x="7410450" y="5781675"/>
          <p14:tracePt t="68616" x="7348538" y="5781675"/>
          <p14:tracePt t="68633" x="7210425" y="5794375"/>
          <p14:tracePt t="68649" x="7146925" y="5794375"/>
          <p14:tracePt t="68668" x="7021513" y="5794375"/>
          <p14:tracePt t="68683" x="6985000" y="5794375"/>
          <p14:tracePt t="68701" x="6959600" y="5794375"/>
          <p14:tracePt t="68717" x="6921500" y="5794375"/>
          <p14:tracePt t="68734" x="6910388" y="5794375"/>
          <p14:tracePt t="68750" x="6897688" y="5794375"/>
          <p14:tracePt t="68768" x="6872288" y="5794375"/>
          <p14:tracePt t="68783" x="6859588" y="5794375"/>
          <p14:tracePt t="68802" x="6846888" y="5794375"/>
          <p14:tracePt t="69105" x="6834188" y="5794375"/>
          <p14:tracePt t="69117" x="6821488" y="5794375"/>
          <p14:tracePt t="69129" x="6784975" y="5794375"/>
          <p14:tracePt t="69143" x="6734175" y="5807075"/>
          <p14:tracePt t="69154" x="6646863" y="5807075"/>
          <p14:tracePt t="69169" x="6546850" y="5819775"/>
          <p14:tracePt t="69185" x="6396038" y="5843588"/>
          <p14:tracePt t="69204" x="6057900" y="5932488"/>
          <p14:tracePt t="69219" x="5908675" y="5969000"/>
          <p14:tracePt t="69236" x="5732463" y="6007100"/>
          <p14:tracePt t="69239" x="5619750" y="6032500"/>
          <p14:tracePt t="69253" x="5519738" y="6032500"/>
          <p14:tracePt t="69270" x="5445125" y="6045200"/>
          <p14:tracePt t="69285" x="5407025" y="6045200"/>
          <p14:tracePt t="69302" x="5383213" y="6045200"/>
          <p14:tracePt t="69360" x="5394325" y="6045200"/>
          <p14:tracePt t="69373" x="5407025" y="6045200"/>
          <p14:tracePt t="69396" x="5419725" y="6045200"/>
          <p14:tracePt t="69420" x="5432425" y="6045200"/>
          <p14:tracePt t="69446" x="5445125" y="6045200"/>
          <p14:tracePt t="69470" x="5457825" y="6045200"/>
          <p14:tracePt t="69493" x="5470525" y="6045200"/>
          <p14:tracePt t="69530" x="5483225" y="6045200"/>
          <p14:tracePt t="69553" x="5495925" y="6045200"/>
          <p14:tracePt t="69578" x="5507038" y="6045200"/>
          <p14:tracePt t="69591" x="5519738" y="6045200"/>
          <p14:tracePt t="69615" x="5532438" y="6045200"/>
          <p14:tracePt t="69640" x="5545138" y="6045200"/>
          <p14:tracePt t="69675" x="5557838" y="6045200"/>
          <p14:tracePt t="69698" x="5570538" y="6045200"/>
          <p14:tracePt t="69737" x="5583238" y="6032500"/>
          <p14:tracePt t="70015" x="5595938" y="6032500"/>
          <p14:tracePt t="70063" x="5607050" y="6032500"/>
          <p14:tracePt t="70076" x="5619750" y="6032500"/>
          <p14:tracePt t="70099" x="5632450" y="6032500"/>
          <p14:tracePt t="70137" x="5645150" y="6032500"/>
          <p14:tracePt t="70161" x="5657850" y="6032500"/>
          <p14:tracePt t="70174" x="5670550" y="6032500"/>
          <p14:tracePt t="70208" x="5683250" y="6032500"/>
          <p14:tracePt t="70233" x="5695950" y="6032500"/>
          <p14:tracePt t="70258" x="5708650" y="6032500"/>
          <p14:tracePt t="70282" x="5719763" y="6032500"/>
          <p14:tracePt t="70318" x="5732463" y="6032500"/>
          <p14:tracePt t="70693" x="5745163" y="6032500"/>
          <p14:tracePt t="70718" x="5770563" y="6032500"/>
          <p14:tracePt t="70731" x="5783263" y="6019800"/>
          <p14:tracePt t="70744" x="5795963" y="6019800"/>
          <p14:tracePt t="70755" x="5821363" y="6019800"/>
          <p14:tracePt t="70779" x="5832475" y="6007100"/>
          <p14:tracePt t="70803" x="5845175" y="6007100"/>
          <p14:tracePt t="70912" x="5857875" y="6007100"/>
          <p14:tracePt t="70985" x="5870575" y="6007100"/>
          <p14:tracePt t="71045" x="5870575" y="5994400"/>
          <p14:tracePt t="71240" x="5883275" y="5981700"/>
          <p14:tracePt t="71252" x="5895975" y="5981700"/>
          <p14:tracePt t="71264" x="5908675" y="5981700"/>
          <p14:tracePt t="71277" x="5932488" y="5969000"/>
          <p14:tracePt t="71290" x="5932488" y="5956300"/>
          <p14:tracePt t="71308" x="5945188" y="5956300"/>
          <p14:tracePt t="71326" x="5970588" y="5956300"/>
          <p14:tracePt t="71342" x="5983288" y="5956300"/>
          <p14:tracePt t="71360" x="5995988" y="5956300"/>
          <p14:tracePt t="71379" x="6008688" y="5956300"/>
          <p14:tracePt t="71507" x="6021388" y="5956300"/>
          <p14:tracePt t="71544" x="6034088" y="5956300"/>
          <p14:tracePt t="71567" x="6057900" y="5945188"/>
          <p14:tracePt t="71580" x="6070600" y="5945188"/>
          <p14:tracePt t="71593" x="6083300" y="5945188"/>
          <p14:tracePt t="71603" x="6108700" y="5945188"/>
          <p14:tracePt t="71616" x="6121400" y="5932488"/>
          <p14:tracePt t="71626" x="6146800" y="5932488"/>
          <p14:tracePt t="71645" x="6157913" y="5919788"/>
          <p14:tracePt t="71658" x="6170613" y="5919788"/>
          <p14:tracePt t="71678" x="6196013" y="5919788"/>
          <p14:tracePt t="71748" x="6196013" y="5907088"/>
          <p14:tracePt t="72126" x="6208713" y="5907088"/>
          <p14:tracePt t="72174" x="6221413" y="5907088"/>
          <p14:tracePt t="72197" x="6234113" y="5907088"/>
          <p14:tracePt t="72235" x="6246813" y="5907088"/>
          <p14:tracePt t="72260" x="6259513" y="5907088"/>
          <p14:tracePt t="72283" x="6270625" y="5907088"/>
          <p14:tracePt t="72440" x="6283325" y="5907088"/>
          <p14:tracePt t="72561" x="6296025" y="5907088"/>
          <p14:tracePt t="74574" x="6308725" y="5907088"/>
          <p14:tracePt t="74587" x="6308725" y="5894388"/>
          <p14:tracePt t="75593" x="6334125" y="5894388"/>
          <p14:tracePt t="75619" x="6346825" y="5894388"/>
          <p14:tracePt t="75630" x="6359525" y="5894388"/>
          <p14:tracePt t="75642" x="6370638" y="5894388"/>
          <p14:tracePt t="75667" x="6383338" y="5894388"/>
          <p14:tracePt t="75811" x="6396038" y="5894388"/>
          <p14:tracePt t="75836" x="6408738" y="5894388"/>
          <p14:tracePt t="75848" x="6421438" y="5907088"/>
          <p14:tracePt t="75860" x="6421438" y="5919788"/>
          <p14:tracePt t="75873" x="6446838" y="5932488"/>
          <p14:tracePt t="75886" x="6459538" y="5932488"/>
          <p14:tracePt t="75902" x="6472238" y="5956300"/>
          <p14:tracePt t="75920" x="6496050" y="5969000"/>
          <p14:tracePt t="76271" x="6508750" y="5969000"/>
          <p14:tracePt t="76296" x="6521450" y="5969000"/>
          <p14:tracePt t="76345" x="6534150" y="5969000"/>
          <p14:tracePt t="76405" x="6546850" y="5969000"/>
          <p14:tracePt t="76492" x="6559550" y="5969000"/>
          <p14:tracePt t="76540" x="6572250" y="5969000"/>
          <p14:tracePt t="76564" x="6584950" y="5969000"/>
          <p14:tracePt t="76589" x="6596063" y="5969000"/>
          <p14:tracePt t="76612" x="6608763" y="5969000"/>
          <p14:tracePt t="76662" x="6621463" y="5969000"/>
          <p14:tracePt t="76893" x="6634163" y="5969000"/>
          <p14:tracePt t="76916" x="6646863" y="5969000"/>
          <p14:tracePt t="76929" x="6659563" y="5969000"/>
          <p14:tracePt t="76952" x="6672263" y="5969000"/>
          <p14:tracePt t="76977" x="6684963" y="5969000"/>
          <p14:tracePt t="77013" x="6696075" y="5969000"/>
          <p14:tracePt t="77487" x="6708775" y="5969000"/>
          <p14:tracePt t="77984" x="6721475" y="5969000"/>
          <p14:tracePt t="78044" x="6746875" y="5969000"/>
          <p14:tracePt t="78069" x="6759575" y="5956300"/>
          <p14:tracePt t="78080" x="6772275" y="5956300"/>
          <p14:tracePt t="78094" x="6784975" y="5956300"/>
          <p14:tracePt t="78105" x="6808788" y="5945188"/>
          <p14:tracePt t="78117" x="6821488" y="5945188"/>
          <p14:tracePt t="78131" x="6834188" y="5945188"/>
          <p14:tracePt t="78142" x="6846888" y="5945188"/>
          <p14:tracePt t="78159" x="6872288" y="5945188"/>
          <p14:tracePt t="78176" x="6884988" y="5945188"/>
          <p14:tracePt t="78177" x="6897688" y="5932488"/>
          <p14:tracePt t="78196" x="6921500" y="5932488"/>
          <p14:tracePt t="78209" x="6934200" y="5919788"/>
          <p14:tracePt t="78228" x="6985000" y="5919788"/>
          <p14:tracePt t="78244" x="7010400" y="5919788"/>
          <p14:tracePt t="78259" x="7034213" y="5907088"/>
          <p14:tracePt t="78263" x="7059613" y="5907088"/>
          <p14:tracePt t="78276" x="7072313" y="5907088"/>
          <p14:tracePt t="78293" x="7097713" y="5894388"/>
          <p14:tracePt t="78308" x="7110413" y="5894388"/>
          <p14:tracePt t="78699" x="7134225" y="5894388"/>
          <p14:tracePt t="78724" x="7146925" y="5894388"/>
          <p14:tracePt t="78735" x="7172325" y="5894388"/>
          <p14:tracePt t="78747" x="7185025" y="5894388"/>
          <p14:tracePt t="78768" x="7197725" y="5894388"/>
          <p14:tracePt t="78771" x="7210425" y="5894388"/>
          <p14:tracePt t="78796" x="7223125" y="5894388"/>
          <p14:tracePt t="78808" x="7235825" y="5894388"/>
          <p14:tracePt t="78832" x="7246938" y="5894388"/>
          <p14:tracePt t="78856" x="7259638" y="5894388"/>
          <p14:tracePt t="78880" x="7272338" y="5894388"/>
          <p14:tracePt t="79014" x="7285038" y="5894388"/>
          <p14:tracePt t="79051" x="7297738" y="5894388"/>
          <p14:tracePt t="79100" x="7310438" y="5894388"/>
          <p14:tracePt t="79135" x="7323138" y="5894388"/>
          <p14:tracePt t="79160" x="7348538" y="5894388"/>
          <p14:tracePt t="79172" x="7359650" y="5894388"/>
          <p14:tracePt t="79185" x="7372350" y="5881688"/>
          <p14:tracePt t="79200" x="7397750" y="5881688"/>
          <p14:tracePt t="79212" x="7435850" y="5868988"/>
          <p14:tracePt t="79229" x="7459663" y="5868988"/>
          <p14:tracePt t="79245" x="7510463" y="5856288"/>
          <p14:tracePt t="79262" x="7535863" y="5856288"/>
          <p14:tracePt t="79278" x="7572375" y="5856288"/>
          <p14:tracePt t="79280" x="7597775" y="5856288"/>
          <p14:tracePt t="79297" x="7635875" y="5843588"/>
          <p14:tracePt t="79312" x="7673975" y="5843588"/>
          <p14:tracePt t="79331" x="7710488" y="5843588"/>
          <p14:tracePt t="79345" x="7723188" y="5832475"/>
          <p14:tracePt t="79584" x="7735888" y="5832475"/>
          <p14:tracePt t="79621" x="7748588" y="5832475"/>
          <p14:tracePt t="79634" x="7761288" y="5832475"/>
          <p14:tracePt t="79657" x="7785100" y="5832475"/>
          <p14:tracePt t="79671" x="7797800" y="5832475"/>
          <p14:tracePt t="79681" x="7810500" y="5832475"/>
          <p14:tracePt t="79694" x="7835900" y="5832475"/>
          <p14:tracePt t="79706" x="7861300" y="5832475"/>
          <p14:tracePt t="79718" x="7874000" y="5832475"/>
          <p14:tracePt t="79731" x="7886700" y="5832475"/>
          <p14:tracePt t="79746" x="7897813" y="5832475"/>
          <p14:tracePt t="79764" x="7923213" y="5832475"/>
          <p14:tracePt t="79779" x="7935913" y="5832475"/>
          <p14:tracePt t="79798" x="7961313" y="5832475"/>
          <p14:tracePt t="79812" x="7974013" y="5832475"/>
          <p14:tracePt t="79829" x="8010525" y="5832475"/>
          <p14:tracePt t="79851" x="8035925" y="5832475"/>
          <p14:tracePt t="79864" x="8048625" y="5832475"/>
          <p14:tracePt t="79881" x="8074025" y="5832475"/>
          <p14:tracePt t="79896" x="8086725" y="5832475"/>
          <p14:tracePt t="79912" x="8110538" y="5832475"/>
          <p14:tracePt t="79930" x="8135938" y="5832475"/>
          <p14:tracePt t="79946" x="8148638" y="5832475"/>
          <p14:tracePt t="79947" x="8161338" y="5832475"/>
          <p14:tracePt t="79963" x="8186738" y="5832475"/>
          <p14:tracePt t="79979" x="8212138" y="5832475"/>
          <p14:tracePt t="79997" x="8235950" y="5843588"/>
          <p14:tracePt t="80013" x="8261350" y="5843588"/>
          <p14:tracePt t="80030" x="8274050" y="5843588"/>
          <p14:tracePt t="80046" x="8299450" y="5843588"/>
          <p14:tracePt t="80063" x="8312150" y="5843588"/>
          <p14:tracePt t="80080" x="8324850" y="5843588"/>
          <p14:tracePt t="80081" x="8348663" y="5843588"/>
          <p14:tracePt t="80097" x="8361363" y="5843588"/>
          <p14:tracePt t="80113" x="8374063" y="5843588"/>
          <p14:tracePt t="80133" x="8412163" y="5843588"/>
          <p14:tracePt t="80567" x="8424863" y="5843588"/>
          <p14:tracePt t="80580" x="8435975" y="5843588"/>
          <p14:tracePt t="80592" x="8448675" y="5843588"/>
          <p14:tracePt t="80605" x="8461375" y="5843588"/>
          <p14:tracePt t="80616" x="8474075" y="5843588"/>
          <p14:tracePt t="80633" x="8486775" y="5843588"/>
          <p14:tracePt t="80649" x="8499475" y="5843588"/>
          <p14:tracePt t="80651" x="8512175" y="5843588"/>
          <p14:tracePt t="80677" x="8524875" y="5843588"/>
          <p14:tracePt t="80703" x="8537575" y="5843588"/>
          <p14:tracePt t="81102" x="8548688" y="5843588"/>
          <p14:tracePt t="81125" x="8561388" y="5843588"/>
          <p14:tracePt t="81150" x="8574088" y="5843588"/>
          <p14:tracePt t="81173" x="8586788" y="5843588"/>
          <p14:tracePt t="81197" x="8599488" y="5843588"/>
          <p14:tracePt t="81210" x="8612188" y="5843588"/>
          <p14:tracePt t="81223" x="8624888" y="5843588"/>
          <p14:tracePt t="81246" x="8637588" y="5843588"/>
          <p14:tracePt t="81271" x="8650288" y="5843588"/>
          <p14:tracePt t="81284" x="8661400" y="5843588"/>
          <p14:tracePt t="81306" x="8674100" y="5843588"/>
          <p14:tracePt t="85249" x="8650288" y="5843588"/>
          <p14:tracePt t="85262" x="8612188" y="5843588"/>
          <p14:tracePt t="85273" x="8561388" y="5843588"/>
          <p14:tracePt t="85286" x="8486775" y="5832475"/>
          <p14:tracePt t="85297" x="8386763" y="5807075"/>
          <p14:tracePt t="85314" x="8248650" y="5768975"/>
          <p14:tracePt t="85327" x="8035925" y="5732463"/>
          <p14:tracePt t="85346" x="7423150" y="5556250"/>
          <p14:tracePt t="85361" x="7034213" y="5430838"/>
          <p14:tracePt t="85378" x="6646863" y="5256213"/>
          <p14:tracePt t="85395" x="5795963" y="4856163"/>
          <p14:tracePt t="85413" x="5307013" y="4592638"/>
          <p14:tracePt t="85427" x="4868863" y="4341813"/>
          <p14:tracePt t="85445" x="4156075" y="3892550"/>
          <p14:tracePt t="85461" x="3943350" y="3729038"/>
          <p14:tracePt t="85479" x="3767138" y="3529013"/>
          <p14:tracePt t="85495" x="3730625" y="3454400"/>
          <p14:tracePt t="85512" x="3717925" y="3416300"/>
          <p14:tracePt t="85515" x="3717925" y="3390900"/>
          <p14:tracePt t="85529" x="3717925" y="3367088"/>
          <p14:tracePt t="85733" x="3592513" y="3241675"/>
          <p14:tracePt t="85747" x="3205163" y="2840038"/>
          <p14:tracePt t="85757" x="2678113" y="2390775"/>
          <p14:tracePt t="85771" x="2190750" y="1952625"/>
          <p14:tracePt t="85783" x="1677988" y="1527175"/>
          <p14:tracePt t="85796" x="1227138" y="1176338"/>
          <p14:tracePt t="85814" x="901700" y="876300"/>
          <p14:tracePt t="85828" x="576263" y="600075"/>
          <p14:tracePt t="85830" x="350838" y="374650"/>
          <p14:tracePt t="85844" x="163513" y="174625"/>
          <p14:tracePt t="85861" x="12700" y="0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C8089B6-6FA1-7D50-31E3-18E206F64C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9" y="0"/>
            <a:ext cx="12185522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18385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866"/>
    </mc:Choice>
    <mc:Fallback xmlns="">
      <p:transition spd="slow" advTm="878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721" x="8286750" y="38100"/>
          <p14:tracePt t="3731" x="8435975" y="74613"/>
          <p14:tracePt t="3743" x="8612188" y="100013"/>
          <p14:tracePt t="3756" x="8724900" y="150813"/>
          <p14:tracePt t="3769" x="8799513" y="174625"/>
          <p14:tracePt t="3791" x="8812213" y="174625"/>
          <p14:tracePt t="4058" x="8837613" y="174625"/>
          <p14:tracePt t="4070" x="8863013" y="187325"/>
          <p14:tracePt t="4082" x="8899525" y="187325"/>
          <p14:tracePt t="4095" x="8937625" y="200025"/>
          <p14:tracePt t="4106" x="8999538" y="212725"/>
          <p14:tracePt t="4119" x="9037638" y="212725"/>
          <p14:tracePt t="4136" x="9088438" y="212725"/>
          <p14:tracePt t="4156" x="9224963" y="238125"/>
          <p14:tracePt t="4170" x="9275763" y="250825"/>
          <p14:tracePt t="4187" x="9337675" y="263525"/>
          <p14:tracePt t="4204" x="9437688" y="287338"/>
          <p14:tracePt t="4224" x="9501188" y="312738"/>
          <p14:tracePt t="4236" x="9537700" y="312738"/>
          <p14:tracePt t="4255" x="9650413" y="338138"/>
          <p14:tracePt t="4270" x="9701213" y="363538"/>
          <p14:tracePt t="4289" x="9801225" y="387350"/>
          <p14:tracePt t="4305" x="9852025" y="412750"/>
          <p14:tracePt t="4322" x="9913938" y="438150"/>
          <p14:tracePt t="4339" x="10013950" y="476250"/>
          <p14:tracePt t="4356" x="10064750" y="487363"/>
          <p14:tracePt t="4371" x="10101263" y="512763"/>
          <p14:tracePt t="4373" x="10139363" y="525463"/>
          <p14:tracePt t="4388" x="10188575" y="525463"/>
          <p14:tracePt t="4404" x="10213975" y="538163"/>
          <p14:tracePt t="4424" x="10288588" y="563563"/>
          <p14:tracePt t="4437" x="10301288" y="563563"/>
          <p14:tracePt t="4455" x="10313988" y="563563"/>
          <p14:tracePt t="4689" x="10326688" y="563563"/>
          <p14:tracePt t="4724" x="10352088" y="563563"/>
          <p14:tracePt t="4737" x="10364788" y="563563"/>
          <p14:tracePt t="4750" x="10377488" y="576263"/>
          <p14:tracePt t="4762" x="10401300" y="576263"/>
          <p14:tracePt t="4774" x="10439400" y="588963"/>
          <p14:tracePt t="4789" x="10477500" y="600075"/>
          <p14:tracePt t="4805" x="10502900" y="612775"/>
          <p14:tracePt t="4825" x="10564813" y="625475"/>
          <p14:tracePt t="4838" x="10590213" y="625475"/>
          <p14:tracePt t="4860" x="10626725" y="638175"/>
          <p14:tracePt t="4871" x="10639425" y="650875"/>
          <p14:tracePt t="4891" x="10652125" y="650875"/>
          <p14:tracePt t="4906" x="10664825" y="650875"/>
          <p14:tracePt t="4932" x="10677525" y="650875"/>
          <p14:tracePt t="4968" x="10690225" y="650875"/>
          <p14:tracePt t="4993" x="10702925" y="650875"/>
          <p14:tracePt t="5016" x="10726738" y="650875"/>
          <p14:tracePt t="5040" x="10739438" y="650875"/>
          <p14:tracePt t="5052" x="10752138" y="650875"/>
          <p14:tracePt t="5065" x="10764838" y="650875"/>
          <p14:tracePt t="5077" x="10764838" y="663575"/>
          <p14:tracePt t="5092" x="10777538" y="663575"/>
          <p14:tracePt t="5113" x="10790238" y="663575"/>
          <p14:tracePt t="5150" x="10802938" y="663575"/>
          <p14:tracePt t="5247" x="10815638" y="663575"/>
          <p14:tracePt t="5295" x="10828338" y="663575"/>
          <p14:tracePt t="5344" x="10839450" y="663575"/>
          <p14:tracePt t="5380" x="10852150" y="663575"/>
          <p14:tracePt t="5417" x="10864850" y="663575"/>
          <p14:tracePt t="5441" x="10877550" y="663575"/>
          <p14:tracePt t="5466" x="10890250" y="663575"/>
          <p14:tracePt t="5501" x="10902950" y="663575"/>
          <p14:tracePt t="5540" x="10915650" y="663575"/>
          <p14:tracePt t="5550" x="10928350" y="663575"/>
          <p14:tracePt t="5597" x="10939463" y="663575"/>
          <p14:tracePt t="5660" x="10952163" y="663575"/>
          <p14:tracePt t="5695" x="10964863" y="676275"/>
          <p14:tracePt t="5744" x="10977563" y="676275"/>
          <p14:tracePt t="5841" x="10990263" y="676275"/>
          <p14:tracePt t="5999" x="11002963" y="676275"/>
          <p14:tracePt t="6096" x="11015663" y="676275"/>
          <p14:tracePt t="6120" x="11028363" y="676275"/>
          <p14:tracePt t="6630" x="11041063" y="676275"/>
          <p14:tracePt t="6653" x="11052175" y="688975"/>
          <p14:tracePt t="6666" x="11064875" y="688975"/>
          <p14:tracePt t="6678" x="11077575" y="688975"/>
          <p14:tracePt t="6703" x="11090275" y="700088"/>
          <p14:tracePt t="6715" x="11102975" y="700088"/>
          <p14:tracePt t="6729" x="11115675" y="700088"/>
          <p14:tracePt t="6739" x="11115675" y="712788"/>
          <p14:tracePt t="6751" x="11128375" y="712788"/>
          <p14:tracePt t="6799" x="11141075" y="712788"/>
          <p14:tracePt t="6994" x="11153775" y="712788"/>
          <p14:tracePt t="9832" x="11164888" y="712788"/>
          <p14:tracePt t="9843" x="11177588" y="725488"/>
          <p14:tracePt t="9855" x="11177588" y="738188"/>
          <p14:tracePt t="9870" x="11190288" y="738188"/>
          <p14:tracePt t="9885" x="11190288" y="750888"/>
          <p14:tracePt t="9903" x="11202988" y="750888"/>
          <p14:tracePt t="9918" x="11215688" y="750888"/>
          <p14:tracePt t="9941" x="11215688" y="763588"/>
          <p14:tracePt t="10086" x="11228388" y="763588"/>
          <p14:tracePt t="10123" x="11228388" y="776288"/>
          <p14:tracePt t="10139" x="11241088" y="788988"/>
          <p14:tracePt t="10293" x="11253788" y="788988"/>
          <p14:tracePt t="10306" x="11266488" y="801688"/>
          <p14:tracePt t="10729" x="11277600" y="801688"/>
          <p14:tracePt t="10754" x="11277600" y="812800"/>
          <p14:tracePt t="10765" x="11290300" y="812800"/>
          <p14:tracePt t="10779" x="11290300" y="825500"/>
          <p14:tracePt t="10790" x="11290300" y="838200"/>
          <p14:tracePt t="10804" x="11303000" y="838200"/>
          <p14:tracePt t="10821" x="11315700" y="850900"/>
          <p14:tracePt t="10840" x="11315700" y="863600"/>
          <p14:tracePt t="10854" x="11328400" y="863600"/>
          <p14:tracePt t="10887" x="11328400" y="876300"/>
          <p14:tracePt t="10923" x="11328400" y="889000"/>
          <p14:tracePt t="10960" x="11341100" y="901700"/>
          <p14:tracePt t="11021" x="11341100" y="912813"/>
          <p14:tracePt t="11069" x="11353800" y="912813"/>
          <p14:tracePt t="11081" x="11353800" y="925513"/>
          <p14:tracePt t="11156" x="11366500" y="925513"/>
          <p14:tracePt t="11190" x="11366500" y="938213"/>
          <p14:tracePt t="11215" x="11366500" y="950913"/>
          <p14:tracePt t="11263" x="11366500" y="963613"/>
          <p14:tracePt t="11311" x="11377613" y="976313"/>
          <p14:tracePt t="11360" x="11377613" y="989013"/>
          <p14:tracePt t="11384" x="11377613" y="1001713"/>
          <p14:tracePt t="11433" x="11377613" y="1014413"/>
          <p14:tracePt t="11469" x="11390313" y="1014413"/>
          <p14:tracePt t="11481" x="11390313" y="1025525"/>
          <p14:tracePt t="11517" x="11390313" y="1038225"/>
          <p14:tracePt t="11530" x="11390313" y="1050925"/>
          <p14:tracePt t="11555" x="11403013" y="1063625"/>
          <p14:tracePt t="11579" x="11415713" y="1076325"/>
          <p14:tracePt t="11602" x="11415713" y="1101725"/>
          <p14:tracePt t="11614" x="11428413" y="1114425"/>
          <p14:tracePt t="11626" x="11441113" y="1125538"/>
          <p14:tracePt t="11641" x="11441113" y="1138238"/>
          <p14:tracePt t="11656" x="11453813" y="1150938"/>
          <p14:tracePt t="11677" x="11479213" y="1176338"/>
          <p14:tracePt t="11689" x="11479213" y="1189038"/>
          <p14:tracePt t="11707" x="11503025" y="1214438"/>
          <p14:tracePt t="11724" x="11528425" y="1250950"/>
          <p14:tracePt t="11740" x="11541125" y="1276350"/>
          <p14:tracePt t="11757" x="11553825" y="1289050"/>
          <p14:tracePt t="11775" x="11566525" y="1314450"/>
          <p14:tracePt t="11789" x="11579225" y="1327150"/>
          <p14:tracePt t="11809" x="11579225" y="1339850"/>
          <p14:tracePt t="12039" x="11579225" y="1350963"/>
          <p14:tracePt t="12064" x="11579225" y="1363663"/>
          <p14:tracePt t="12077" x="11579225" y="1376363"/>
          <p14:tracePt t="12088" x="11579225" y="1389063"/>
          <p14:tracePt t="12100" x="11591925" y="1401763"/>
          <p14:tracePt t="12114" x="11591925" y="1414463"/>
          <p14:tracePt t="12125" x="11591925" y="1427163"/>
          <p14:tracePt t="12144" x="11603038" y="1439863"/>
          <p14:tracePt t="12158" x="11603038" y="1450975"/>
          <p14:tracePt t="12160" x="11603038" y="1463675"/>
          <p14:tracePt t="12176" x="11603038" y="1476375"/>
          <p14:tracePt t="12191" x="11615738" y="1476375"/>
          <p14:tracePt t="12216" x="11615738" y="1501775"/>
          <p14:tracePt t="12225" x="11615738" y="1514475"/>
          <p14:tracePt t="12242" x="11628438" y="1514475"/>
          <p14:tracePt t="12270" x="11628438" y="1527175"/>
          <p14:tracePt t="12391" x="11641138" y="1539875"/>
          <p14:tracePt t="12403" x="11641138" y="1552575"/>
          <p14:tracePt t="12428" x="11641138" y="1576388"/>
          <p14:tracePt t="12452" x="11641138" y="1589088"/>
          <p14:tracePt t="12464" x="11641138" y="1614488"/>
          <p14:tracePt t="12478" x="11641138" y="1627188"/>
          <p14:tracePt t="12488" x="11641138" y="1652588"/>
          <p14:tracePt t="12500" x="11641138" y="1689100"/>
          <p14:tracePt t="12514" x="11641138" y="1727200"/>
          <p14:tracePt t="12526" x="11641138" y="1752600"/>
          <p14:tracePt t="12544" x="11641138" y="1801813"/>
          <p14:tracePt t="12558" x="11641138" y="1876425"/>
          <p14:tracePt t="12561" x="11641138" y="1914525"/>
          <p14:tracePt t="12576" x="11641138" y="1965325"/>
          <p14:tracePt t="12592" x="11641138" y="2001838"/>
          <p14:tracePt t="12610" x="11641138" y="2052638"/>
          <p14:tracePt t="12626" x="11641138" y="2065338"/>
          <p14:tracePt t="12643" x="11641138" y="2078038"/>
          <p14:tracePt t="13059" x="11641138" y="2089150"/>
          <p14:tracePt t="13070" x="11641138" y="2101850"/>
          <p14:tracePt t="13083" x="11641138" y="2114550"/>
          <p14:tracePt t="13107" x="11641138" y="2139950"/>
          <p14:tracePt t="13120" x="11641138" y="2152650"/>
          <p14:tracePt t="13131" x="11641138" y="2165350"/>
          <p14:tracePt t="13144" x="11641138" y="2178050"/>
          <p14:tracePt t="13161" x="11653838" y="2201863"/>
          <p14:tracePt t="13180" x="11653838" y="2227263"/>
          <p14:tracePt t="13195" x="11666538" y="2239963"/>
          <p14:tracePt t="13211" x="11679238" y="2252663"/>
          <p14:tracePt t="13228" x="11679238" y="2265363"/>
          <p14:tracePt t="13245" x="11679238" y="2290763"/>
          <p14:tracePt t="13261" x="11691938" y="2290763"/>
          <p14:tracePt t="13278" x="11691938" y="2314575"/>
          <p14:tracePt t="13294" x="11703050" y="2327275"/>
          <p14:tracePt t="13312" x="11703050" y="2339975"/>
          <p14:tracePt t="13327" x="11703050" y="2352675"/>
          <p14:tracePt t="13345" x="11703050" y="2365375"/>
          <p14:tracePt t="13361" x="11715750" y="2378075"/>
          <p14:tracePt t="13381" x="11715750" y="2390775"/>
          <p14:tracePt t="13394" x="11728450" y="2403475"/>
          <p14:tracePt t="13411" x="11728450" y="2439988"/>
          <p14:tracePt t="13434" x="11728450" y="2465388"/>
          <p14:tracePt t="13446" x="11728450" y="2478088"/>
          <p14:tracePt t="13461" x="11741150" y="2503488"/>
          <p14:tracePt t="13483" x="11741150" y="2516188"/>
          <p14:tracePt t="13495" x="11741150" y="2527300"/>
          <p14:tracePt t="13512" x="11741150" y="2540000"/>
          <p14:tracePt t="13527" x="11741150" y="2565400"/>
          <p14:tracePt t="13545" x="11741150" y="2590800"/>
          <p14:tracePt t="13561" x="11741150" y="2603500"/>
          <p14:tracePt t="13580" x="11741150" y="2616200"/>
          <p14:tracePt t="13594" x="11741150" y="2627313"/>
          <p14:tracePt t="13612" x="11741150" y="2640013"/>
          <p14:tracePt t="13871" x="11753850" y="2665413"/>
          <p14:tracePt t="13882" x="11753850" y="2678113"/>
          <p14:tracePt t="13895" x="11766550" y="2690813"/>
          <p14:tracePt t="13907" x="11766550" y="2703513"/>
          <p14:tracePt t="13921" x="11766550" y="2716213"/>
          <p14:tracePt t="13930" x="11766550" y="2740025"/>
          <p14:tracePt t="13950" x="11766550" y="2765425"/>
          <p14:tracePt t="13962" x="11766550" y="2778125"/>
          <p14:tracePt t="13981" x="11766550" y="2828925"/>
          <p14:tracePt t="13995" x="11766550" y="2865438"/>
          <p14:tracePt t="14014" x="11766550" y="2903538"/>
          <p14:tracePt t="14017" x="11766550" y="2941638"/>
          <p14:tracePt t="14030" x="11779250" y="2965450"/>
          <p14:tracePt t="14046" x="11779250" y="3003550"/>
          <p14:tracePt t="14063" x="11791950" y="3028950"/>
          <p14:tracePt t="14065" x="11804650" y="3065463"/>
          <p14:tracePt t="14080" x="11804650" y="3103563"/>
          <p14:tracePt t="14096" x="11804650" y="3141663"/>
          <p14:tracePt t="14115" x="11828463" y="3303588"/>
          <p14:tracePt t="14129" x="11841163" y="3378200"/>
          <p14:tracePt t="14147" x="11866563" y="3503613"/>
          <p14:tracePt t="14150" x="11879263" y="3616325"/>
          <p14:tracePt t="14162" x="11904663" y="3754438"/>
          <p14:tracePt t="14181" x="11917363" y="3892550"/>
          <p14:tracePt t="14197" x="11917363" y="4005263"/>
          <p14:tracePt t="14198" x="11928475" y="4105275"/>
          <p14:tracePt t="14213" x="11928475" y="4192588"/>
          <p14:tracePt t="14230" x="11928475" y="4241800"/>
          <p14:tracePt t="14247" x="11928475" y="4305300"/>
          <p14:tracePt t="14586" x="11928475" y="4318000"/>
          <p14:tracePt t="14610" x="11928475" y="4330700"/>
          <p14:tracePt t="14635" x="11917363" y="4341813"/>
          <p14:tracePt t="14649" x="11866563" y="4367213"/>
          <p14:tracePt t="14659" x="11753850" y="4405313"/>
          <p14:tracePt t="14671" x="11566525" y="4467225"/>
          <p14:tracePt t="14685" x="11090275" y="4579938"/>
          <p14:tracePt t="14697" x="10590213" y="4692650"/>
          <p14:tracePt t="14717" x="10026650" y="4779963"/>
          <p14:tracePt t="14720" x="9463088" y="4879975"/>
          <p14:tracePt t="14732" x="8937625" y="4918075"/>
          <p14:tracePt t="14749" x="8461375" y="4943475"/>
          <p14:tracePt t="14765" x="8023225" y="4943475"/>
          <p14:tracePt t="14782" x="7246938" y="4879975"/>
          <p14:tracePt t="14798" x="6934200" y="4805363"/>
          <p14:tracePt t="14817" x="6596063" y="4718050"/>
          <p14:tracePt t="14832" x="6496050" y="4692650"/>
          <p14:tracePt t="14849" x="6421438" y="4667250"/>
          <p14:tracePt t="14866" x="6370638" y="4656138"/>
          <p14:tracePt t="15132" x="6359525" y="4643438"/>
          <p14:tracePt t="15144" x="6346825" y="4643438"/>
          <p14:tracePt t="15158" x="6259513" y="4605338"/>
          <p14:tracePt t="15169" x="6146800" y="4530725"/>
          <p14:tracePt t="15183" x="5957888" y="4405313"/>
          <p14:tracePt t="15199" x="5732463" y="4279900"/>
          <p14:tracePt t="15217" x="5419725" y="4079875"/>
          <p14:tracePt t="15233" x="5319713" y="4005263"/>
          <p14:tracePt t="15249" x="5207000" y="3929063"/>
          <p14:tracePt t="15266" x="5045075" y="3803650"/>
          <p14:tracePt t="15284" x="4956175" y="3716338"/>
          <p14:tracePt t="15299" x="4919663" y="3679825"/>
          <p14:tracePt t="15302" x="4881563" y="3629025"/>
          <p14:tracePt t="15318" x="4843463" y="3579813"/>
          <p14:tracePt t="15333" x="4832350" y="3529013"/>
          <p14:tracePt t="15355" x="4781550" y="3441700"/>
          <p14:tracePt t="15366" x="4768850" y="3390900"/>
          <p14:tracePt t="15382" x="4756150" y="3354388"/>
          <p14:tracePt t="15401" x="4743450" y="3290888"/>
          <p14:tracePt t="15417" x="4732338" y="3254375"/>
          <p14:tracePt t="15433" x="4732338" y="3228975"/>
          <p14:tracePt t="15435" x="4732338" y="3203575"/>
          <p14:tracePt t="15450" x="4732338" y="3190875"/>
          <p14:tracePt t="15466" x="4732338" y="3178175"/>
          <p14:tracePt t="15486" x="4732338" y="3165475"/>
          <p14:tracePt t="15557" x="4732338" y="3154363"/>
          <p14:tracePt t="15593" x="4732338" y="3141663"/>
          <p14:tracePt t="15605" x="4732338" y="3128963"/>
          <p14:tracePt t="15630" x="4732338" y="3116263"/>
          <p14:tracePt t="15655" x="4743450" y="3090863"/>
          <p14:tracePt t="15665" x="4756150" y="3090863"/>
          <p14:tracePt t="15690" x="4756150" y="3078163"/>
          <p14:tracePt t="15701" x="4768850" y="3078163"/>
          <p14:tracePt t="15774" x="4768850" y="3090863"/>
          <p14:tracePt t="15798" x="4768850" y="3103563"/>
          <p14:tracePt t="15810" x="4781550" y="3116263"/>
          <p14:tracePt t="15834" x="4781550" y="3128963"/>
          <p14:tracePt t="15870" x="4781550" y="3141663"/>
          <p14:tracePt t="15907" x="4794250" y="3154363"/>
          <p14:tracePt t="15931" x="4794250" y="3165475"/>
          <p14:tracePt t="15943" x="4806950" y="3165475"/>
          <p14:tracePt t="15956" x="4819650" y="3165475"/>
          <p14:tracePt t="15979" x="4832350" y="3165475"/>
          <p14:tracePt t="16006" x="4843463" y="3165475"/>
          <p14:tracePt t="16030" x="4856163" y="3178175"/>
          <p14:tracePt t="16042" x="4868863" y="3178175"/>
          <p14:tracePt t="16066" x="4881563" y="3178175"/>
          <p14:tracePt t="16091" x="4894263" y="3178175"/>
          <p14:tracePt t="16115" x="4906963" y="3178175"/>
          <p14:tracePt t="16127" x="4919663" y="3178175"/>
          <p14:tracePt t="16153" x="4932363" y="3178175"/>
          <p14:tracePt t="16176" x="4945063" y="3178175"/>
          <p14:tracePt t="16223" x="4956175" y="3178175"/>
          <p14:tracePt t="16261" x="4968875" y="3178175"/>
          <p14:tracePt t="16286" x="4968875" y="3190875"/>
          <p14:tracePt t="19027" x="4981575" y="3190875"/>
          <p14:tracePt t="19038" x="4981575" y="3203575"/>
          <p14:tracePt t="19063" x="4994275" y="3216275"/>
          <p14:tracePt t="19523" x="5006975" y="3216275"/>
          <p14:tracePt t="19535" x="5019675" y="3216275"/>
          <p14:tracePt t="19561" x="5032375" y="3228975"/>
          <p14:tracePt t="19596" x="5045075" y="3228975"/>
          <p14:tracePt t="19619" x="5057775" y="3228975"/>
          <p14:tracePt t="19644" x="5068888" y="3241675"/>
          <p14:tracePt t="19669" x="5081588" y="3241675"/>
          <p14:tracePt t="19705" x="5094288" y="3241675"/>
          <p14:tracePt t="23866" x="5119688" y="3241675"/>
          <p14:tracePt t="23889" x="5145088" y="3241675"/>
          <p14:tracePt t="23915" x="5157788" y="3241675"/>
          <p14:tracePt t="23930" x="5170488" y="3241675"/>
          <p14:tracePt t="23940" x="5181600" y="3241675"/>
          <p14:tracePt t="23963" x="5194300" y="3228975"/>
          <p14:tracePt t="23987" x="5207000" y="3228975"/>
          <p14:tracePt t="24036" x="5207000" y="3216275"/>
          <p14:tracePt t="24459" x="5219700" y="3216275"/>
          <p14:tracePt t="24740" x="5232400" y="3216275"/>
          <p14:tracePt t="26037" x="5245100" y="3216275"/>
          <p14:tracePt t="26049" x="5257800" y="3216275"/>
          <p14:tracePt t="26096" x="5270500" y="3216275"/>
          <p14:tracePt t="26303" x="5281613" y="3216275"/>
          <p14:tracePt t="26352" x="5294313" y="3216275"/>
          <p14:tracePt t="26388" x="5307013" y="3216275"/>
          <p14:tracePt t="26448" x="5319713" y="3216275"/>
          <p14:tracePt t="33920" x="5332413" y="3216275"/>
          <p14:tracePt t="33956" x="5345113" y="3216275"/>
          <p14:tracePt t="33970" x="5357813" y="3216275"/>
          <p14:tracePt t="33982" x="5370513" y="3216275"/>
          <p14:tracePt t="33993" x="5383213" y="3216275"/>
          <p14:tracePt t="34006" x="5407025" y="3216275"/>
          <p14:tracePt t="34017" x="5432425" y="3216275"/>
          <p14:tracePt t="34032" x="5457825" y="3216275"/>
          <p14:tracePt t="34048" x="5483225" y="3216275"/>
          <p14:tracePt t="34067" x="5532438" y="3216275"/>
          <p14:tracePt t="34082" x="5570538" y="3216275"/>
          <p14:tracePt t="34100" x="5607050" y="3216275"/>
          <p14:tracePt t="34104" x="5645150" y="3216275"/>
          <p14:tracePt t="34115" x="5695950" y="3216275"/>
          <p14:tracePt t="34133" x="5757863" y="3216275"/>
          <p14:tracePt t="34149" x="5808663" y="3228975"/>
          <p14:tracePt t="34151" x="5870575" y="3228975"/>
          <p14:tracePt t="34165" x="5932488" y="3241675"/>
          <p14:tracePt t="34181" x="6021388" y="3254375"/>
          <p14:tracePt t="34200" x="6146800" y="3267075"/>
          <p14:tracePt t="34215" x="6196013" y="3290888"/>
          <p14:tracePt t="34233" x="6234113" y="3303588"/>
          <p14:tracePt t="34236" x="6270625" y="3316288"/>
          <p14:tracePt t="34248" x="6296025" y="3316288"/>
          <p14:tracePt t="34266" x="6321425" y="3316288"/>
          <p14:tracePt t="34563" x="6334125" y="3316288"/>
          <p14:tracePt t="34574" x="6346825" y="3316288"/>
          <p14:tracePt t="34587" x="6359525" y="3316288"/>
          <p14:tracePt t="34601" x="6383338" y="3316288"/>
          <p14:tracePt t="34616" x="6396038" y="3316288"/>
          <p14:tracePt t="34635" x="6421438" y="3316288"/>
          <p14:tracePt t="34637" x="6434138" y="3316288"/>
          <p14:tracePt t="34649" x="6459538" y="3316288"/>
          <p14:tracePt t="34670" x="6472238" y="3316288"/>
          <p14:tracePt t="34673" x="6483350" y="3316288"/>
          <p14:tracePt t="34684" x="6496050" y="3316288"/>
          <p14:tracePt t="34709" x="6508750" y="3316288"/>
          <p14:tracePt t="34720" x="6521450" y="3316288"/>
          <p14:tracePt t="34736" x="6534150" y="3316288"/>
          <p14:tracePt t="34757" x="6546850" y="3316288"/>
          <p14:tracePt t="34782" x="6559550" y="3316288"/>
          <p14:tracePt t="34806" x="6572250" y="3316288"/>
          <p14:tracePt t="34818" x="6584950" y="3316288"/>
          <p14:tracePt t="34830" x="6596063" y="3316288"/>
          <p14:tracePt t="34854" x="6621463" y="3316288"/>
          <p14:tracePt t="34869" x="6634163" y="3316288"/>
          <p14:tracePt t="34879" x="6659563" y="3303588"/>
          <p14:tracePt t="34891" x="6672263" y="3303588"/>
          <p14:tracePt t="34903" x="6696075" y="3303588"/>
          <p14:tracePt t="34918" x="6746875" y="3303588"/>
          <p14:tracePt t="34935" x="6784975" y="3303588"/>
          <p14:tracePt t="34952" x="6897688" y="3303588"/>
          <p14:tracePt t="34967" x="6946900" y="3290888"/>
          <p14:tracePt t="34984" x="6985000" y="3290888"/>
          <p14:tracePt t="34986" x="7034213" y="3290888"/>
          <p14:tracePt t="35000" x="7097713" y="3278188"/>
          <p14:tracePt t="35016" x="7146925" y="3278188"/>
          <p14:tracePt t="35034" x="7197725" y="3267075"/>
          <p14:tracePt t="35036" x="7235825" y="3267075"/>
          <p14:tracePt t="35050" x="7259638" y="3254375"/>
          <p14:tracePt t="35068" x="7285038" y="3254375"/>
          <p14:tracePt t="35267" x="7297738" y="3254375"/>
          <p14:tracePt t="35291" x="7310438" y="3241675"/>
          <p14:tracePt t="35305" x="7348538" y="3241675"/>
          <p14:tracePt t="35315" x="7372350" y="3241675"/>
          <p14:tracePt t="35327" x="7385050" y="3241675"/>
          <p14:tracePt t="35340" x="7410450" y="3228975"/>
          <p14:tracePt t="35353" x="7448550" y="3228975"/>
          <p14:tracePt t="35369" x="7472363" y="3228975"/>
          <p14:tracePt t="35386" x="7535863" y="3228975"/>
          <p14:tracePt t="35404" x="7572375" y="3228975"/>
          <p14:tracePt t="35418" x="7610475" y="3228975"/>
          <p14:tracePt t="35437" x="7661275" y="3228975"/>
          <p14:tracePt t="35452" x="7685088" y="3228975"/>
          <p14:tracePt t="35469" x="7723188" y="3228975"/>
          <p14:tracePt t="35471" x="7761288" y="3228975"/>
          <p14:tracePt t="35485" x="7797800" y="3228975"/>
          <p14:tracePt t="35504" x="7848600" y="3228975"/>
          <p14:tracePt t="35519" x="7897813" y="3228975"/>
          <p14:tracePt t="35521" x="7935913" y="3228975"/>
          <p14:tracePt t="35536" x="7986713" y="3228975"/>
          <p14:tracePt t="35552" x="8023225" y="3228975"/>
          <p14:tracePt t="35569" x="8123238" y="3241675"/>
          <p14:tracePt t="35585" x="8186738" y="3241675"/>
          <p14:tracePt t="35603" x="8235950" y="3241675"/>
          <p14:tracePt t="35606" x="8274050" y="3241675"/>
          <p14:tracePt t="35619" x="8299450" y="3241675"/>
          <p14:tracePt t="35637" x="8324850" y="3241675"/>
          <p14:tracePt t="35652" x="8348663" y="3241675"/>
          <p14:tracePt t="35654" x="8361363" y="3241675"/>
          <p14:tracePt t="35677" x="8386763" y="3241675"/>
          <p14:tracePt t="35933" x="8399463" y="3241675"/>
          <p14:tracePt t="35945" x="8412163" y="3241675"/>
          <p14:tracePt t="35958" x="8424863" y="3241675"/>
          <p14:tracePt t="35973" x="8448675" y="3241675"/>
          <p14:tracePt t="35987" x="8474075" y="3241675"/>
          <p14:tracePt t="36005" x="8499475" y="3241675"/>
          <p14:tracePt t="36007" x="8537575" y="3241675"/>
          <p14:tracePt t="36019" x="8574088" y="3241675"/>
          <p14:tracePt t="36037" x="8612188" y="3241675"/>
          <p14:tracePt t="36054" x="8686800" y="3254375"/>
          <p14:tracePt t="36071" x="8724900" y="3254375"/>
          <p14:tracePt t="36087" x="8763000" y="3254375"/>
          <p14:tracePt t="36106" x="8850313" y="3267075"/>
          <p14:tracePt t="36120" x="8886825" y="3267075"/>
          <p14:tracePt t="36139" x="8950325" y="3290888"/>
          <p14:tracePt t="36153" x="8975725" y="3290888"/>
          <p14:tracePt t="36176" x="8999538" y="3290888"/>
          <p14:tracePt t="36201" x="9012238" y="3290888"/>
          <p14:tracePt t="36225" x="9024938" y="3303588"/>
          <p14:tracePt t="36249" x="9037638" y="3303588"/>
          <p14:tracePt t="36261" x="9050338" y="3303588"/>
          <p14:tracePt t="36565" x="9063038" y="3303588"/>
          <p14:tracePt t="36588" x="9075738" y="3303588"/>
          <p14:tracePt t="36600" x="9088438" y="3303588"/>
          <p14:tracePt t="36613" x="9099550" y="3303588"/>
          <p14:tracePt t="36637" x="9112250" y="3303588"/>
          <p14:tracePt t="36649" x="9124950" y="3303588"/>
          <p14:tracePt t="36662" x="9137650" y="3303588"/>
          <p14:tracePt t="36676" x="9150350" y="3303588"/>
          <p14:tracePt t="36688" x="9163050" y="3303588"/>
          <p14:tracePt t="36706" x="9175750" y="3303588"/>
          <p14:tracePt t="36722" x="9199563" y="3303588"/>
          <p14:tracePt t="36742" x="9212263" y="3303588"/>
          <p14:tracePt t="36756" x="9224963" y="3303588"/>
          <p14:tracePt t="36758" x="9237663" y="3303588"/>
          <p14:tracePt t="36774" x="9250363" y="3303588"/>
          <p14:tracePt t="36788" x="9263063" y="3303588"/>
          <p14:tracePt t="36806" x="9275763" y="3303588"/>
          <p14:tracePt t="36808" x="9301163" y="3303588"/>
          <p14:tracePt t="36822" x="9324975" y="3303588"/>
          <p14:tracePt t="36839" x="9337675" y="3303588"/>
          <p14:tracePt t="36856" x="9401175" y="3303588"/>
          <p14:tracePt t="36875" x="9413875" y="3303588"/>
          <p14:tracePt t="36888" x="9450388" y="3303588"/>
          <p14:tracePt t="36906" x="9475788" y="3303588"/>
          <p14:tracePt t="36923" x="9501188" y="3290888"/>
          <p14:tracePt t="36944" x="9537700" y="3290888"/>
          <p14:tracePt t="36956" x="9550400" y="3290888"/>
          <p14:tracePt t="36974" x="9563100" y="3290888"/>
          <p14:tracePt t="36977" x="9601200" y="3290888"/>
          <p14:tracePt t="36990" x="9613900" y="3290888"/>
          <p14:tracePt t="37007" x="9626600" y="3290888"/>
          <p14:tracePt t="37023" x="9637713" y="3290888"/>
          <p14:tracePt t="37025" x="9663113" y="3290888"/>
          <p14:tracePt t="37049" x="9675813" y="3290888"/>
          <p14:tracePt t="37085" x="9675813" y="3278188"/>
          <p14:tracePt t="37329" x="9688513" y="3278188"/>
          <p14:tracePt t="37344" x="9701213" y="3278188"/>
          <p14:tracePt t="37352" x="9726613" y="3278188"/>
          <p14:tracePt t="37364" x="9739313" y="3267075"/>
          <p14:tracePt t="37378" x="9763125" y="3267075"/>
          <p14:tracePt t="37389" x="9788525" y="3267075"/>
          <p14:tracePt t="37408" x="9801225" y="3267075"/>
          <p14:tracePt t="37426" x="9839325" y="3267075"/>
          <p14:tracePt t="37442" x="9852025" y="3267075"/>
          <p14:tracePt t="37457" x="9863138" y="3267075"/>
          <p14:tracePt t="37475" x="9888538" y="3267075"/>
          <p14:tracePt t="37499" x="9901238" y="3267075"/>
          <p14:tracePt t="37522" x="9926638" y="3267075"/>
          <p14:tracePt t="37547" x="9939338" y="3267075"/>
          <p14:tracePt t="37559" x="9952038" y="3267075"/>
          <p14:tracePt t="37572" x="9963150" y="3267075"/>
          <p14:tracePt t="37583" x="9975850" y="3267075"/>
          <p14:tracePt t="37595" x="9988550" y="3267075"/>
          <p14:tracePt t="37609" x="10001250" y="3267075"/>
          <p14:tracePt t="37624" x="10026650" y="3267075"/>
          <p14:tracePt t="37641" x="10039350" y="3267075"/>
          <p14:tracePt t="37645" x="10052050" y="3267075"/>
          <p14:tracePt t="37656" x="10064750" y="3267075"/>
          <p14:tracePt t="37673" x="10088563" y="3267075"/>
          <p14:tracePt t="37689" x="10101263" y="3267075"/>
          <p14:tracePt t="37691" x="10113963" y="3267075"/>
          <p14:tracePt t="37707" x="10126663" y="3267075"/>
          <p14:tracePt t="37723" x="10164763" y="3267075"/>
          <p14:tracePt t="37741" x="10188575" y="3254375"/>
          <p14:tracePt t="37757" x="10213975" y="3254375"/>
          <p14:tracePt t="37774" x="10213975" y="3241675"/>
          <p14:tracePt t="37777" x="10226675" y="3241675"/>
          <p14:tracePt t="37790" x="10226675" y="3228975"/>
          <p14:tracePt t="37808" x="10239375" y="3216275"/>
          <p14:tracePt t="38032" x="10252075" y="3216275"/>
          <p14:tracePt t="38046" x="10264775" y="3216275"/>
          <p14:tracePt t="38068" x="10277475" y="3216275"/>
          <p14:tracePt t="38092" x="10301288" y="3216275"/>
          <p14:tracePt t="38105" x="10313988" y="3216275"/>
          <p14:tracePt t="38118" x="10326688" y="3216275"/>
          <p14:tracePt t="38129" x="10339388" y="3216275"/>
          <p14:tracePt t="38147" x="10352088" y="3216275"/>
          <p14:tracePt t="38165" x="10364788" y="3216275"/>
          <p14:tracePt t="38178" x="10377488" y="3216275"/>
          <p14:tracePt t="38215" x="10390188" y="3216275"/>
          <p14:tracePt t="38481" x="10401300" y="3216275"/>
          <p14:tracePt t="38820" x="10414000" y="3216275"/>
          <p14:tracePt t="38832" x="10426700" y="3216275"/>
          <p14:tracePt t="38856" x="10439400" y="3203575"/>
          <p14:tracePt t="39027" x="10439400" y="3190875"/>
          <p14:tracePt t="39063" x="10439400" y="3178175"/>
          <p14:tracePt t="39112" x="10439400" y="3165475"/>
          <p14:tracePt t="39123" x="10439400" y="3154363"/>
          <p14:tracePt t="39160" x="10439400" y="3141663"/>
          <p14:tracePt t="39185" x="10439400" y="3128963"/>
          <p14:tracePt t="39208" x="10439400" y="3116263"/>
          <p14:tracePt t="39220" x="10439400" y="3103563"/>
          <p14:tracePt t="39245" x="10439400" y="3090863"/>
          <p14:tracePt t="39353" x="10439400" y="3065463"/>
          <p14:tracePt t="39378" x="10439400" y="3054350"/>
          <p14:tracePt t="39403" x="10452100" y="3041650"/>
          <p14:tracePt t="39427" x="10452100" y="3028950"/>
          <p14:tracePt t="39475" x="10452100" y="3016250"/>
          <p14:tracePt t="39536" x="10452100" y="3003550"/>
          <p14:tracePt t="39633" x="10452100" y="2990850"/>
          <p14:tracePt t="39650" x="10464800" y="2990850"/>
          <p14:tracePt t="39657" x="10464800" y="2978150"/>
          <p14:tracePt t="39670" x="10477500" y="2978150"/>
          <p14:tracePt t="39682" x="10477500" y="2965450"/>
          <p14:tracePt t="39729" x="10477500" y="2952750"/>
          <p14:tracePt t="39742" x="10490200" y="2952750"/>
          <p14:tracePt t="39755" x="10490200" y="2941638"/>
          <p14:tracePt t="39766" x="10502900" y="2941638"/>
          <p14:tracePt t="39779" x="10502900" y="2916238"/>
          <p14:tracePt t="39796" x="10514013" y="2916238"/>
          <p14:tracePt t="39814" x="10514013" y="2903538"/>
          <p14:tracePt t="40216" x="10526713" y="2903538"/>
          <p14:tracePt t="40252" x="10539413" y="2903538"/>
          <p14:tracePt t="40287" x="10552113" y="2903538"/>
          <p14:tracePt t="40324" x="10564813" y="2903538"/>
          <p14:tracePt t="40349" x="10577513" y="2903538"/>
          <p14:tracePt t="40385" x="10590213" y="2903538"/>
          <p14:tracePt t="40398" x="10602913" y="2903538"/>
          <p14:tracePt t="40422" x="10614025" y="2903538"/>
          <p14:tracePt t="40446" x="10626725" y="2903538"/>
          <p14:tracePt t="40470" x="10639425" y="2903538"/>
          <p14:tracePt t="40484" x="10652125" y="2903538"/>
          <p14:tracePt t="40530" x="10664825" y="2903538"/>
          <p14:tracePt t="40567" x="10664825" y="2890838"/>
          <p14:tracePt t="40639" x="10664825" y="2878138"/>
          <p14:tracePt t="40736" x="10664825" y="2865438"/>
          <p14:tracePt t="40786" x="10664825" y="2852738"/>
          <p14:tracePt t="40810" x="10664825" y="2828925"/>
          <p14:tracePt t="40822" x="10677525" y="2828925"/>
          <p14:tracePt t="40833" x="10677525" y="2816225"/>
          <p14:tracePt t="40858" x="10677525" y="2803525"/>
          <p14:tracePt t="40882" x="10677525" y="2790825"/>
          <p14:tracePt t="40895" x="10690225" y="2778125"/>
          <p14:tracePt t="40931" x="10702925" y="2765425"/>
          <p14:tracePt t="40967" x="10702925" y="2752725"/>
          <p14:tracePt t="41003" x="10702925" y="2740025"/>
          <p14:tracePt t="42289" x="10715625" y="2765425"/>
          <p14:tracePt t="42302" x="10715625" y="2778125"/>
          <p14:tracePt t="42325" x="10715625" y="2790825"/>
          <p14:tracePt t="42362" x="10726738" y="2803525"/>
          <p14:tracePt t="42446" x="10739438" y="2803525"/>
          <p14:tracePt t="42485" x="10752138" y="2803525"/>
          <p14:tracePt t="42531" x="10764838" y="2803525"/>
          <p14:tracePt t="42568" x="10777538" y="2803525"/>
          <p14:tracePt t="42713" x="10777538" y="2816225"/>
          <p14:tracePt t="42762" x="10777538" y="2828925"/>
          <p14:tracePt t="42810" x="10777538" y="2840038"/>
          <p14:tracePt t="42859" x="10790238" y="2852738"/>
          <p14:tracePt t="42872" x="10790238" y="2865438"/>
          <p14:tracePt t="42907" x="10790238" y="2878138"/>
          <p14:tracePt t="42944" x="10790238" y="2890838"/>
          <p14:tracePt t="42980" x="10790238" y="2903538"/>
          <p14:tracePt t="42993" x="10790238" y="2916238"/>
          <p14:tracePt t="43101" x="10790238" y="2928938"/>
          <p14:tracePt t="43757" x="10790238" y="2978150"/>
          <p14:tracePt t="43768" x="10790238" y="3016250"/>
          <p14:tracePt t="43780" x="10790238" y="3028950"/>
          <p14:tracePt t="43794" x="10790238" y="3041650"/>
          <p14:tracePt t="43806" x="10790238" y="3054350"/>
          <p14:tracePt t="43825" x="10790238" y="3065463"/>
          <p14:tracePt t="43841" x="10790238" y="3078163"/>
          <p14:tracePt t="43866" x="10790238" y="3090863"/>
          <p14:tracePt t="43902" x="10790238" y="3103563"/>
          <p14:tracePt t="43938" x="10790238" y="3116263"/>
          <p14:tracePt t="43951" x="10790238" y="3128963"/>
          <p14:tracePt t="43975" x="10777538" y="3128963"/>
          <p14:tracePt t="44000" x="10777538" y="3141663"/>
          <p14:tracePt t="44011" x="10764838" y="3141663"/>
          <p14:tracePt t="44035" x="10739438" y="3154363"/>
          <p14:tracePt t="44060" x="10726738" y="3165475"/>
          <p14:tracePt t="44083" x="10715625" y="3178175"/>
          <p14:tracePt t="44108" x="10702925" y="3178175"/>
          <p14:tracePt t="44121" x="10702925" y="3190875"/>
          <p14:tracePt t="44145" x="10690225" y="3190875"/>
          <p14:tracePt t="44168" x="10690225" y="3203575"/>
          <p14:tracePt t="44218" x="10677525" y="3203575"/>
          <p14:tracePt t="45770" x="10664825" y="3203575"/>
          <p14:tracePt t="45795" x="10639425" y="3203575"/>
          <p14:tracePt t="45806" x="10626725" y="3203575"/>
          <p14:tracePt t="45818" x="10602913" y="3203575"/>
          <p14:tracePt t="45831" x="10590213" y="3203575"/>
          <p14:tracePt t="45845" x="10552113" y="3203575"/>
          <p14:tracePt t="45863" x="10539413" y="3203575"/>
          <p14:tracePt t="45879" x="10514013" y="3203575"/>
          <p14:tracePt t="45896" x="10490200" y="3203575"/>
          <p14:tracePt t="45915" x="10477500" y="3203575"/>
          <p14:tracePt t="45933" x="10464800" y="3203575"/>
          <p14:tracePt t="45946" x="10452100" y="3203575"/>
          <p14:tracePt t="45964" x="10439400" y="3203575"/>
          <p14:tracePt t="45988" x="10426700" y="3203575"/>
          <p14:tracePt t="46012" x="10414000" y="3203575"/>
          <p14:tracePt t="46024" x="10401300" y="3203575"/>
          <p14:tracePt t="46048" x="10390188" y="3203575"/>
          <p14:tracePt t="46084" x="10377488" y="3203575"/>
          <p14:tracePt t="46825" x="10364788" y="3203575"/>
          <p14:tracePt t="46861" x="10352088" y="3203575"/>
          <p14:tracePt t="46910" x="10339388" y="3203575"/>
          <p14:tracePt t="46935" x="10326688" y="3203575"/>
          <p14:tracePt t="46970" x="10313988" y="3203575"/>
          <p14:tracePt t="46983" x="10301288" y="3203575"/>
          <p14:tracePt t="47007" x="10288588" y="3203575"/>
          <p14:tracePt t="47018" x="10277475" y="3203575"/>
          <p14:tracePt t="47043" x="10264775" y="3203575"/>
          <p14:tracePt t="47056" x="10252075" y="3203575"/>
          <p14:tracePt t="47080" x="10239375" y="3203575"/>
          <p14:tracePt t="47104" x="10226675" y="3203575"/>
          <p14:tracePt t="47128" x="10213975" y="3203575"/>
          <p14:tracePt t="47141" x="10201275" y="3203575"/>
          <p14:tracePt t="47153" x="10188575" y="3203575"/>
          <p14:tracePt t="47177" x="10177463" y="3203575"/>
          <p14:tracePt t="47189" x="10164763" y="3203575"/>
          <p14:tracePt t="47203" x="10152063" y="3203575"/>
          <p14:tracePt t="47214" x="10139363" y="3203575"/>
          <p14:tracePt t="47225" x="10126663" y="3203575"/>
          <p14:tracePt t="47249" x="10113963" y="3203575"/>
          <p14:tracePt t="47275" x="10101263" y="3203575"/>
          <p14:tracePt t="47735" x="10088563" y="3203575"/>
          <p14:tracePt t="47746" x="10052050" y="3216275"/>
          <p14:tracePt t="47759" x="10013950" y="3216275"/>
          <p14:tracePt t="47774" x="9963150" y="3216275"/>
          <p14:tracePt t="47785" x="9888538" y="3216275"/>
          <p14:tracePt t="47802" x="9813925" y="3216275"/>
          <p14:tracePt t="47817" x="9713913" y="3216275"/>
          <p14:tracePt t="47819" x="9601200" y="3228975"/>
          <p14:tracePt t="47835" x="9501188" y="3228975"/>
          <p14:tracePt t="47850" x="9375775" y="3241675"/>
          <p14:tracePt t="47875" x="9037638" y="3267075"/>
          <p14:tracePt t="47884" x="8850313" y="3278188"/>
          <p14:tracePt t="47903" x="8637588" y="3328988"/>
          <p14:tracePt t="47905" x="8461375" y="3328988"/>
          <p14:tracePt t="47917" x="8286750" y="3354388"/>
          <p14:tracePt t="47935" x="8123238" y="3367088"/>
          <p14:tracePt t="47952" x="7835900" y="3390900"/>
          <p14:tracePt t="47968" x="7748588" y="3390900"/>
          <p14:tracePt t="47983" x="7697788" y="3390900"/>
          <p14:tracePt t="48003" x="7623175" y="3390900"/>
          <p14:tracePt t="48017" x="7610475" y="3390900"/>
          <p14:tracePt t="48269" x="7585075" y="3390900"/>
          <p14:tracePt t="48280" x="7561263" y="3390900"/>
          <p14:tracePt t="48292" x="7510463" y="3390900"/>
          <p14:tracePt t="48306" x="7397750" y="3390900"/>
          <p14:tracePt t="48318" x="7235825" y="3390900"/>
          <p14:tracePt t="48336" x="7046913" y="3390900"/>
          <p14:tracePt t="48353" x="6434138" y="3390900"/>
          <p14:tracePt t="48369" x="6083300" y="3416300"/>
          <p14:tracePt t="48386" x="5732463" y="3454400"/>
          <p14:tracePt t="48406" x="5281613" y="3516313"/>
          <p14:tracePt t="48418" x="5057775" y="3554413"/>
          <p14:tracePt t="48438" x="4768850" y="3616325"/>
          <p14:tracePt t="48457" x="4681538" y="3654425"/>
          <p14:tracePt t="48470" x="4594225" y="3679825"/>
          <p14:tracePt t="48486" x="4443413" y="3741738"/>
          <p14:tracePt t="48503" x="4368800" y="3767138"/>
          <p14:tracePt t="48520" x="4318000" y="3779838"/>
          <p14:tracePt t="48521" x="4281488" y="3792538"/>
          <p14:tracePt t="48539" x="4243388" y="3792538"/>
          <p14:tracePt t="48553" x="4230688" y="3792538"/>
          <p14:tracePt t="48572" x="4205288" y="3803650"/>
          <p14:tracePt t="48802" x="4192588" y="3803650"/>
          <p14:tracePt t="48814" x="4181475" y="3816350"/>
          <p14:tracePt t="48826" x="4156075" y="3816350"/>
          <p14:tracePt t="48841" x="4143375" y="3829050"/>
          <p14:tracePt t="48853" x="4105275" y="3854450"/>
          <p14:tracePt t="48870" x="4043363" y="3867150"/>
          <p14:tracePt t="48888" x="3905250" y="3929063"/>
          <p14:tracePt t="48904" x="3830638" y="3967163"/>
          <p14:tracePt t="48921" x="3756025" y="3992563"/>
          <p14:tracePt t="48924" x="3692525" y="4029075"/>
          <p14:tracePt t="48936" x="3643313" y="4067175"/>
          <p14:tracePt t="48954" x="3592513" y="4079875"/>
          <p14:tracePt t="48971" x="3517900" y="4129088"/>
          <p14:tracePt t="48986" x="3479800" y="4141788"/>
          <p14:tracePt t="49004" x="3454400" y="4167188"/>
          <p14:tracePt t="49019" x="3417888" y="4217988"/>
          <p14:tracePt t="49037" x="3392488" y="4217988"/>
          <p14:tracePt t="49053" x="3379788" y="4241800"/>
          <p14:tracePt t="49070" x="3341688" y="4241800"/>
          <p14:tracePt t="49087" x="3328988" y="4254500"/>
          <p14:tracePt t="49103" x="3305175" y="4267200"/>
          <p14:tracePt t="49120" x="3292475" y="4267200"/>
          <p14:tracePt t="49138" x="3254375" y="4267200"/>
          <p14:tracePt t="49153" x="3228975" y="4279900"/>
          <p14:tracePt t="49171" x="3205163" y="4279900"/>
          <p14:tracePt t="49186" x="3192463" y="4279900"/>
          <p14:tracePt t="49204" x="3167063" y="4279900"/>
          <p14:tracePt t="49226" x="3154363" y="4279900"/>
          <p14:tracePt t="49238" x="3128963" y="4279900"/>
          <p14:tracePt t="49262" x="3116263" y="4279900"/>
          <p14:tracePt t="49274" x="3092450" y="4279900"/>
          <p14:tracePt t="49286" x="3079750" y="4279900"/>
          <p14:tracePt t="49304" x="3067050" y="4279900"/>
          <p14:tracePt t="49320" x="3054350" y="4267200"/>
          <p14:tracePt t="49338" x="3028950" y="4267200"/>
          <p14:tracePt t="49371" x="3028950" y="4254500"/>
          <p14:tracePt t="49530" x="3028950" y="4241800"/>
          <p14:tracePt t="49676" x="3041650" y="4241800"/>
          <p14:tracePt t="49712" x="3054350" y="4241800"/>
          <p14:tracePt t="49761" x="3067050" y="4241800"/>
          <p14:tracePt t="49775" x="3079750" y="4241800"/>
          <p14:tracePt t="49784" x="3092450" y="4241800"/>
          <p14:tracePt t="49796" x="3103563" y="4241800"/>
          <p14:tracePt t="49809" x="3116263" y="4230688"/>
          <p14:tracePt t="49822" x="3141663" y="4217988"/>
          <p14:tracePt t="49840" x="3179763" y="4205288"/>
          <p14:tracePt t="49857" x="3254375" y="4167188"/>
          <p14:tracePt t="49874" x="3317875" y="4141788"/>
          <p14:tracePt t="49889" x="3379788" y="4105275"/>
          <p14:tracePt t="49908" x="3541713" y="4054475"/>
          <p14:tracePt t="49923" x="3630613" y="4029075"/>
          <p14:tracePt t="49942" x="3792538" y="4005263"/>
          <p14:tracePt t="49956" x="3856038" y="4005263"/>
          <p14:tracePt t="49975" x="3930650" y="4005263"/>
          <p14:tracePt t="49978" x="3979863" y="3992563"/>
          <p14:tracePt t="49991" x="4068763" y="3992563"/>
          <p14:tracePt t="50008" x="4117975" y="3992563"/>
          <p14:tracePt t="50023" x="4168775" y="3992563"/>
          <p14:tracePt t="50040" x="4230688" y="3992563"/>
          <p14:tracePt t="50057" x="4256088" y="4005263"/>
          <p14:tracePt t="50077" x="4330700" y="4041775"/>
          <p14:tracePt t="50090" x="4356100" y="4041775"/>
          <p14:tracePt t="50107" x="4381500" y="4067175"/>
          <p14:tracePt t="50124" x="4443413" y="4079875"/>
          <p14:tracePt t="50140" x="4481513" y="4092575"/>
          <p14:tracePt t="50158" x="4518025" y="4105275"/>
          <p14:tracePt t="50161" x="4568825" y="4117975"/>
          <p14:tracePt t="50177" x="4606925" y="4117975"/>
          <p14:tracePt t="50190" x="4643438" y="4117975"/>
          <p14:tracePt t="50213" x="4719638" y="4117975"/>
          <p14:tracePt t="50223" x="4756150" y="4117975"/>
          <p14:tracePt t="50240" x="4781550" y="4117975"/>
          <p14:tracePt t="50257" x="4843463" y="4117975"/>
          <p14:tracePt t="50277" x="4868863" y="4117975"/>
          <p14:tracePt t="50291" x="4894263" y="4117975"/>
          <p14:tracePt t="50293" x="4906963" y="4117975"/>
          <p14:tracePt t="50307" x="4919663" y="4117975"/>
          <p14:tracePt t="50323" x="4932363" y="4117975"/>
          <p14:tracePt t="50718" x="4945063" y="4117975"/>
          <p14:tracePt t="50730" x="4956175" y="4117975"/>
          <p14:tracePt t="50744" x="4968875" y="4117975"/>
          <p14:tracePt t="50754" x="4994275" y="4117975"/>
          <p14:tracePt t="50766" x="5006975" y="4117975"/>
          <p14:tracePt t="50779" x="5032375" y="4117975"/>
          <p14:tracePt t="50793" x="5045075" y="4117975"/>
          <p14:tracePt t="50809" x="5081588" y="4117975"/>
          <p14:tracePt t="50826" x="5119688" y="4117975"/>
          <p14:tracePt t="50844" x="5132388" y="4117975"/>
          <p14:tracePt t="50858" x="5157788" y="4117975"/>
          <p14:tracePt t="50878" x="5170488" y="4117975"/>
          <p14:tracePt t="50893" x="5194300" y="4117975"/>
          <p14:tracePt t="50913" x="5207000" y="4117975"/>
          <p14:tracePt t="50927" x="5232400" y="4117975"/>
          <p14:tracePt t="50950" x="5245100" y="4117975"/>
          <p14:tracePt t="50960" x="5257800" y="4117975"/>
          <p14:tracePt t="50976" x="5270500" y="4117975"/>
          <p14:tracePt t="50998" x="5281613" y="4117975"/>
          <p14:tracePt t="51022" x="5294313" y="4117975"/>
          <p14:tracePt t="51058" x="5307013" y="4117975"/>
          <p14:tracePt t="51070" x="5319713" y="4117975"/>
          <p14:tracePt t="51106" x="5332413" y="4117975"/>
          <p14:tracePt t="51119" x="5332413" y="4129088"/>
          <p14:tracePt t="51131" x="5345113" y="4129088"/>
          <p14:tracePt t="51154" x="5357813" y="4129088"/>
          <p14:tracePt t="51167" x="5370513" y="4129088"/>
          <p14:tracePt t="51178" x="5383213" y="4129088"/>
          <p14:tracePt t="51192" x="5394325" y="4129088"/>
          <p14:tracePt t="51210" x="5407025" y="4129088"/>
          <p14:tracePt t="51227" x="5432425" y="4129088"/>
          <p14:tracePt t="51245" x="5445125" y="4129088"/>
          <p14:tracePt t="51264" x="5457825" y="4129088"/>
          <p14:tracePt t="51288" x="5470525" y="4129088"/>
          <p14:tracePt t="51313" x="5483225" y="4129088"/>
          <p14:tracePt t="51325" x="5495925" y="4129088"/>
          <p14:tracePt t="51349" x="5507038" y="4129088"/>
          <p14:tracePt t="51374" x="5519738" y="4129088"/>
          <p14:tracePt t="51411" x="5532438" y="4129088"/>
          <p14:tracePt t="51422" x="5545138" y="4129088"/>
          <p14:tracePt t="51447" x="5557838" y="4129088"/>
          <p14:tracePt t="51458" x="5570538" y="4141788"/>
          <p14:tracePt t="51482" x="5583238" y="4154488"/>
          <p14:tracePt t="51495" x="5595938" y="4154488"/>
          <p14:tracePt t="51519" x="5607050" y="4154488"/>
          <p14:tracePt t="51895" x="5619750" y="4154488"/>
          <p14:tracePt t="51931" x="5632450" y="4154488"/>
          <p14:tracePt t="51943" x="5645150" y="4154488"/>
          <p14:tracePt t="51967" x="5657850" y="4154488"/>
          <p14:tracePt t="51992" x="5670550" y="4154488"/>
          <p14:tracePt t="52004" x="5683250" y="4154488"/>
          <p14:tracePt t="52028" x="5695950" y="4154488"/>
          <p14:tracePt t="52064" x="5708650" y="4154488"/>
          <p14:tracePt t="52101" x="5719763" y="4154488"/>
          <p14:tracePt t="52185" x="5732463" y="4154488"/>
          <p14:tracePt t="52223" x="5745163" y="4154488"/>
          <p14:tracePt t="52392" x="5757863" y="4154488"/>
          <p14:tracePt t="52417" x="5757863" y="4167188"/>
          <p14:tracePt t="52647" x="5770563" y="4167188"/>
          <p14:tracePt t="52658" x="5770563" y="4179888"/>
          <p14:tracePt t="52743" x="5770563" y="4192588"/>
          <p14:tracePt t="52781" x="5770563" y="4205288"/>
          <p14:tracePt t="52841" x="5783263" y="4205288"/>
          <p14:tracePt t="52864" x="5783263" y="4217988"/>
          <p14:tracePt t="52938" x="5795963" y="4217988"/>
          <p14:tracePt t="52951" x="5795963" y="4230688"/>
          <p14:tracePt t="53058" x="5795963" y="4241800"/>
          <p14:tracePt t="53106" x="5795963" y="4254500"/>
          <p14:tracePt t="53156" x="5808663" y="4254500"/>
          <p14:tracePt t="53167" x="5808663" y="4267200"/>
          <p14:tracePt t="53216" x="5808663" y="4279900"/>
          <p14:tracePt t="53265" x="5808663" y="4292600"/>
          <p14:tracePt t="53289" x="5808663" y="4305300"/>
          <p14:tracePt t="53314" x="5821363" y="4305300"/>
          <p14:tracePt t="53325" x="5821363" y="4318000"/>
          <p14:tracePt t="53727" x="5821363" y="4330700"/>
          <p14:tracePt t="53750" x="5821363" y="4341813"/>
          <p14:tracePt t="53762" x="5821363" y="4354513"/>
          <p14:tracePt t="53774" x="5821363" y="4367213"/>
          <p14:tracePt t="53786" x="5821363" y="4379913"/>
          <p14:tracePt t="53799" x="5821363" y="4392613"/>
          <p14:tracePt t="53818" x="5832475" y="4418013"/>
          <p14:tracePt t="53833" x="5845175" y="4430713"/>
          <p14:tracePt t="53835" x="5845175" y="4443413"/>
          <p14:tracePt t="53851" x="5857875" y="4467225"/>
          <p14:tracePt t="53867" x="5857875" y="4479925"/>
          <p14:tracePt t="53885" x="5883275" y="4518025"/>
          <p14:tracePt t="53900" x="5883275" y="4530725"/>
          <p14:tracePt t="53918" x="5883275" y="4543425"/>
          <p14:tracePt t="53920" x="5895975" y="4554538"/>
          <p14:tracePt t="53935" x="5908675" y="4567238"/>
          <p14:tracePt t="53950" x="5908675" y="4592638"/>
          <p14:tracePt t="53968" x="5921375" y="4605338"/>
          <p14:tracePt t="53983" x="5921375" y="4630738"/>
          <p14:tracePt t="54000" x="5921375" y="4656138"/>
          <p14:tracePt t="54017" x="5932488" y="4692650"/>
          <p14:tracePt t="54033" x="5932488" y="4718050"/>
          <p14:tracePt t="54051" x="5932488" y="4730750"/>
          <p14:tracePt t="54053" x="5945188" y="4743450"/>
          <p14:tracePt t="54067" x="5945188" y="4768850"/>
          <p14:tracePt t="54085" x="5945188" y="4792663"/>
          <p14:tracePt t="54101" x="5945188" y="4830763"/>
          <p14:tracePt t="54118" x="5957888" y="4843463"/>
          <p14:tracePt t="54134" x="5957888" y="4879975"/>
          <p14:tracePt t="54156" x="5957888" y="4892675"/>
          <p14:tracePt t="54168" x="5957888" y="4918075"/>
          <p14:tracePt t="54441" x="5957888" y="4930775"/>
          <p14:tracePt t="54455" x="5957888" y="4943475"/>
          <p14:tracePt t="54466" x="5957888" y="4956175"/>
          <p14:tracePt t="54478" x="5957888" y="4968875"/>
          <p14:tracePt t="54492" x="5957888" y="4981575"/>
          <p14:tracePt t="54502" x="5945188" y="4992688"/>
          <p14:tracePt t="54519" x="5945188" y="5005388"/>
          <p14:tracePt t="54534" x="5945188" y="5018088"/>
          <p14:tracePt t="54552" x="5932488" y="5056188"/>
          <p14:tracePt t="54568" x="5932488" y="5068888"/>
          <p14:tracePt t="54586" x="5921375" y="5092700"/>
          <p14:tracePt t="54589" x="5921375" y="5105400"/>
          <p14:tracePt t="54601" x="5921375" y="5118100"/>
          <p14:tracePt t="54618" x="5908675" y="5143500"/>
          <p14:tracePt t="54637" x="5895975" y="5168900"/>
          <p14:tracePt t="54653" x="5895975" y="5181600"/>
          <p14:tracePt t="54672" x="5895975" y="5205413"/>
          <p14:tracePt t="54685" x="5883275" y="5218113"/>
          <p14:tracePt t="54701" x="5883275" y="5230813"/>
          <p14:tracePt t="54719" x="5883275" y="5243513"/>
          <p14:tracePt t="54735" x="5883275" y="5268913"/>
          <p14:tracePt t="54752" x="5883275" y="5281613"/>
          <p14:tracePt t="54768" x="5870575" y="5305425"/>
          <p14:tracePt t="54785" x="5870575" y="5330825"/>
          <p14:tracePt t="54801" x="5870575" y="5343525"/>
          <p14:tracePt t="54818" x="5857875" y="5368925"/>
          <p14:tracePt t="54840" x="5857875" y="5394325"/>
          <p14:tracePt t="54865" x="5857875" y="5407025"/>
          <p14:tracePt t="55205" x="5857875" y="5418138"/>
          <p14:tracePt t="55242" x="5845175" y="5443538"/>
          <p14:tracePt t="55291" x="5832475" y="5443538"/>
          <p14:tracePt t="55448" x="5832475" y="5456238"/>
          <p14:tracePt t="56260" x="5832475" y="5468938"/>
          <p14:tracePt t="56285" x="5832475" y="5481638"/>
          <p14:tracePt t="56333" x="5832475" y="5494338"/>
          <p14:tracePt t="56358" x="5821363" y="5494338"/>
          <p14:tracePt t="56371" x="5795963" y="5507038"/>
          <p14:tracePt t="56382" x="5770563" y="5518150"/>
          <p14:tracePt t="56395" x="5757863" y="5518150"/>
          <p14:tracePt t="56408" x="5732463" y="5530850"/>
          <p14:tracePt t="56426" x="5719763" y="5543550"/>
          <p14:tracePt t="56440" x="5708650" y="5543550"/>
          <p14:tracePt t="56442" x="5695950" y="5543550"/>
          <p14:tracePt t="56458" x="5683250" y="5556250"/>
          <p14:tracePt t="56474" x="5670550" y="5568950"/>
          <p14:tracePt t="57170" x="5657850" y="5581650"/>
          <p14:tracePt t="57182" x="5645150" y="5594350"/>
          <p14:tracePt t="57195" x="5632450" y="5619750"/>
          <p14:tracePt t="57219" x="5619750" y="5630863"/>
          <p14:tracePt t="57231" x="5607050" y="5630863"/>
          <p14:tracePt t="57243" x="5607050" y="5643563"/>
          <p14:tracePt t="57260" x="5595938" y="5643563"/>
          <p14:tracePt t="57400" x="5595938" y="5656263"/>
          <p14:tracePt t="57413" x="5583238" y="5656263"/>
          <p14:tracePt t="57428" x="5583238" y="5668963"/>
          <p14:tracePt t="57438" x="5570538" y="5668963"/>
          <p14:tracePt t="57449" x="5557838" y="5668963"/>
          <p14:tracePt t="57462" x="5557838" y="5681663"/>
          <p14:tracePt t="57475" x="5545138" y="5681663"/>
          <p14:tracePt t="57498" x="5532438" y="5694363"/>
          <p14:tracePt t="58032" x="5557838" y="5694363"/>
          <p14:tracePt t="58045" x="5557838" y="5707063"/>
          <p14:tracePt t="58056" x="5570538" y="5719763"/>
          <p14:tracePt t="59705" x="5557838" y="5732463"/>
          <p14:tracePt t="59717" x="5545138" y="5732463"/>
          <p14:tracePt t="59730" x="5532438" y="5732463"/>
          <p14:tracePt t="59742" x="5519738" y="5732463"/>
          <p14:tracePt t="59753" x="5495925" y="5732463"/>
          <p14:tracePt t="59767" x="5495925" y="5743575"/>
          <p14:tracePt t="59782" x="5483225" y="5743575"/>
          <p14:tracePt t="59799" x="5457825" y="5743575"/>
          <p14:tracePt t="59816" x="5445125" y="5756275"/>
          <p14:tracePt t="59839" x="5432425" y="5756275"/>
          <p14:tracePt t="62313" x="5445125" y="5756275"/>
          <p14:tracePt t="62410" x="5457825" y="5756275"/>
          <p14:tracePt t="63247" x="5470525" y="5756275"/>
          <p14:tracePt t="63296" x="5483225" y="5756275"/>
          <p14:tracePt t="63346" x="5495925" y="5756275"/>
          <p14:tracePt t="63369" x="5507038" y="5756275"/>
          <p14:tracePt t="63393" x="5532438" y="5756275"/>
          <p14:tracePt t="63404" x="5545138" y="5756275"/>
          <p14:tracePt t="63417" x="5570538" y="5756275"/>
          <p14:tracePt t="63429" x="5595938" y="5756275"/>
          <p14:tracePt t="63444" x="5632450" y="5756275"/>
          <p14:tracePt t="63458" x="5670550" y="5756275"/>
          <p14:tracePt t="63476" x="5719763" y="5756275"/>
          <p14:tracePt t="63478" x="5770563" y="5756275"/>
          <p14:tracePt t="63491" x="5821363" y="5756275"/>
          <p14:tracePt t="63509" x="5883275" y="5756275"/>
          <p14:tracePt t="63526" x="5983288" y="5756275"/>
          <p14:tracePt t="63543" x="6057900" y="5743575"/>
          <p14:tracePt t="63559" x="6108700" y="5732463"/>
          <p14:tracePt t="63576" x="6221413" y="5694363"/>
          <p14:tracePt t="63879" x="6234113" y="5694363"/>
          <p14:tracePt t="63890" x="6259513" y="5694363"/>
          <p14:tracePt t="63902" x="6296025" y="5694363"/>
          <p14:tracePt t="63915" x="6334125" y="5694363"/>
          <p14:tracePt t="63928" x="6408738" y="5694363"/>
          <p14:tracePt t="63944" x="6496050" y="5707063"/>
          <p14:tracePt t="63960" x="6596063" y="5719763"/>
          <p14:tracePt t="63980" x="6884988" y="5743575"/>
          <p14:tracePt t="63994" x="7046913" y="5756275"/>
          <p14:tracePt t="64012" x="7397750" y="5807075"/>
          <p14:tracePt t="64026" x="7597775" y="5856288"/>
          <p14:tracePt t="64045" x="7773988" y="5881688"/>
          <p14:tracePt t="64048" x="7935913" y="5932488"/>
          <p14:tracePt t="64061" x="8086725" y="5969000"/>
          <p14:tracePt t="64077" x="8248650" y="6007100"/>
          <p14:tracePt t="64094" x="8335963" y="6032500"/>
          <p14:tracePt t="64096" x="8424863" y="6069013"/>
          <p14:tracePt t="64110" x="8461375" y="6081713"/>
          <p14:tracePt t="64127" x="8486775" y="6094413"/>
          <p14:tracePt t="64387" x="8499475" y="6094413"/>
          <p14:tracePt t="64399" x="8524875" y="6094413"/>
          <p14:tracePt t="64413" x="8548688" y="6094413"/>
          <p14:tracePt t="64424" x="8574088" y="6081713"/>
          <p14:tracePt t="64436" x="8624888" y="6069013"/>
          <p14:tracePt t="64450" x="8674100" y="6069013"/>
          <p14:tracePt t="64462" x="8712200" y="6069013"/>
          <p14:tracePt t="64478" x="8750300" y="6069013"/>
          <p14:tracePt t="64495" x="8774113" y="6056313"/>
          <p14:tracePt t="64496" x="8799513" y="6056313"/>
          <p14:tracePt t="64512" x="8824913" y="6056313"/>
          <p14:tracePt t="64527" x="8837613" y="6056313"/>
          <p14:tracePt t="64547" x="8886825" y="6056313"/>
          <p14:tracePt t="64561" x="8912225" y="6045200"/>
          <p14:tracePt t="64579" x="8924925" y="6032500"/>
          <p14:tracePt t="64582" x="8937625" y="6032500"/>
          <p14:tracePt t="64605" x="8963025" y="6032500"/>
          <p14:tracePt t="64970" x="8975725" y="6032500"/>
          <p14:tracePt t="64984" x="8986838" y="6032500"/>
          <p14:tracePt t="64994" x="8999538" y="6032500"/>
          <p14:tracePt t="65006" x="9024938" y="6032500"/>
          <p14:tracePt t="65019" x="9050338" y="6032500"/>
          <p14:tracePt t="65030" x="9075738" y="6032500"/>
          <p14:tracePt t="65046" x="9099550" y="6032500"/>
          <p14:tracePt t="65062" x="9112250" y="6032500"/>
          <p14:tracePt t="65080" x="9163050" y="6032500"/>
          <p14:tracePt t="65103" x="9175750" y="6032500"/>
          <p14:tracePt t="65116" x="9188450" y="6032500"/>
          <p14:tracePt t="65129" x="9199563" y="6032500"/>
          <p14:tracePt t="65188" x="9212263" y="6032500"/>
          <p14:tracePt t="65468" x="9224963" y="6032500"/>
          <p14:tracePt t="65516" x="9237663" y="6032500"/>
          <p14:tracePt t="65528" x="9250363" y="6032500"/>
          <p14:tracePt t="65540" x="9263063" y="6032500"/>
          <p14:tracePt t="65553" x="9275763" y="6032500"/>
          <p14:tracePt t="65565" x="9288463" y="6032500"/>
          <p14:tracePt t="65590" x="9312275" y="6032500"/>
          <p14:tracePt t="65614" x="9324975" y="6032500"/>
          <p14:tracePt t="65637" x="9337675" y="6032500"/>
          <p14:tracePt t="65650" x="9350375" y="6032500"/>
          <p14:tracePt t="65927" x="9363075" y="6032500"/>
          <p14:tracePt t="65953" x="9375775" y="6032500"/>
          <p14:tracePt t="65965" x="9388475" y="6032500"/>
          <p14:tracePt t="65976" x="9401175" y="6032500"/>
          <p14:tracePt t="65989" x="9424988" y="6019800"/>
          <p14:tracePt t="66000" x="9437688" y="6019800"/>
          <p14:tracePt t="66014" x="9450388" y="6019800"/>
          <p14:tracePt t="66032" x="9475788" y="6007100"/>
          <p14:tracePt t="66050" x="9513888" y="5981700"/>
          <p14:tracePt t="66065" x="9537700" y="5981700"/>
          <p14:tracePt t="66082" x="9563100" y="5981700"/>
          <p14:tracePt t="66099" x="9575800" y="5981700"/>
          <p14:tracePt t="69482" x="9575800" y="5969000"/>
          <p14:tracePt t="69506" x="9575800" y="5956300"/>
          <p14:tracePt t="69640" x="9588500" y="5956300"/>
          <p14:tracePt t="69665" x="9601200" y="5956300"/>
          <p14:tracePt t="69737" x="9613900" y="5956300"/>
          <p14:tracePt t="69749" x="9613900" y="5945188"/>
          <p14:tracePt t="69797" x="9626600" y="5945188"/>
          <p14:tracePt t="69835" x="9626600" y="5932488"/>
          <p14:tracePt t="69846" x="9637713" y="5932488"/>
          <p14:tracePt t="70282" x="9663113" y="5932488"/>
          <p14:tracePt t="70295" x="9663113" y="5919788"/>
          <p14:tracePt t="70343" x="9675813" y="5919788"/>
          <p14:tracePt t="70489" x="9688513" y="5919788"/>
          <p14:tracePt t="70513" x="9701213" y="5919788"/>
          <p14:tracePt t="70549" x="9713913" y="5919788"/>
          <p14:tracePt t="70599" x="9726613" y="5919788"/>
          <p14:tracePt t="70646" x="9739313" y="5919788"/>
          <p14:tracePt t="70659" x="9750425" y="5919788"/>
          <p14:tracePt t="70695" x="9763125" y="5919788"/>
          <p14:tracePt t="70720" x="9775825" y="5919788"/>
          <p14:tracePt t="70743" x="9788525" y="5919788"/>
          <p14:tracePt t="70755" x="9801225" y="5919788"/>
          <p14:tracePt t="70779" x="9813925" y="5919788"/>
          <p14:tracePt t="70804" x="9826625" y="5919788"/>
          <p14:tracePt t="70829" x="9839325" y="5919788"/>
          <p14:tracePt t="70852" x="9852025" y="5919788"/>
          <p14:tracePt t="70865" x="9863138" y="5919788"/>
          <p14:tracePt t="71241" x="9875838" y="5956300"/>
          <p14:tracePt t="71253" x="9888538" y="5969000"/>
          <p14:tracePt t="71277" x="9888538" y="5981700"/>
          <p14:tracePt t="71289" x="9901238" y="5981700"/>
          <p14:tracePt t="71314" x="9913938" y="5981700"/>
          <p14:tracePt t="71325" x="9926638" y="5981700"/>
          <p14:tracePt t="71338" x="9939338" y="5981700"/>
          <p14:tracePt t="71350" x="9952038" y="5981700"/>
          <p14:tracePt t="71364" x="9963150" y="5994400"/>
          <p14:tracePt t="71379" x="9975850" y="5994400"/>
          <p14:tracePt t="71400" x="10001250" y="5994400"/>
          <p14:tracePt t="71423" x="10001250" y="6007100"/>
          <p14:tracePt t="71593" x="10013950" y="6007100"/>
          <p14:tracePt t="72333" x="10026650" y="6007100"/>
          <p14:tracePt t="74733" x="10039350" y="6007100"/>
          <p14:tracePt t="74772" x="10052050" y="6007100"/>
          <p14:tracePt t="74783" x="10064750" y="6007100"/>
          <p14:tracePt t="74795" x="10075863" y="6007100"/>
          <p14:tracePt t="74808" x="10088563" y="6007100"/>
          <p14:tracePt t="74831" x="10101263" y="6007100"/>
          <p14:tracePt t="75134" x="10113963" y="6007100"/>
          <p14:tracePt t="75936" x="10126663" y="6007100"/>
          <p14:tracePt t="75959" x="10139363" y="6007100"/>
          <p14:tracePt t="76008" x="10152063" y="6007100"/>
          <p14:tracePt t="76553" x="10164763" y="6007100"/>
          <p14:tracePt t="76602" x="10177463" y="6007100"/>
          <p14:tracePt t="76627" x="10188575" y="6007100"/>
          <p14:tracePt t="76652" x="10188575" y="6019800"/>
          <p14:tracePt t="76663" x="10201275" y="6019800"/>
          <p14:tracePt t="76699" x="10213975" y="6019800"/>
          <p14:tracePt t="76724" x="10213975" y="6032500"/>
          <p14:tracePt t="76735" x="10226675" y="6032500"/>
          <p14:tracePt t="76749" x="10239375" y="6032500"/>
          <p14:tracePt t="76772" x="10239375" y="6045200"/>
          <p14:tracePt t="77221" x="10252075" y="6045200"/>
          <p14:tracePt t="77633" x="10264775" y="6045200"/>
          <p14:tracePt t="77694" x="10277475" y="6045200"/>
          <p14:tracePt t="77754" x="10288588" y="6045200"/>
          <p14:tracePt t="77779" x="10301288" y="6045200"/>
          <p14:tracePt t="77828" x="10301288" y="6056313"/>
          <p14:tracePt t="77852" x="10313988" y="6056313"/>
          <p14:tracePt t="81684" x="10352088" y="6081713"/>
          <p14:tracePt t="81697" x="10364788" y="6094413"/>
          <p14:tracePt t="81708" x="10377488" y="6107113"/>
          <p14:tracePt t="81724" x="10390188" y="6107113"/>
          <p14:tracePt t="81781" x="10401300" y="6107113"/>
          <p14:tracePt t="81806" x="10414000" y="6107113"/>
          <p14:tracePt t="82254" x="10426700" y="6107113"/>
          <p14:tracePt t="82292" x="10426700" y="6094413"/>
          <p14:tracePt t="82327" x="10439400" y="6081713"/>
          <p14:tracePt t="82401" x="10452100" y="6069013"/>
          <p14:tracePt t="82437" x="10464800" y="6069013"/>
          <p14:tracePt t="82474" x="10477500" y="6056313"/>
          <p14:tracePt t="82521" x="10490200" y="6056313"/>
          <p14:tracePt t="82559" x="10502900" y="6045200"/>
          <p14:tracePt t="82582" x="10514013" y="6045200"/>
          <p14:tracePt t="82606" x="10526713" y="6045200"/>
          <p14:tracePt t="82631" x="10526713" y="6032500"/>
          <p14:tracePt t="82642" x="10539413" y="6032500"/>
          <p14:tracePt t="82692" x="10552113" y="6032500"/>
          <p14:tracePt t="83055" x="10564813" y="6032500"/>
          <p14:tracePt t="83067" x="10564813" y="6019800"/>
          <p14:tracePt t="83079" x="10577513" y="6019800"/>
          <p14:tracePt t="83103" x="10590213" y="6019800"/>
          <p14:tracePt t="83116" x="10590213" y="6007100"/>
          <p14:tracePt t="83127" x="10602913" y="6007100"/>
          <p14:tracePt t="83151" x="10614025" y="5994400"/>
          <p14:tracePt t="83164" x="10626725" y="5994400"/>
          <p14:tracePt t="83176" x="10639425" y="5981700"/>
          <p14:tracePt t="83201" x="10652125" y="5981700"/>
          <p14:tracePt t="83248" x="10664825" y="5981700"/>
          <p14:tracePt t="83285" x="10677525" y="5981700"/>
          <p14:tracePt t="83516" x="10677525" y="5969000"/>
          <p14:tracePt t="83530" x="10690225" y="5969000"/>
          <p14:tracePt t="83553" x="10702925" y="5969000"/>
          <p14:tracePt t="83589" x="10715625" y="5969000"/>
          <p14:tracePt t="83612" x="10726738" y="5969000"/>
          <p14:tracePt t="83698" x="10739438" y="5969000"/>
          <p14:tracePt t="83771" x="10752138" y="5969000"/>
          <p14:tracePt t="83844" x="10764838" y="5969000"/>
          <p14:tracePt t="83989" x="10777538" y="5969000"/>
          <p14:tracePt t="84062" x="10777538" y="5956300"/>
          <p14:tracePt t="84086" x="10790238" y="5956300"/>
          <p14:tracePt t="84548" x="10802938" y="5956300"/>
          <p14:tracePt t="84572" x="10802938" y="5945188"/>
          <p14:tracePt t="84583" x="10815638" y="5945188"/>
          <p14:tracePt t="84598" x="10828338" y="5945188"/>
          <p14:tracePt t="84635" x="10828338" y="5932488"/>
          <p14:tracePt t="84680" x="10839450" y="5932488"/>
          <p14:tracePt t="85251" x="10852150" y="5932488"/>
          <p14:tracePt t="85275" x="10864850" y="5932488"/>
          <p14:tracePt t="85311" x="10877550" y="5932488"/>
          <p14:tracePt t="85615" x="10890250" y="5932488"/>
          <p14:tracePt t="85723" x="10902950" y="5932488"/>
          <p14:tracePt t="85821" x="10915650" y="5932488"/>
          <p14:tracePt t="85857" x="10928350" y="5932488"/>
          <p14:tracePt t="85882" x="10939463" y="5932488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246120" y="268963"/>
            <a:ext cx="5699760" cy="925656"/>
          </a:xfrm>
          <a:prstGeom prst="rect">
            <a:avLst/>
          </a:prstGeom>
          <a:noFill/>
        </p:spPr>
        <p:txBody>
          <a:bodyPr wrap="square" anchor="ctr">
            <a:normAutofit fontScale="92500"/>
          </a:bodyPr>
          <a:lstStyle/>
          <a:p>
            <a:pPr algn="ctr"/>
            <a:r>
              <a:rPr sz="3200" b="1" dirty="0">
                <a:solidFill>
                  <a:srgbClr val="ED7D31"/>
                </a:solidFill>
                <a:latin typeface="Alexandria"/>
                <a:ea typeface="Alexandria"/>
                <a:cs typeface="Alexandria"/>
              </a:rPr>
              <a:t>Abbreviations Used in This Lecture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E6C8E0B-C8C6-3440-4ACD-F870D7B8B40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8223"/>
          <a:stretch>
            <a:fillRect/>
          </a:stretch>
        </p:blipFill>
        <p:spPr>
          <a:xfrm>
            <a:off x="273611" y="1345306"/>
            <a:ext cx="11644778" cy="52437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994"/>
    </mc:Choice>
    <mc:Fallback xmlns="">
      <p:transition spd="slow" advTm="42994"/>
    </mc:Fallback>
  </mc:AlternateContent>
  <p:extLst>
    <p:ext uri="{3A86A75C-4F4B-4683-9AE1-C65F6400EC91}">
      <p14:laserTraceLst xmlns:p14="http://schemas.microsoft.com/office/powerpoint/2010/main">
        <p14:tracePtLst>
          <p14:tracePt t="1817" x="3322638" y="6286500"/>
          <p14:tracePt t="2053" x="1790700" y="6607175"/>
          <p14:tracePt t="2064" x="1739900" y="6494463"/>
          <p14:tracePt t="2078" x="1701800" y="6381750"/>
          <p14:tracePt t="2090" x="1665288" y="6294438"/>
          <p14:tracePt t="2101" x="1627188" y="6207125"/>
          <p14:tracePt t="2116" x="1601788" y="6145213"/>
          <p14:tracePt t="2131" x="1577975" y="6094413"/>
          <p14:tracePt t="2149" x="1577975" y="6056313"/>
          <p14:tracePt t="2151" x="1565275" y="6019800"/>
          <p14:tracePt t="2164" x="1552575" y="5994400"/>
          <p14:tracePt t="2187" x="1552575" y="5956300"/>
          <p14:tracePt t="2199" x="1552575" y="5945188"/>
          <p14:tracePt t="2215" x="1552575" y="5932488"/>
          <p14:tracePt t="2685" x="1552575" y="5919788"/>
          <p14:tracePt t="2708" x="1552575" y="5907088"/>
          <p14:tracePt t="2793" x="1565275" y="5907088"/>
          <p14:tracePt t="2829" x="1577975" y="5907088"/>
          <p14:tracePt t="2854" x="1589088" y="5907088"/>
          <p14:tracePt t="2867" x="1601788" y="5907088"/>
          <p14:tracePt t="2878" x="1614488" y="5907088"/>
          <p14:tracePt t="2892" x="1639888" y="5907088"/>
          <p14:tracePt t="2902" x="1652588" y="5907088"/>
          <p14:tracePt t="2916" x="1677988" y="5907088"/>
          <p14:tracePt t="2933" x="1689100" y="5907088"/>
          <p14:tracePt t="2953" x="1714500" y="5907088"/>
          <p14:tracePt t="2967" x="1727200" y="5907088"/>
          <p14:tracePt t="2984" x="1739900" y="5907088"/>
          <p14:tracePt t="2986" x="1752600" y="5907088"/>
          <p14:tracePt t="3000" x="1765300" y="5907088"/>
          <p14:tracePt t="3018" x="1790700" y="5907088"/>
          <p14:tracePt t="3033" x="1814513" y="5907088"/>
          <p14:tracePt t="3035" x="1839913" y="5907088"/>
          <p14:tracePt t="3052" x="1878013" y="5907088"/>
          <p14:tracePt t="3067" x="1903413" y="5907088"/>
          <p14:tracePt t="3086" x="1990725" y="5907088"/>
          <p14:tracePt t="3100" x="2039938" y="5907088"/>
          <p14:tracePt t="3117" x="2116138" y="5907088"/>
          <p14:tracePt t="3134" x="2228850" y="5907088"/>
          <p14:tracePt t="3151" x="2303463" y="5907088"/>
          <p14:tracePt t="3167" x="2390775" y="5932488"/>
          <p14:tracePt t="3169" x="2490788" y="5945188"/>
          <p14:tracePt t="3185" x="2578100" y="5956300"/>
          <p14:tracePt t="3201" x="2654300" y="5981700"/>
          <p14:tracePt t="3219" x="2741613" y="6019800"/>
          <p14:tracePt t="3234" x="2778125" y="6019800"/>
          <p14:tracePt t="3255" x="2841625" y="6032500"/>
          <p14:tracePt t="3267" x="2879725" y="6032500"/>
          <p14:tracePt t="3286" x="2903538" y="6032500"/>
          <p14:tracePt t="3302" x="2941638" y="6032500"/>
          <p14:tracePt t="3486" x="2954338" y="6032500"/>
          <p14:tracePt t="3521" x="2967038" y="6032500"/>
          <p14:tracePt t="3545" x="2992438" y="6032500"/>
          <p14:tracePt t="3558" x="3003550" y="6032500"/>
          <p14:tracePt t="3569" x="3028950" y="6032500"/>
          <p14:tracePt t="3580" x="3054350" y="6032500"/>
          <p14:tracePt t="3594" x="3092450" y="6032500"/>
          <p14:tracePt t="3606" x="3167063" y="6032500"/>
          <p14:tracePt t="3620" x="3254375" y="6019800"/>
          <p14:tracePt t="3636" x="3354388" y="6019800"/>
          <p14:tracePt t="3653" x="3467100" y="6019800"/>
          <p14:tracePt t="3655" x="3630613" y="6019800"/>
          <p14:tracePt t="3668" x="3792538" y="6019800"/>
          <p14:tracePt t="3686" x="3979863" y="6019800"/>
          <p14:tracePt t="3703" x="4394200" y="6019800"/>
          <p14:tracePt t="3720" x="4556125" y="6019800"/>
          <p14:tracePt t="3735" x="4681538" y="6019800"/>
          <p14:tracePt t="3752" x="4932363" y="6019800"/>
          <p14:tracePt t="3769" x="5057775" y="6019800"/>
          <p14:tracePt t="3788" x="5245100" y="6045200"/>
          <p14:tracePt t="3802" x="5332413" y="6045200"/>
          <p14:tracePt t="3819" x="5407025" y="6056313"/>
          <p14:tracePt t="3836" x="5457825" y="6069013"/>
          <p14:tracePt t="4042" x="5470525" y="6069013"/>
          <p14:tracePt t="4057" x="5495925" y="6069013"/>
          <p14:tracePt t="4066" x="5507038" y="6069013"/>
          <p14:tracePt t="4078" x="5545138" y="6069013"/>
          <p14:tracePt t="4091" x="5595938" y="6069013"/>
          <p14:tracePt t="4104" x="5645150" y="6069013"/>
          <p14:tracePt t="4120" x="5708650" y="6069013"/>
          <p14:tracePt t="4137" x="5783263" y="6069013"/>
          <p14:tracePt t="4139" x="5883275" y="6069013"/>
          <p14:tracePt t="4155" x="5995988" y="6081713"/>
          <p14:tracePt t="4170" x="6134100" y="6081713"/>
          <p14:tracePt t="4190" x="6408738" y="6081713"/>
          <p14:tracePt t="4203" x="6584950" y="6081713"/>
          <p14:tracePt t="4220" x="6746875" y="6081713"/>
          <p14:tracePt t="4238" x="7072313" y="6081713"/>
          <p14:tracePt t="4254" x="7246938" y="6081713"/>
          <p14:tracePt t="4270" x="7397750" y="6081713"/>
          <p14:tracePt t="4272" x="7548563" y="6069013"/>
          <p14:tracePt t="4286" x="7673975" y="6045200"/>
          <p14:tracePt t="4303" x="7810500" y="6045200"/>
          <p14:tracePt t="4321" x="7974013" y="6045200"/>
          <p14:tracePt t="4337" x="8010525" y="6045200"/>
          <p14:tracePt t="4564" x="8048625" y="6045200"/>
          <p14:tracePt t="4576" x="8086725" y="6032500"/>
          <p14:tracePt t="4591" x="8148638" y="6019800"/>
          <p14:tracePt t="4599" x="8235950" y="5994400"/>
          <p14:tracePt t="4612" x="8348663" y="5969000"/>
          <p14:tracePt t="4627" x="8499475" y="5945188"/>
          <p14:tracePt t="4638" x="8650288" y="5894388"/>
          <p14:tracePt t="4656" x="8786813" y="5868988"/>
          <p14:tracePt t="4671" x="8924925" y="5832475"/>
          <p14:tracePt t="4673" x="9088438" y="5807075"/>
          <p14:tracePt t="4689" x="9237663" y="5768975"/>
          <p14:tracePt t="4704" x="9375775" y="5743575"/>
          <p14:tracePt t="4722" x="9601200" y="5694363"/>
          <p14:tracePt t="4738" x="9739313" y="5668963"/>
          <p14:tracePt t="4756" x="9852025" y="5656263"/>
          <p14:tracePt t="4759" x="9963150" y="5619750"/>
          <p14:tracePt t="4772" x="10052050" y="5581650"/>
          <p14:tracePt t="4791" x="10126663" y="5556250"/>
          <p14:tracePt t="4805" x="10177463" y="5530850"/>
          <p14:tracePt t="4822" x="10264775" y="5468938"/>
          <p14:tracePt t="4838" x="10313988" y="5418138"/>
          <p14:tracePt t="5049" x="10313988" y="5394325"/>
          <p14:tracePt t="5062" x="10313988" y="5381625"/>
          <p14:tracePt t="5073" x="10313988" y="5356225"/>
          <p14:tracePt t="5087" x="10313988" y="5330825"/>
          <p14:tracePt t="5098" x="10313988" y="5294313"/>
          <p14:tracePt t="5110" x="10326688" y="5243513"/>
          <p14:tracePt t="5125" x="10352088" y="5156200"/>
          <p14:tracePt t="5139" x="10377488" y="5068888"/>
          <p14:tracePt t="5157" x="10439400" y="4918075"/>
          <p14:tracePt t="5172" x="10464800" y="4879975"/>
          <p14:tracePt t="5191" x="10490200" y="4843463"/>
          <p14:tracePt t="5207" x="10526713" y="4743450"/>
          <p14:tracePt t="5223" x="10552113" y="4679950"/>
          <p14:tracePt t="5239" x="10590213" y="4618038"/>
          <p14:tracePt t="5257" x="10652125" y="4454525"/>
          <p14:tracePt t="5273" x="10664825" y="4367213"/>
          <p14:tracePt t="5290" x="10690225" y="4279900"/>
          <p14:tracePt t="5294" x="10702925" y="4192588"/>
          <p14:tracePt t="5305" x="10715625" y="4117975"/>
          <p14:tracePt t="5324" x="10726738" y="4054475"/>
          <p14:tracePt t="5341" x="10726738" y="3954463"/>
          <p14:tracePt t="5356" x="10739438" y="3929063"/>
          <p14:tracePt t="5373" x="10752138" y="3905250"/>
          <p14:tracePt t="5375" x="10764838" y="3892550"/>
          <p14:tracePt t="5391" x="10764838" y="3867150"/>
          <p14:tracePt t="5406" x="10777538" y="3867150"/>
          <p14:tracePt t="5425" x="10777538" y="3854450"/>
          <p14:tracePt t="5427" x="10790238" y="3854450"/>
          <p14:tracePt t="5450" x="10802938" y="3854450"/>
          <p14:tracePt t="5498" x="10815638" y="3854450"/>
          <p14:tracePt t="5509" x="10815638" y="3841750"/>
          <p14:tracePt t="5527" x="10828338" y="3841750"/>
          <p14:tracePt t="5546" x="10852150" y="3841750"/>
          <p14:tracePt t="5558" x="10877550" y="3841750"/>
          <p14:tracePt t="5571" x="10902950" y="3841750"/>
          <p14:tracePt t="5583" x="10928350" y="3841750"/>
          <p14:tracePt t="5596" x="10939463" y="3841750"/>
          <p14:tracePt t="5607" x="10964863" y="3841750"/>
          <p14:tracePt t="5625" x="10990263" y="3841750"/>
          <p14:tracePt t="5640" x="11015663" y="3841750"/>
          <p14:tracePt t="5642" x="11041063" y="3841750"/>
          <p14:tracePt t="5657" x="11064875" y="3841750"/>
          <p14:tracePt t="5674" x="11102975" y="3854450"/>
          <p14:tracePt t="5691" x="11141075" y="3867150"/>
          <p14:tracePt t="5707" x="11215688" y="3879850"/>
          <p14:tracePt t="5728" x="11253788" y="3892550"/>
          <p14:tracePt t="5741" x="11266488" y="3905250"/>
          <p14:tracePt t="5766" x="11277600" y="3916363"/>
          <p14:tracePt t="5790" x="11290300" y="3929063"/>
          <p14:tracePt t="5801" x="11303000" y="3941763"/>
          <p14:tracePt t="5814" x="11315700" y="3967163"/>
          <p14:tracePt t="5827" x="11353800" y="4017963"/>
          <p14:tracePt t="5841" x="11353800" y="4054475"/>
          <p14:tracePt t="5858" x="11366500" y="4092575"/>
          <p14:tracePt t="5875" x="11377613" y="4141788"/>
          <p14:tracePt t="5895" x="11377613" y="4154488"/>
          <p14:tracePt t="5923" x="11377613" y="4167188"/>
          <p14:tracePt t="5935" x="11377613" y="4179888"/>
          <p14:tracePt t="5947" x="11377613" y="4192588"/>
          <p14:tracePt t="5960" x="11377613" y="4205288"/>
          <p14:tracePt t="5974" x="11377613" y="4217988"/>
          <p14:tracePt t="5996" x="11377613" y="4230688"/>
          <p14:tracePt t="6023" x="11377613" y="4241800"/>
          <p14:tracePt t="6033" x="11377613" y="4279900"/>
          <p14:tracePt t="6043" x="11353800" y="4318000"/>
          <p14:tracePt t="6060" x="11266488" y="4367213"/>
          <p14:tracePt t="6074" x="11102975" y="4443413"/>
          <p14:tracePt t="6094" x="10752138" y="4592638"/>
          <p14:tracePt t="6108" x="10626725" y="4643438"/>
          <p14:tracePt t="6126" x="10552113" y="4667250"/>
          <p14:tracePt t="6129" x="10464800" y="4705350"/>
          <p14:tracePt t="6142" x="10390188" y="4730750"/>
          <p14:tracePt t="6159" x="10326688" y="4768850"/>
          <p14:tracePt t="6176" x="10239375" y="4805363"/>
          <p14:tracePt t="6191" x="10201275" y="4830763"/>
          <p14:tracePt t="6208" x="10164763" y="4843463"/>
          <p14:tracePt t="6226" x="10139363" y="4868863"/>
          <p14:tracePt t="6242" x="10126663" y="4892675"/>
          <p14:tracePt t="6259" x="10113963" y="4905375"/>
          <p14:tracePt t="6263" x="10113963" y="4918075"/>
          <p14:tracePt t="6276" x="10101263" y="4930775"/>
          <p14:tracePt t="6293" x="10075863" y="4943475"/>
          <p14:tracePt t="6308" x="10064750" y="4981575"/>
          <p14:tracePt t="6311" x="10052050" y="4992688"/>
          <p14:tracePt t="6326" x="10039350" y="5005388"/>
          <p14:tracePt t="6342" x="10026650" y="5030788"/>
          <p14:tracePt t="6361" x="10013950" y="5043488"/>
          <p14:tracePt t="6505" x="10026650" y="5043488"/>
          <p14:tracePt t="6517" x="10039350" y="5043488"/>
          <p14:tracePt t="6540" x="10052050" y="5056188"/>
          <p14:tracePt t="6554" x="10075863" y="5056188"/>
          <p14:tracePt t="6566" x="10101263" y="5068888"/>
          <p14:tracePt t="6577" x="10113963" y="5068888"/>
          <p14:tracePt t="6593" x="10139363" y="5068888"/>
          <p14:tracePt t="6610" x="10164763" y="5068888"/>
          <p14:tracePt t="6628" x="10201275" y="5081588"/>
          <p14:tracePt t="6643" x="10213975" y="5081588"/>
          <p14:tracePt t="6661" x="10226675" y="5081588"/>
          <p14:tracePt t="7003" x="10239375" y="5068888"/>
          <p14:tracePt t="7015" x="10239375" y="5030788"/>
          <p14:tracePt t="7029" x="10264775" y="4981575"/>
          <p14:tracePt t="7038" x="10288588" y="4918075"/>
          <p14:tracePt t="7051" x="10326688" y="4830763"/>
          <p14:tracePt t="7064" x="10364788" y="4743450"/>
          <p14:tracePt t="7077" x="10390188" y="4643438"/>
          <p14:tracePt t="7095" x="10414000" y="4567238"/>
          <p14:tracePt t="7112" x="10464800" y="4430713"/>
          <p14:tracePt t="7127" x="10477500" y="4354513"/>
          <p14:tracePt t="7144" x="10490200" y="4292600"/>
          <p14:tracePt t="7162" x="10502900" y="4167188"/>
          <p14:tracePt t="7178" x="10514013" y="4117975"/>
          <p14:tracePt t="7197" x="10552113" y="4017963"/>
          <p14:tracePt t="7211" x="10564813" y="3992563"/>
          <p14:tracePt t="7229" x="10577513" y="3954463"/>
          <p14:tracePt t="7246" x="10590213" y="3916363"/>
          <p14:tracePt t="7262" x="10590213" y="3905250"/>
          <p14:tracePt t="7277" x="10590213" y="3892550"/>
          <p14:tracePt t="7294" x="10602913" y="3854450"/>
          <p14:tracePt t="7311" x="10602913" y="3829050"/>
          <p14:tracePt t="7330" x="10602913" y="3779838"/>
          <p14:tracePt t="7346" x="10602913" y="3754438"/>
          <p14:tracePt t="7364" x="10602913" y="3741738"/>
          <p14:tracePt t="7367" x="10602913" y="3729038"/>
          <p14:tracePt t="7379" x="10602913" y="3716338"/>
          <p14:tracePt t="7397" x="10602913" y="3692525"/>
          <p14:tracePt t="7411" x="10602913" y="3679825"/>
          <p14:tracePt t="7413" x="10614025" y="3654425"/>
          <p14:tracePt t="7428" x="10614025" y="3629025"/>
          <p14:tracePt t="7445" x="10626725" y="3590925"/>
          <p14:tracePt t="7463" x="10626725" y="3541713"/>
          <p14:tracePt t="7479" x="10639425" y="3516313"/>
          <p14:tracePt t="7496" x="10639425" y="3503613"/>
          <p14:tracePt t="7512" x="10652125" y="3467100"/>
          <p14:tracePt t="7530" x="10652125" y="3454400"/>
          <p14:tracePt t="7545" x="10664825" y="3429000"/>
          <p14:tracePt t="7547" x="10664825" y="3416300"/>
          <p14:tracePt t="7564" x="10664825" y="3403600"/>
          <p14:tracePt t="7578" x="10677525" y="3378200"/>
          <p14:tracePt t="7598" x="10677525" y="3354388"/>
          <p14:tracePt t="7612" x="10690225" y="3341688"/>
          <p14:tracePt t="7629" x="10690225" y="3328988"/>
          <p14:tracePt t="7632" x="10690225" y="3316288"/>
          <p14:tracePt t="7647" x="10702925" y="3290888"/>
          <p14:tracePt t="7662" x="10702925" y="3278188"/>
          <p14:tracePt t="7679" x="10702925" y="3267075"/>
          <p14:tracePt t="7696" x="10702925" y="3254375"/>
          <p14:tracePt t="8034" x="10726738" y="3241675"/>
          <p14:tracePt t="8046" x="10739438" y="3216275"/>
          <p14:tracePt t="8057" x="10764838" y="3190875"/>
          <p14:tracePt t="8070" x="10802938" y="3178175"/>
          <p14:tracePt t="8081" x="10828338" y="3154363"/>
          <p14:tracePt t="8097" x="10839450" y="3141663"/>
          <p14:tracePt t="8113" x="10877550" y="3128963"/>
          <p14:tracePt t="8131" x="10915650" y="3116263"/>
          <p14:tracePt t="8147" x="10939463" y="3103563"/>
          <p14:tracePt t="8166" x="10952163" y="3090863"/>
          <p14:tracePt t="8169" x="10964863" y="3090863"/>
          <p14:tracePt t="8180" x="10977563" y="3090863"/>
          <p14:tracePt t="8205" x="10977563" y="3078163"/>
          <p14:tracePt t="8252" x="10977563" y="3065463"/>
          <p14:tracePt t="8275" x="10977563" y="3054350"/>
          <p14:tracePt t="8325" x="10977563" y="3041650"/>
          <p14:tracePt t="8384" x="10977563" y="3028950"/>
          <p14:tracePt t="8409" x="10964863" y="3028950"/>
          <p14:tracePt t="8421" x="10964863" y="3016250"/>
          <p14:tracePt t="8458" x="10952163" y="3003550"/>
          <p14:tracePt t="8494" x="10952163" y="2990850"/>
          <p14:tracePt t="8518" x="10939463" y="2978150"/>
          <p14:tracePt t="8542" x="10939463" y="2965450"/>
          <p14:tracePt t="8579" x="10928350" y="2965450"/>
          <p14:tracePt t="8590" x="10928350" y="2952750"/>
          <p14:tracePt t="8604" x="10928350" y="2941638"/>
          <p14:tracePt t="8640" x="10928350" y="2928938"/>
          <p14:tracePt t="8664" x="10928350" y="2916238"/>
          <p14:tracePt t="8714" x="10928350" y="2903538"/>
          <p14:tracePt t="8785" x="10928350" y="2890838"/>
          <p14:tracePt t="8882" x="10928350" y="2903538"/>
          <p14:tracePt t="9150" x="10928350" y="2890838"/>
          <p14:tracePt t="9161" x="10928350" y="2852738"/>
          <p14:tracePt t="9174" x="10928350" y="2816225"/>
          <p14:tracePt t="9185" x="10928350" y="2778125"/>
          <p14:tracePt t="9200" x="10928350" y="2752725"/>
          <p14:tracePt t="9216" x="10928350" y="2716213"/>
          <p14:tracePt t="9233" x="10928350" y="2690813"/>
          <p14:tracePt t="9236" x="10928350" y="2678113"/>
          <p14:tracePt t="9249" x="10928350" y="2665413"/>
          <p14:tracePt t="9267" x="10928350" y="2640013"/>
          <p14:tracePt t="9282" x="10928350" y="2616200"/>
          <p14:tracePt t="9299" x="10928350" y="2603500"/>
          <p14:tracePt t="9318" x="10915650" y="2590800"/>
          <p14:tracePt t="9343" x="10915650" y="2578100"/>
          <p14:tracePt t="9355" x="10902950" y="2565400"/>
          <p14:tracePt t="9391" x="10902950" y="2552700"/>
          <p14:tracePt t="9403" x="10902950" y="2540000"/>
          <p14:tracePt t="9439" x="10902950" y="2527300"/>
          <p14:tracePt t="9452" x="10902950" y="2516188"/>
          <p14:tracePt t="9489" x="10902950" y="2503488"/>
          <p14:tracePt t="9526" x="10902950" y="2490788"/>
          <p14:tracePt t="9550" x="10902950" y="2465388"/>
          <p14:tracePt t="9573" x="10902950" y="2452688"/>
          <p14:tracePt t="9599" x="10915650" y="2439988"/>
          <p14:tracePt t="9610" x="10915650" y="2427288"/>
          <p14:tracePt t="9671" x="10915650" y="2414588"/>
          <p14:tracePt t="9805" x="10915650" y="2403475"/>
          <p14:tracePt t="9818" x="10928350" y="2403475"/>
          <p14:tracePt t="9889" x="10939463" y="2403475"/>
          <p14:tracePt t="10084" x="10939463" y="2414588"/>
          <p14:tracePt t="10096" x="10952163" y="2414588"/>
          <p14:tracePt t="10108" x="10952163" y="2427288"/>
          <p14:tracePt t="10119" x="10952163" y="2439988"/>
          <p14:tracePt t="10143" x="10964863" y="2452688"/>
          <p14:tracePt t="10158" x="10964863" y="2478088"/>
          <p14:tracePt t="10169" x="10964863" y="2490788"/>
          <p14:tracePt t="10185" x="10964863" y="2516188"/>
          <p14:tracePt t="10201" x="10964863" y="2540000"/>
          <p14:tracePt t="10218" x="10977563" y="2616200"/>
          <p14:tracePt t="10234" x="10977563" y="2652713"/>
          <p14:tracePt t="10252" x="10990263" y="2716213"/>
          <p14:tracePt t="10268" x="10990263" y="2740025"/>
          <p14:tracePt t="10285" x="11002963" y="2778125"/>
          <p14:tracePt t="10302" x="11002963" y="2852738"/>
          <p14:tracePt t="10318" x="11002963" y="2903538"/>
          <p14:tracePt t="10335" x="11002963" y="2941638"/>
          <p14:tracePt t="10352" x="11015663" y="3003550"/>
          <p14:tracePt t="10368" x="11015663" y="3028950"/>
          <p14:tracePt t="10385" x="11015663" y="3078163"/>
          <p14:tracePt t="10401" x="11015663" y="3090863"/>
          <p14:tracePt t="10419" x="11028363" y="3103563"/>
          <p14:tracePt t="10435" x="11028363" y="3128963"/>
          <p14:tracePt t="10452" x="11041063" y="3154363"/>
          <p14:tracePt t="10468" x="11052175" y="3190875"/>
          <p14:tracePt t="10470" x="11052175" y="3216275"/>
          <p14:tracePt t="10486" x="11077575" y="3241675"/>
          <p14:tracePt t="10502" x="11090275" y="3267075"/>
          <p14:tracePt t="10521" x="11115675" y="3303588"/>
          <p14:tracePt t="10535" x="11128375" y="3316288"/>
          <p14:tracePt t="10552" x="11153775" y="3316288"/>
          <p14:tracePt t="10568" x="11177588" y="3354388"/>
          <p14:tracePt t="10586" x="11190288" y="3367088"/>
          <p14:tracePt t="10835" x="11190288" y="3378200"/>
          <p14:tracePt t="10847" x="11190288" y="3390900"/>
          <p14:tracePt t="10861" x="11190288" y="3403600"/>
          <p14:tracePt t="10872" x="11190288" y="3416300"/>
          <p14:tracePt t="10888" x="11190288" y="3441700"/>
          <p14:tracePt t="10904" x="11190288" y="3479800"/>
          <p14:tracePt t="10923" x="11190288" y="3567113"/>
          <p14:tracePt t="10937" x="11190288" y="3603625"/>
          <p14:tracePt t="10955" x="11190288" y="3641725"/>
          <p14:tracePt t="10958" x="11190288" y="3667125"/>
          <p14:tracePt t="10970" x="11190288" y="3703638"/>
          <p14:tracePt t="10988" x="11190288" y="3741738"/>
          <p14:tracePt t="11006" x="11190288" y="3816350"/>
          <p14:tracePt t="11022" x="11190288" y="3867150"/>
          <p14:tracePt t="11037" x="11190288" y="3916363"/>
          <p14:tracePt t="11058" x="11202988" y="4017963"/>
          <p14:tracePt t="11071" x="11202988" y="4092575"/>
          <p14:tracePt t="11088" x="11202988" y="4141788"/>
          <p14:tracePt t="11091" x="11202988" y="4192588"/>
          <p14:tracePt t="11104" x="11202988" y="4241800"/>
          <p14:tracePt t="11127" x="11202988" y="4318000"/>
          <p14:tracePt t="11139" x="11202988" y="4341813"/>
          <p14:tracePt t="11157" x="11202988" y="4367213"/>
          <p14:tracePt t="11171" x="11202988" y="4392613"/>
          <p14:tracePt t="11188" x="11202988" y="4418013"/>
          <p14:tracePt t="11205" x="11202988" y="4430713"/>
          <p14:tracePt t="11224" x="11202988" y="4443413"/>
          <p14:tracePt t="11660" x="11202988" y="4467225"/>
          <p14:tracePt t="11674" x="11202988" y="4479925"/>
          <p14:tracePt t="11684" x="11202988" y="4492625"/>
          <p14:tracePt t="11697" x="11202988" y="4518025"/>
          <p14:tracePt t="11707" x="11202988" y="4543425"/>
          <p14:tracePt t="11723" x="11190288" y="4567238"/>
          <p14:tracePt t="11739" x="11190288" y="4605338"/>
          <p14:tracePt t="11757" x="11153775" y="4692650"/>
          <p14:tracePt t="11773" x="11141075" y="4768850"/>
          <p14:tracePt t="11790" x="11128375" y="4805363"/>
          <p14:tracePt t="11807" x="11090275" y="4918075"/>
          <p14:tracePt t="11824" x="11064875" y="4968875"/>
          <p14:tracePt t="11840" x="11052175" y="5018088"/>
          <p14:tracePt t="11842" x="11028363" y="5056188"/>
          <p14:tracePt t="11857" x="11002963" y="5118100"/>
          <p14:tracePt t="11873" x="10977563" y="5168900"/>
          <p14:tracePt t="11891" x="10939463" y="5294313"/>
          <p14:tracePt t="11907" x="10915650" y="5343525"/>
          <p14:tracePt t="11924" x="10877550" y="5394325"/>
          <p14:tracePt t="11927" x="10852150" y="5443538"/>
          <p14:tracePt t="11940" x="10839450" y="5481638"/>
          <p14:tracePt t="11957" x="10802938" y="5530850"/>
          <p14:tracePt t="11974" x="10726738" y="5643563"/>
          <p14:tracePt t="11991" x="10677525" y="5707063"/>
          <p14:tracePt t="12007" x="10614025" y="5743575"/>
          <p14:tracePt t="12026" x="10490200" y="5819775"/>
          <p14:tracePt t="12040" x="10439400" y="5843588"/>
          <p14:tracePt t="12060" x="10364788" y="5868988"/>
          <p14:tracePt t="12063" x="10326688" y="5881688"/>
          <p14:tracePt t="12074" x="10288588" y="5894388"/>
          <p14:tracePt t="12091" x="10252075" y="5894388"/>
          <p14:tracePt t="12109" x="10201275" y="5894388"/>
          <p14:tracePt t="12400" x="10188575" y="5894388"/>
          <p14:tracePt t="12425" x="10164763" y="5894388"/>
          <p14:tracePt t="12436" x="10075863" y="5894388"/>
          <p14:tracePt t="12448" x="9952038" y="5894388"/>
          <p14:tracePt t="12462" x="9763125" y="5894388"/>
          <p14:tracePt t="12474" x="9488488" y="5894388"/>
          <p14:tracePt t="12492" x="9137650" y="5894388"/>
          <p14:tracePt t="12508" x="8524875" y="5819775"/>
          <p14:tracePt t="12525" x="8348663" y="5743575"/>
          <p14:tracePt t="12541" x="8161338" y="5668963"/>
          <p14:tracePt t="12561" x="7874000" y="5556250"/>
          <p14:tracePt t="12575" x="7761288" y="5518150"/>
          <p14:tracePt t="12593" x="7661275" y="5456238"/>
          <p14:tracePt t="12597" x="7535863" y="5418138"/>
          <p14:tracePt t="12608" x="7435850" y="5394325"/>
          <p14:tracePt t="12627" x="7297738" y="5356225"/>
          <p14:tracePt t="12643" x="7110413" y="5256213"/>
          <p14:tracePt t="12660" x="7021513" y="5181600"/>
          <p14:tracePt t="12676" x="6946900" y="5118100"/>
          <p14:tracePt t="12695" x="6846888" y="4981575"/>
          <p14:tracePt t="12709" x="6834188" y="4930775"/>
          <p14:tracePt t="12727" x="6834188" y="4843463"/>
          <p14:tracePt t="12970" x="6834188" y="4830763"/>
          <p14:tracePt t="12983" x="6821488" y="4792663"/>
          <p14:tracePt t="12997" x="6797675" y="4718050"/>
          <p14:tracePt t="13006" x="6759575" y="4605338"/>
          <p14:tracePt t="13019" x="6696075" y="4479925"/>
          <p14:tracePt t="13031" x="6659563" y="4392613"/>
          <p14:tracePt t="13044" x="6608763" y="4318000"/>
          <p14:tracePt t="13061" x="6572250" y="4254500"/>
          <p14:tracePt t="13076" x="6546850" y="4217988"/>
          <p14:tracePt t="13095" x="6496050" y="4141788"/>
          <p14:tracePt t="13110" x="6483350" y="4105275"/>
          <p14:tracePt t="13129" x="6434138" y="4005263"/>
          <p14:tracePt t="13142" x="6408738" y="3967163"/>
          <p14:tracePt t="13160" x="6408738" y="3929063"/>
          <p14:tracePt t="13177" x="6370638" y="3816350"/>
          <p14:tracePt t="13194" x="6346825" y="3754438"/>
          <p14:tracePt t="13210" x="6321425" y="3703638"/>
          <p14:tracePt t="13212" x="6308725" y="3654425"/>
          <p14:tracePt t="13226" x="6296025" y="3603625"/>
          <p14:tracePt t="13243" x="6270625" y="3541713"/>
          <p14:tracePt t="13262" x="6234113" y="3454400"/>
          <p14:tracePt t="13276" x="6208713" y="3390900"/>
          <p14:tracePt t="13295" x="6183313" y="3341688"/>
          <p14:tracePt t="13311" x="6134100" y="3228975"/>
          <p14:tracePt t="13327" x="6121400" y="3165475"/>
          <p14:tracePt t="13344" x="6121400" y="3128963"/>
          <p14:tracePt t="13345" x="6096000" y="3078163"/>
          <p14:tracePt t="13361" x="6083300" y="3041650"/>
          <p14:tracePt t="13377" x="6070600" y="3003550"/>
          <p14:tracePt t="13397" x="6057900" y="2941638"/>
          <p14:tracePt t="13411" x="6045200" y="2903538"/>
          <p14:tracePt t="13427" x="6034088" y="2878138"/>
          <p14:tracePt t="13445" x="6034088" y="2852738"/>
          <p14:tracePt t="13461" x="6034088" y="2840038"/>
          <p14:tracePt t="13542" x="6034088" y="2852738"/>
          <p14:tracePt t="13553" x="6034088" y="2865438"/>
          <p14:tracePt t="13929" x="6034088" y="2852738"/>
          <p14:tracePt t="13941" x="6034088" y="2840038"/>
          <p14:tracePt t="13952" x="6034088" y="2828925"/>
          <p14:tracePt t="13967" x="6021388" y="2816225"/>
          <p14:tracePt t="13978" x="6008688" y="2790825"/>
          <p14:tracePt t="13997" x="6008688" y="2765425"/>
          <p14:tracePt t="14012" x="6008688" y="2740025"/>
          <p14:tracePt t="14014" x="5983288" y="2716213"/>
          <p14:tracePt t="14030" x="5970588" y="2690813"/>
          <p14:tracePt t="14040" x="5970588" y="2652713"/>
          <p14:tracePt t="14050" x="5957888" y="2616200"/>
          <p14:tracePt t="14064" x="5945188" y="2590800"/>
          <p14:tracePt t="14079" x="5945188" y="2565400"/>
          <p14:tracePt t="14095" x="5945188" y="2552700"/>
          <p14:tracePt t="14112" x="5945188" y="2516188"/>
          <p14:tracePt t="14136" x="5945188" y="2503488"/>
          <p14:tracePt t="14220" x="5945188" y="2490788"/>
          <p14:tracePt t="14256" x="5945188" y="2478088"/>
          <p14:tracePt t="14280" x="5945188" y="2465388"/>
          <p14:tracePt t="14305" x="5945188" y="2439988"/>
          <p14:tracePt t="14329" x="5945188" y="2427288"/>
          <p14:tracePt t="14342" x="5945188" y="2414588"/>
          <p14:tracePt t="14367" x="5945188" y="2390775"/>
          <p14:tracePt t="14390" x="5945188" y="2378075"/>
          <p14:tracePt t="14402" x="5945188" y="2365375"/>
          <p14:tracePt t="14413" x="5945188" y="2352675"/>
          <p14:tracePt t="14438" x="5945188" y="2339975"/>
          <p14:tracePt t="14466" x="5945188" y="2327275"/>
          <p14:tracePt t="14475" x="5957888" y="2327275"/>
          <p14:tracePt t="14499" x="5957888" y="2314575"/>
          <p14:tracePt t="14511" x="5957888" y="2303463"/>
          <p14:tracePt t="14547" x="5957888" y="2290763"/>
          <p14:tracePt t="15518" x="5932488" y="2290763"/>
          <p14:tracePt t="15530" x="5895975" y="2290763"/>
          <p14:tracePt t="15543" x="5832475" y="2290763"/>
          <p14:tracePt t="15554" x="5757863" y="2290763"/>
          <p14:tracePt t="15568" x="5708650" y="2290763"/>
          <p14:tracePt t="15583" x="5645150" y="2290763"/>
          <p14:tracePt t="15600" x="5557838" y="2290763"/>
          <p14:tracePt t="15605" x="5495925" y="2303463"/>
          <p14:tracePt t="15616" x="5432425" y="2303463"/>
          <p14:tracePt t="15634" x="5394325" y="2303463"/>
          <p14:tracePt t="15649" x="5357813" y="2303463"/>
          <p14:tracePt t="15652" x="5319713" y="2303463"/>
          <p14:tracePt t="15666" x="5307013" y="2303463"/>
          <p14:tracePt t="15682" x="5281613" y="2303463"/>
          <p14:tracePt t="15701" x="5257800" y="2303463"/>
          <p14:tracePt t="15918" x="5245100" y="2303463"/>
          <p14:tracePt t="15942" x="5245100" y="2278063"/>
          <p14:tracePt t="15953" x="5232400" y="2252663"/>
          <p14:tracePt t="15969" x="5219700" y="2227263"/>
          <p14:tracePt t="15978" x="5207000" y="2214563"/>
          <p14:tracePt t="15990" x="5194300" y="2178050"/>
          <p14:tracePt t="16002" x="5181600" y="2165350"/>
          <p14:tracePt t="16016" x="5181600" y="2152650"/>
          <p14:tracePt t="16034" x="5170488" y="2139950"/>
          <p14:tracePt t="16050" x="5157788" y="2114550"/>
          <p14:tracePt t="16067" x="5157788" y="2101850"/>
          <p14:tracePt t="16083" x="5145088" y="2089150"/>
          <p14:tracePt t="16101" x="5145088" y="2078038"/>
          <p14:tracePt t="16117" x="5132388" y="2078038"/>
          <p14:tracePt t="16134" x="5132388" y="2065338"/>
          <p14:tracePt t="16150" x="5119688" y="2052638"/>
          <p14:tracePt t="16168" x="5106988" y="2039938"/>
          <p14:tracePt t="16197" x="5106988" y="2027238"/>
          <p14:tracePt t="16209" x="5094288" y="2027238"/>
          <p14:tracePt t="16221" x="5094288" y="2014538"/>
          <p14:tracePt t="16671" x="5094288" y="2001838"/>
          <p14:tracePt t="16706" x="5094288" y="1989138"/>
          <p14:tracePt t="17058" x="5081588" y="1989138"/>
          <p14:tracePt t="17143" x="5068888" y="1989138"/>
          <p14:tracePt t="17166" x="5057775" y="1989138"/>
          <p14:tracePt t="17180" x="5057775" y="2001838"/>
          <p14:tracePt t="17192" x="5045075" y="2001838"/>
          <p14:tracePt t="17205" x="5019675" y="2014538"/>
          <p14:tracePt t="17220" x="4994275" y="2027238"/>
          <p14:tracePt t="17238" x="4981575" y="2039938"/>
          <p14:tracePt t="17241" x="4932363" y="2065338"/>
          <p14:tracePt t="17253" x="4906963" y="2089150"/>
          <p14:tracePt t="17271" x="4843463" y="2127250"/>
          <p14:tracePt t="17287" x="4794250" y="2178050"/>
          <p14:tracePt t="17289" x="4732338" y="2214563"/>
          <p14:tracePt t="17305" x="4668838" y="2252663"/>
          <p14:tracePt t="17320" x="4630738" y="2303463"/>
          <p14:tracePt t="17340" x="4568825" y="2378075"/>
          <p14:tracePt t="17354" x="4530725" y="2414588"/>
          <p14:tracePt t="17371" x="4506913" y="2452688"/>
          <p14:tracePt t="17376" x="4481513" y="2478088"/>
          <p14:tracePt t="17388" x="4481513" y="2503488"/>
          <p14:tracePt t="17407" x="4456113" y="2516188"/>
          <p14:tracePt t="17422" x="4456113" y="2527300"/>
          <p14:tracePt t="17676" x="4430713" y="2527300"/>
          <p14:tracePt t="17689" x="4430713" y="2540000"/>
          <p14:tracePt t="17701" x="4418013" y="2552700"/>
          <p14:tracePt t="17714" x="4368800" y="2578100"/>
          <p14:tracePt t="17725" x="4294188" y="2616200"/>
          <p14:tracePt t="17740" x="4205288" y="2665413"/>
          <p14:tracePt t="17755" x="4117975" y="2716213"/>
          <p14:tracePt t="17775" x="3930650" y="2840038"/>
          <p14:tracePt t="17788" x="3805238" y="2903538"/>
          <p14:tracePt t="17808" x="3705225" y="2965450"/>
          <p14:tracePt t="17811" x="3592513" y="3003550"/>
          <p14:tracePt t="17823" x="3517900" y="3065463"/>
          <p14:tracePt t="17841" x="3454400" y="3090863"/>
          <p14:tracePt t="17856" x="3392488" y="3128963"/>
          <p14:tracePt t="17858" x="3328988" y="3154363"/>
          <p14:tracePt t="17875" x="3267075" y="3178175"/>
          <p14:tracePt t="17889" x="3205163" y="3203575"/>
          <p14:tracePt t="17907" x="3092450" y="3241675"/>
          <p14:tracePt t="17922" x="3054350" y="3254375"/>
          <p14:tracePt t="17940" x="3028950" y="3267075"/>
          <p14:tracePt t="17957" x="2979738" y="3278188"/>
          <p14:tracePt t="17981" x="2954338" y="3290888"/>
          <p14:tracePt t="18006" x="2941638" y="3303588"/>
          <p14:tracePt t="18016" x="2928938" y="3316288"/>
          <p14:tracePt t="18029" x="2916238" y="3316288"/>
          <p14:tracePt t="18041" x="2890838" y="3328988"/>
          <p14:tracePt t="18056" x="2879725" y="3341688"/>
          <p14:tracePt t="18073" x="2867025" y="3341688"/>
          <p14:tracePt t="18089" x="2828925" y="3341688"/>
          <p14:tracePt t="18107" x="2816225" y="3341688"/>
          <p14:tracePt t="18123" x="2803525" y="3341688"/>
          <p14:tracePt t="18125" x="2790825" y="3341688"/>
          <p14:tracePt t="18140" x="2778125" y="3341688"/>
          <p14:tracePt t="18162" x="2767013" y="3341688"/>
          <p14:tracePt t="18186" x="2754313" y="3341688"/>
          <p14:tracePt t="18235" x="2741613" y="3341688"/>
          <p14:tracePt t="18284" x="2728913" y="3341688"/>
          <p14:tracePt t="18466" x="2728913" y="3328988"/>
          <p14:tracePt t="18491" x="2728913" y="3316288"/>
          <p14:tracePt t="18538" x="2728913" y="3303588"/>
          <p14:tracePt t="18781" x="2741613" y="3303588"/>
          <p14:tracePt t="18793" x="2741613" y="3290888"/>
          <p14:tracePt t="18830" x="2754313" y="3290888"/>
          <p14:tracePt t="18865" x="2767013" y="3278188"/>
          <p14:tracePt t="18890" x="2778125" y="3267075"/>
          <p14:tracePt t="18901" x="2790825" y="3267075"/>
          <p14:tracePt t="18927" x="2803525" y="3267075"/>
          <p14:tracePt t="18939" x="2816225" y="3254375"/>
          <p14:tracePt t="18963" x="2841625" y="3254375"/>
          <p14:tracePt t="18977" x="2841625" y="3241675"/>
          <p14:tracePt t="18987" x="2854325" y="3241675"/>
          <p14:tracePt t="18999" x="2867025" y="3241675"/>
          <p14:tracePt t="19012" x="2879725" y="3228975"/>
          <p14:tracePt t="19036" x="2890838" y="3216275"/>
          <p14:tracePt t="19048" x="2903538" y="3216275"/>
          <p14:tracePt t="19060" x="2916238" y="3216275"/>
          <p14:tracePt t="19076" x="2928938" y="3203575"/>
          <p14:tracePt t="19091" x="2941638" y="3203575"/>
          <p14:tracePt t="19108" x="2992438" y="3190875"/>
          <p14:tracePt t="19124" x="3003550" y="3178175"/>
          <p14:tracePt t="19142" x="3016250" y="3165475"/>
          <p14:tracePt t="19157" x="3067050" y="3154363"/>
          <p14:tracePt t="19175" x="3079750" y="3154363"/>
          <p14:tracePt t="19191" x="3103563" y="3128963"/>
          <p14:tracePt t="19208" x="3141663" y="3128963"/>
          <p14:tracePt t="19224" x="3167063" y="3116263"/>
          <p14:tracePt t="19241" x="3192463" y="3103563"/>
          <p14:tracePt t="19257" x="3216275" y="3103563"/>
          <p14:tracePt t="19275" x="3228975" y="3090863"/>
          <p14:tracePt t="19291" x="3267075" y="3078163"/>
          <p14:tracePt t="19314" x="3292475" y="3065463"/>
          <p14:tracePt t="19325" x="3305175" y="3054350"/>
          <p14:tracePt t="19342" x="3317875" y="3054350"/>
          <p14:tracePt t="19358" x="3341688" y="3054350"/>
          <p14:tracePt t="19376" x="3392488" y="3041650"/>
          <p14:tracePt t="19391" x="3417888" y="3028950"/>
          <p14:tracePt t="19411" x="3454400" y="3028950"/>
          <p14:tracePt t="19425" x="3492500" y="3028950"/>
          <p14:tracePt t="19443" x="3517900" y="3028950"/>
          <p14:tracePt t="19458" x="3579813" y="3028950"/>
          <p14:tracePt t="19475" x="3605213" y="3028950"/>
          <p14:tracePt t="19491" x="3643313" y="3028950"/>
          <p14:tracePt t="19509" x="3705225" y="3028950"/>
          <p14:tracePt t="19525" x="3730625" y="3028950"/>
          <p14:tracePt t="19542" x="3756025" y="3028950"/>
          <p14:tracePt t="19544" x="3779838" y="3041650"/>
          <p14:tracePt t="19558" x="3805238" y="3041650"/>
          <p14:tracePt t="19576" x="3817938" y="3041650"/>
          <p14:tracePt t="19592" x="3879850" y="3054350"/>
          <p14:tracePt t="19610" x="3905250" y="3065463"/>
          <p14:tracePt t="19625" x="3930650" y="3065463"/>
          <p14:tracePt t="19643" x="3979863" y="3078163"/>
          <p14:tracePt t="19658" x="3992563" y="3078163"/>
          <p14:tracePt t="19677" x="4017963" y="3090863"/>
          <p14:tracePt t="19680" x="4030663" y="3090863"/>
          <p14:tracePt t="19692" x="4056063" y="3103563"/>
          <p14:tracePt t="19710" x="4081463" y="3103563"/>
          <p14:tracePt t="19727" x="4117975" y="3103563"/>
          <p14:tracePt t="19744" x="4143375" y="3103563"/>
          <p14:tracePt t="19760" x="4168775" y="3103563"/>
          <p14:tracePt t="19779" x="4217988" y="3103563"/>
          <p14:tracePt t="19794" x="4243388" y="3116263"/>
          <p14:tracePt t="19813" x="4294188" y="3116263"/>
          <p14:tracePt t="19827" x="4305300" y="3116263"/>
          <p14:tracePt t="19848" x="4356100" y="3128963"/>
          <p14:tracePt t="19861" x="4381500" y="3128963"/>
          <p14:tracePt t="19878" x="4418013" y="3128963"/>
          <p14:tracePt t="19895" x="4456113" y="3141663"/>
          <p14:tracePt t="19897" x="4481513" y="3141663"/>
          <p14:tracePt t="19911" x="4506913" y="3141663"/>
          <p14:tracePt t="19927" x="4518025" y="3141663"/>
          <p14:tracePt t="19948" x="4568825" y="3141663"/>
          <p14:tracePt t="19960" x="4581525" y="3141663"/>
          <p14:tracePt t="19979" x="4594225" y="3141663"/>
          <p14:tracePt t="20223" x="4606925" y="3141663"/>
          <p14:tracePt t="20248" x="4619625" y="3154363"/>
          <p14:tracePt t="20261" x="4656138" y="3165475"/>
          <p14:tracePt t="20272" x="4681538" y="3178175"/>
          <p14:tracePt t="20285" x="4706938" y="3190875"/>
          <p14:tracePt t="20295" x="4743450" y="3216275"/>
          <p14:tracePt t="20312" x="4781550" y="3228975"/>
          <p14:tracePt t="20328" x="4832350" y="3254375"/>
          <p14:tracePt t="20346" x="4932363" y="3290888"/>
          <p14:tracePt t="20361" x="4968875" y="3316288"/>
          <p14:tracePt t="20379" x="5006975" y="3341688"/>
          <p14:tracePt t="20395" x="5045075" y="3354388"/>
          <p14:tracePt t="20989" x="5057775" y="3354388"/>
          <p14:tracePt t="21000" x="5068888" y="3354388"/>
          <p14:tracePt t="21025" x="5094288" y="3354388"/>
          <p14:tracePt t="21037" x="5119688" y="3354388"/>
          <p14:tracePt t="21051" x="5157788" y="3354388"/>
          <p14:tracePt t="21060" x="5194300" y="3354388"/>
          <p14:tracePt t="21073" x="5245100" y="3354388"/>
          <p14:tracePt t="21085" x="5294313" y="3354388"/>
          <p14:tracePt t="21098" x="5370513" y="3354388"/>
          <p14:tracePt t="21113" x="5432425" y="3354388"/>
          <p14:tracePt t="21130" x="5507038" y="3354388"/>
          <p14:tracePt t="21147" x="5632450" y="3354388"/>
          <p14:tracePt t="21163" x="5708650" y="3354388"/>
          <p14:tracePt t="21180" x="5757863" y="3354388"/>
          <p14:tracePt t="21181" x="5808663" y="3354388"/>
          <p14:tracePt t="21196" x="5821363" y="3354388"/>
          <p14:tracePt t="21215" x="5832475" y="3354388"/>
          <p14:tracePt t="21437" x="5857875" y="3341688"/>
          <p14:tracePt t="21450" x="5883275" y="3328988"/>
          <p14:tracePt t="21461" x="5908675" y="3316288"/>
          <p14:tracePt t="21473" x="5945188" y="3303588"/>
          <p14:tracePt t="21487" x="5983288" y="3290888"/>
          <p14:tracePt t="21499" x="6034088" y="3278188"/>
          <p14:tracePt t="21516" x="6108700" y="3254375"/>
          <p14:tracePt t="21532" x="6157913" y="3228975"/>
          <p14:tracePt t="21535" x="6221413" y="3190875"/>
          <p14:tracePt t="21549" x="6283325" y="3165475"/>
          <p14:tracePt t="21565" x="6321425" y="3154363"/>
          <p14:tracePt t="21586" x="6396038" y="3116263"/>
          <p14:tracePt t="21599" x="6434138" y="3116263"/>
          <p14:tracePt t="21616" x="6472238" y="3103563"/>
          <p14:tracePt t="21620" x="6508750" y="3090863"/>
          <p14:tracePt t="21633" x="6534150" y="3078163"/>
          <p14:tracePt t="21650" x="6559550" y="3078163"/>
          <p14:tracePt t="21667" x="6621463" y="3041650"/>
          <p14:tracePt t="21687" x="6659563" y="3016250"/>
          <p14:tracePt t="21699" x="6684963" y="3003550"/>
          <p14:tracePt t="21718" x="6797675" y="2952750"/>
          <p14:tracePt t="21732" x="6846888" y="2928938"/>
          <p14:tracePt t="21750" x="6910388" y="2890838"/>
          <p14:tracePt t="21753" x="6946900" y="2865438"/>
          <p14:tracePt t="21766" x="7010400" y="2852738"/>
          <p14:tracePt t="21783" x="7046913" y="2828925"/>
          <p14:tracePt t="21799" x="7123113" y="2803525"/>
          <p14:tracePt t="21801" x="7197725" y="2765425"/>
          <p14:tracePt t="21816" x="7285038" y="2740025"/>
          <p14:tracePt t="21833" x="7359650" y="2716213"/>
          <p14:tracePt t="21851" x="7459663" y="2690813"/>
          <p14:tracePt t="21865" x="7485063" y="2690813"/>
          <p14:tracePt t="21886" x="7497763" y="2678113"/>
          <p14:tracePt t="21899" x="7497763" y="2665413"/>
          <p14:tracePt t="22117" x="7523163" y="2665413"/>
          <p14:tracePt t="22128" x="7548563" y="2665413"/>
          <p14:tracePt t="22140" x="7572375" y="2652713"/>
          <p14:tracePt t="22153" x="7597775" y="2652713"/>
          <p14:tracePt t="22167" x="7610475" y="2640013"/>
          <p14:tracePt t="22185" x="7623175" y="2640013"/>
          <p14:tracePt t="22201" x="7673975" y="2640013"/>
          <p14:tracePt t="22218" x="7685088" y="2640013"/>
          <p14:tracePt t="22233" x="7697788" y="2640013"/>
          <p14:tracePt t="22250" x="7735888" y="2640013"/>
          <p14:tracePt t="22274" x="7748588" y="2640013"/>
          <p14:tracePt t="22372" x="7748588" y="2627313"/>
          <p14:tracePt t="22724" x="7735888" y="2627313"/>
          <p14:tracePt t="22748" x="7723188" y="2640013"/>
          <p14:tracePt t="22759" x="7710488" y="2652713"/>
          <p14:tracePt t="22771" x="7697788" y="2678113"/>
          <p14:tracePt t="22786" x="7685088" y="2690813"/>
          <p14:tracePt t="22802" x="7661275" y="2703513"/>
          <p14:tracePt t="22819" x="7623175" y="2765425"/>
          <p14:tracePt t="22836" x="7585075" y="2816225"/>
          <p14:tracePt t="22857" x="7497763" y="2903538"/>
          <p14:tracePt t="22870" x="7435850" y="2965450"/>
          <p14:tracePt t="22886" x="7359650" y="3028950"/>
          <p14:tracePt t="22902" x="7297738" y="3078163"/>
          <p14:tracePt t="22904" x="7246938" y="3116263"/>
          <p14:tracePt t="22918" x="7210425" y="3165475"/>
          <p14:tracePt t="22935" x="7159625" y="3203575"/>
          <p14:tracePt t="22955" x="7123113" y="3241675"/>
          <p14:tracePt t="22969" x="7059613" y="3278188"/>
          <p14:tracePt t="22988" x="7034213" y="3290888"/>
          <p14:tracePt t="22990" x="7010400" y="3290888"/>
          <p14:tracePt t="23003" x="6997700" y="3290888"/>
          <p14:tracePt t="23136" x="6997700" y="3303588"/>
          <p14:tracePt t="23147" x="6985000" y="3303588"/>
          <p14:tracePt t="23184" x="6972300" y="3316288"/>
          <p14:tracePt t="23209" x="6959600" y="3328988"/>
          <p14:tracePt t="23500" x="6972300" y="3328988"/>
          <p14:tracePt t="23548" x="6985000" y="3328988"/>
          <p14:tracePt t="23597" x="6997700" y="3328988"/>
          <p14:tracePt t="23621" x="7010400" y="3328988"/>
          <p14:tracePt t="23644" x="7021513" y="3341688"/>
          <p14:tracePt t="23657" x="7034213" y="3341688"/>
          <p14:tracePt t="23670" x="7046913" y="3341688"/>
          <p14:tracePt t="23681" x="7059613" y="3354388"/>
          <p14:tracePt t="23694" x="7072313" y="3354388"/>
          <p14:tracePt t="23705" x="7097713" y="3354388"/>
          <p14:tracePt t="23723" x="7110413" y="3354388"/>
          <p14:tracePt t="23737" x="7134225" y="3354388"/>
          <p14:tracePt t="23759" x="7185025" y="3367088"/>
          <p14:tracePt t="23771" x="7210425" y="3367088"/>
          <p14:tracePt t="23788" x="7235825" y="3367088"/>
          <p14:tracePt t="23792" x="7259638" y="3367088"/>
          <p14:tracePt t="23804" x="7272338" y="3367088"/>
          <p14:tracePt t="23821" x="7297738" y="3367088"/>
          <p14:tracePt t="23838" x="7359650" y="3367088"/>
          <p14:tracePt t="23857" x="7385050" y="3367088"/>
          <p14:tracePt t="23871" x="7410450" y="3367088"/>
          <p14:tracePt t="23889" x="7472363" y="3367088"/>
          <p14:tracePt t="23905" x="7497763" y="3367088"/>
          <p14:tracePt t="23922" x="7535863" y="3367088"/>
          <p14:tracePt t="23926" x="7561263" y="3367088"/>
          <p14:tracePt t="23938" x="7597775" y="3367088"/>
          <p14:tracePt t="23956" x="7623175" y="3367088"/>
          <p14:tracePt t="23972" x="7697788" y="3367088"/>
          <p14:tracePt t="23989" x="7723188" y="3367088"/>
          <p14:tracePt t="24005" x="7735888" y="3367088"/>
          <p14:tracePt t="24007" x="7761288" y="3367088"/>
          <p14:tracePt t="24027" x="7773988" y="3367088"/>
          <p14:tracePt t="24038" x="7785100" y="3367088"/>
          <p14:tracePt t="24057" x="7823200" y="3367088"/>
          <p14:tracePt t="24071" x="7835900" y="3367088"/>
          <p14:tracePt t="24095" x="7861300" y="3367088"/>
          <p14:tracePt t="24106" x="7874000" y="3367088"/>
          <p14:tracePt t="24122" x="7886700" y="3367088"/>
          <p14:tracePt t="24139" x="7897813" y="3367088"/>
          <p14:tracePt t="24141" x="7910513" y="3367088"/>
          <p14:tracePt t="24157" x="7923213" y="3367088"/>
          <p14:tracePt t="24172" x="7935913" y="3367088"/>
          <p14:tracePt t="24191" x="7948613" y="3367088"/>
          <p14:tracePt t="24206" x="7961313" y="3367088"/>
          <p14:tracePt t="24228" x="7974013" y="3367088"/>
          <p14:tracePt t="24251" x="7986713" y="3367088"/>
          <p14:tracePt t="24275" x="7999413" y="3367088"/>
          <p14:tracePt t="24288" x="8010525" y="3367088"/>
          <p14:tracePt t="24300" x="8023225" y="3367088"/>
          <p14:tracePt t="24326" x="8035925" y="3367088"/>
          <p14:tracePt t="24348" x="8048625" y="3367088"/>
          <p14:tracePt t="24361" x="8061325" y="3367088"/>
          <p14:tracePt t="24374" x="8074025" y="3367088"/>
          <p14:tracePt t="24530" x="8086725" y="3367088"/>
          <p14:tracePt t="24579" x="8099425" y="3367088"/>
          <p14:tracePt t="24592" x="8110538" y="3367088"/>
          <p14:tracePt t="24640" x="8123238" y="3367088"/>
          <p14:tracePt t="25089" x="8110538" y="3367088"/>
          <p14:tracePt t="25100" x="8074025" y="3367088"/>
          <p14:tracePt t="25112" x="8023225" y="3367088"/>
          <p14:tracePt t="25126" x="7923213" y="3367088"/>
          <p14:tracePt t="25141" x="7697788" y="3390900"/>
          <p14:tracePt t="25159" x="7335838" y="3479800"/>
          <p14:tracePt t="25162" x="6897688" y="3590925"/>
          <p14:tracePt t="25174" x="6496050" y="3692525"/>
          <p14:tracePt t="25195" x="6146800" y="3792538"/>
          <p14:tracePt t="25198" x="5821363" y="3867150"/>
          <p14:tracePt t="25209" x="5570538" y="3941763"/>
          <p14:tracePt t="25225" x="5394325" y="4005263"/>
          <p14:tracePt t="25240" x="5245100" y="4041775"/>
          <p14:tracePt t="25258" x="4981575" y="4141788"/>
          <p14:tracePt t="25273" x="4881563" y="4167188"/>
          <p14:tracePt t="25291" x="4806950" y="4205288"/>
          <p14:tracePt t="25307" x="4681538" y="4267200"/>
          <p14:tracePt t="25325" x="4606925" y="4292600"/>
          <p14:tracePt t="25341" x="4456113" y="4341813"/>
          <p14:tracePt t="25358" x="4406900" y="4354513"/>
          <p14:tracePt t="25374" x="4368800" y="4367213"/>
          <p14:tracePt t="25393" x="4294188" y="4379913"/>
          <p14:tracePt t="25407" x="4268788" y="4379913"/>
          <p14:tracePt t="25428" x="4217988" y="4379913"/>
          <p14:tracePt t="25452" x="4205288" y="4379913"/>
          <p14:tracePt t="25466" x="4192588" y="4379913"/>
          <p14:tracePt t="25549" x="4181475" y="4392613"/>
          <p14:tracePt t="25562" x="4168775" y="4392613"/>
          <p14:tracePt t="25574" x="4156075" y="4418013"/>
          <p14:tracePt t="25586" x="4130675" y="4430713"/>
          <p14:tracePt t="25598" x="4105275" y="4430713"/>
          <p14:tracePt t="25610" x="4092575" y="4443413"/>
          <p14:tracePt t="25627" x="4068763" y="4454525"/>
          <p14:tracePt t="25642" x="4056063" y="4467225"/>
          <p14:tracePt t="25661" x="4017963" y="4505325"/>
          <p14:tracePt t="25676" x="4005263" y="4518025"/>
          <p14:tracePt t="25694" x="3979863" y="4554538"/>
          <p14:tracePt t="25709" x="3956050" y="4579938"/>
          <p14:tracePt t="25727" x="3943350" y="4592638"/>
          <p14:tracePt t="25744" x="3905250" y="4630738"/>
          <p14:tracePt t="25760" x="3879850" y="4643438"/>
          <p14:tracePt t="25775" x="3879850" y="4656138"/>
          <p14:tracePt t="25794" x="3867150" y="4679950"/>
          <p14:tracePt t="25817" x="3867150" y="4692650"/>
          <p14:tracePt t="25950" x="3879850" y="4692650"/>
          <p14:tracePt t="25962" x="3892550" y="4692650"/>
          <p14:tracePt t="26062" x="3905250" y="4692650"/>
          <p14:tracePt t="26084" x="3930650" y="4692650"/>
          <p14:tracePt t="26107" x="3943350" y="4692650"/>
          <p14:tracePt t="26265" x="3956050" y="4692650"/>
          <p14:tracePt t="26301" x="3968750" y="4705350"/>
          <p14:tracePt t="26313" x="3979863" y="4705350"/>
          <p14:tracePt t="26373" x="3992563" y="4718050"/>
          <p14:tracePt t="26400" x="4005263" y="4718050"/>
          <p14:tracePt t="26459" x="4017963" y="4730750"/>
          <p14:tracePt t="26822" x="4017963" y="4743450"/>
          <p14:tracePt t="26848" x="4017963" y="4768850"/>
          <p14:tracePt t="26860" x="4030663" y="4779963"/>
          <p14:tracePt t="26872" x="4030663" y="4792663"/>
          <p14:tracePt t="26883" x="4030663" y="4805363"/>
          <p14:tracePt t="26897" x="4030663" y="4830763"/>
          <p14:tracePt t="26912" x="4030663" y="4856163"/>
          <p14:tracePt t="26929" x="4030663" y="4879975"/>
          <p14:tracePt t="26933" x="4030663" y="4905375"/>
          <p14:tracePt t="26946" x="4030663" y="4930775"/>
          <p14:tracePt t="26963" x="4030663" y="4968875"/>
          <p14:tracePt t="26980" x="4005263" y="5030788"/>
          <p14:tracePt t="26998" x="3979863" y="5043488"/>
          <p14:tracePt t="27013" x="3968750" y="5081588"/>
          <p14:tracePt t="27031" x="3930650" y="5143500"/>
          <p14:tracePt t="27046" x="3917950" y="5168900"/>
          <p14:tracePt t="27063" x="3892550" y="5205413"/>
          <p14:tracePt t="27066" x="3879850" y="5230813"/>
          <p14:tracePt t="27078" x="3856038" y="5268913"/>
          <p14:tracePt t="27097" x="3817938" y="5294313"/>
          <p14:tracePt t="27114" x="3756025" y="5343525"/>
          <p14:tracePt t="27131" x="3705225" y="5368925"/>
          <p14:tracePt t="27146" x="3654425" y="5381625"/>
          <p14:tracePt t="27164" x="3541713" y="5430838"/>
          <p14:tracePt t="27180" x="3454400" y="5443538"/>
          <p14:tracePt t="27198" x="3354388" y="5468938"/>
          <p14:tracePt t="27201" x="3228975" y="5494338"/>
          <p14:tracePt t="27213" x="3116263" y="5507038"/>
          <p14:tracePt t="27231" x="2967038" y="5518150"/>
          <p14:tracePt t="27248" x="2616200" y="5518150"/>
          <p14:tracePt t="27265" x="2478088" y="5518150"/>
          <p14:tracePt t="27280" x="2378075" y="5518150"/>
          <p14:tracePt t="27298" x="2228850" y="5518150"/>
          <p14:tracePt t="27313" x="2178050" y="5518150"/>
          <p14:tracePt t="27332" x="2116138" y="5518150"/>
          <p14:tracePt t="27346" x="2116138" y="5507038"/>
          <p14:tracePt t="27366" x="2116138" y="5494338"/>
          <p14:tracePt t="27757" x="2127250" y="5494338"/>
          <p14:tracePt t="27782" x="2139950" y="5494338"/>
          <p14:tracePt t="27830" x="2152650" y="5494338"/>
          <p14:tracePt t="27867" x="2165350" y="5494338"/>
          <p14:tracePt t="27927" x="2178050" y="5481638"/>
          <p14:tracePt t="27975" x="2190750" y="5481638"/>
          <p14:tracePt t="28000" x="2203450" y="5481638"/>
          <p14:tracePt t="28012" x="2203450" y="5468938"/>
          <p14:tracePt t="28025" x="2216150" y="5468938"/>
          <p14:tracePt t="28038" x="2228850" y="5468938"/>
          <p14:tracePt t="28050" x="2239963" y="5468938"/>
          <p14:tracePt t="28066" x="2252663" y="5468938"/>
          <p14:tracePt t="28084" x="2278063" y="5456238"/>
          <p14:tracePt t="28099" x="2290763" y="5443538"/>
          <p14:tracePt t="28116" x="2316163" y="5443538"/>
          <p14:tracePt t="28134" x="2352675" y="5430838"/>
          <p14:tracePt t="28149" x="2378075" y="5430838"/>
          <p14:tracePt t="28166" x="2390775" y="5418138"/>
          <p14:tracePt t="28169" x="2416175" y="5418138"/>
          <p14:tracePt t="28183" x="2428875" y="5418138"/>
          <p14:tracePt t="28200" x="2441575" y="5407025"/>
          <p14:tracePt t="28216" x="2452688" y="5407025"/>
          <p14:tracePt t="28218" x="2465388" y="5394325"/>
          <p14:tracePt t="28233" x="2478088" y="5394325"/>
          <p14:tracePt t="28255" x="2490788" y="5394325"/>
          <p14:tracePt t="28268" x="2503488" y="5381625"/>
          <p14:tracePt t="28283" x="2516188" y="5381625"/>
          <p14:tracePt t="28303" x="2528888" y="5381625"/>
          <p14:tracePt t="28316" x="2541588" y="5368925"/>
          <p14:tracePt t="28335" x="2554288" y="5368925"/>
          <p14:tracePt t="28339" x="2578100" y="5368925"/>
          <p14:tracePt t="28350" x="2590800" y="5368925"/>
          <p14:tracePt t="28366" x="2603500" y="5356225"/>
          <p14:tracePt t="28383" x="2628900" y="5356225"/>
          <p14:tracePt t="28402" x="2654300" y="5356225"/>
          <p14:tracePt t="28416" x="2678113" y="5343525"/>
          <p14:tracePt t="28436" x="2690813" y="5330825"/>
          <p14:tracePt t="28438" x="2703513" y="5330825"/>
          <p14:tracePt t="28449" x="2728913" y="5318125"/>
          <p14:tracePt t="28467" x="2754313" y="5318125"/>
          <p14:tracePt t="28484" x="2803525" y="5294313"/>
          <p14:tracePt t="28500" x="2828925" y="5281613"/>
          <p14:tracePt t="28516" x="2867025" y="5268913"/>
          <p14:tracePt t="28536" x="2928938" y="5243513"/>
          <p14:tracePt t="28550" x="2967038" y="5218113"/>
          <p14:tracePt t="28568" x="3003550" y="5218113"/>
          <p14:tracePt t="28571" x="3067050" y="5194300"/>
          <p14:tracePt t="28583" x="3128963" y="5181600"/>
          <p14:tracePt t="28601" x="3192463" y="5168900"/>
          <p14:tracePt t="28617" x="3317875" y="5130800"/>
          <p14:tracePt t="28634" x="3367088" y="5118100"/>
          <p14:tracePt t="28650" x="3417888" y="5118100"/>
          <p14:tracePt t="28672" x="3530600" y="5105400"/>
          <p14:tracePt t="28684" x="3579813" y="5105400"/>
          <p14:tracePt t="28702" x="3630613" y="5092700"/>
          <p14:tracePt t="28704" x="3667125" y="5092700"/>
          <p14:tracePt t="28717" x="3705225" y="5092700"/>
          <p14:tracePt t="28736" x="3756025" y="5092700"/>
          <p14:tracePt t="28751" x="3817938" y="5092700"/>
          <p14:tracePt t="28769" x="3856038" y="5092700"/>
          <p14:tracePt t="28784" x="3892550" y="5092700"/>
          <p14:tracePt t="28802" x="3968750" y="5092700"/>
          <p14:tracePt t="28817" x="4017963" y="5092700"/>
          <p14:tracePt t="28836" x="4092575" y="5105400"/>
          <p14:tracePt t="28850" x="4143375" y="5105400"/>
          <p14:tracePt t="28868" x="4192588" y="5118100"/>
          <p14:tracePt t="28885" x="4268788" y="5130800"/>
          <p14:tracePt t="28902" x="4294188" y="5130800"/>
          <p14:tracePt t="28918" x="4330700" y="5130800"/>
          <p14:tracePt t="28937" x="4406900" y="5156200"/>
          <p14:tracePt t="28950" x="4456113" y="5168900"/>
          <p14:tracePt t="28972" x="4630738" y="5218113"/>
          <p14:tracePt t="28984" x="4732338" y="5243513"/>
          <p14:tracePt t="29001" x="4856163" y="5281613"/>
          <p14:tracePt t="29019" x="5057775" y="5356225"/>
          <p14:tracePt t="29035" x="5081588" y="5368925"/>
          <p14:tracePt t="29322" x="5081588" y="5381625"/>
          <p14:tracePt t="29359" x="5081588" y="5394325"/>
          <p14:tracePt t="29394" x="5081588" y="5418138"/>
          <p14:tracePt t="29430" x="5081588" y="5430838"/>
          <p14:tracePt t="29455" x="5081588" y="5443538"/>
          <p14:tracePt t="29470" x="5081588" y="5456238"/>
          <p14:tracePt t="29480" x="5081588" y="5468938"/>
          <p14:tracePt t="29504" x="5081588" y="5481638"/>
          <p14:tracePt t="29527" x="5081588" y="5494338"/>
          <p14:tracePt t="29540" x="5081588" y="5507038"/>
          <p14:tracePt t="29563" x="5081588" y="5518150"/>
          <p14:tracePt t="29599" x="5081588" y="5530850"/>
          <p14:tracePt t="29723" x="5081588" y="5543550"/>
          <p14:tracePt t="29783" x="5081588" y="5556250"/>
          <p14:tracePt t="29809" x="5068888" y="5556250"/>
          <p14:tracePt t="29843" x="5068888" y="5568950"/>
          <p14:tracePt t="29880" x="5057775" y="5581650"/>
          <p14:tracePt t="29916" x="5057775" y="5594350"/>
          <p14:tracePt t="29929" x="5057775" y="5607050"/>
          <p14:tracePt t="29965" x="5045075" y="5607050"/>
          <p14:tracePt t="30220" x="5045075" y="5594350"/>
          <p14:tracePt t="30268" x="5045075" y="5581650"/>
          <p14:tracePt t="30317" x="5045075" y="5568950"/>
          <p14:tracePt t="30342" x="5045075" y="5556250"/>
          <p14:tracePt t="30354" x="5045075" y="5543550"/>
          <p14:tracePt t="30377" x="5045075" y="5530850"/>
          <p14:tracePt t="30414" x="5045075" y="5518150"/>
          <p14:tracePt t="30450" x="5045075" y="5507038"/>
          <p14:tracePt t="30462" x="5045075" y="5494338"/>
          <p14:tracePt t="30499" x="5045075" y="5481638"/>
          <p14:tracePt t="30535" x="5045075" y="5468938"/>
          <p14:tracePt t="30547" x="5057775" y="5468938"/>
          <p14:tracePt t="30577" x="5057775" y="5456238"/>
          <p14:tracePt t="30596" x="5057775" y="5443538"/>
          <p14:tracePt t="30620" x="5068888" y="5443538"/>
          <p14:tracePt t="30632" x="5068888" y="5430838"/>
          <p14:tracePt t="30668" x="5068888" y="5418138"/>
          <p14:tracePt t="30705" x="5081588" y="5418138"/>
          <p14:tracePt t="31068" x="5094288" y="5418138"/>
          <p14:tracePt t="31094" x="5106988" y="5418138"/>
          <p14:tracePt t="31108" x="5119688" y="5418138"/>
          <p14:tracePt t="31130" x="5132388" y="5418138"/>
          <p14:tracePt t="31153" x="5145088" y="5418138"/>
          <p14:tracePt t="31178" x="5157788" y="5418138"/>
          <p14:tracePt t="31215" x="5170488" y="5418138"/>
          <p14:tracePt t="32440" x="5170488" y="5430838"/>
          <p14:tracePt t="34053" x="5181600" y="5430838"/>
          <p14:tracePt t="34076" x="5194300" y="5430838"/>
          <p14:tracePt t="34090" x="5207000" y="5430838"/>
          <p14:tracePt t="34101" x="5219700" y="5430838"/>
          <p14:tracePt t="34126" x="5232400" y="5443538"/>
          <p14:tracePt t="34137" x="5245100" y="5443538"/>
          <p14:tracePt t="34150" x="5257800" y="5443538"/>
          <p14:tracePt t="34163" x="5281613" y="5456238"/>
          <p14:tracePt t="34181" x="5294313" y="5456238"/>
          <p14:tracePt t="34197" x="5319713" y="5456238"/>
          <p14:tracePt t="34214" x="5332413" y="5456238"/>
          <p14:tracePt t="34230" x="5345113" y="5456238"/>
          <p14:tracePt t="34248" x="5394325" y="5468938"/>
          <p14:tracePt t="34264" x="5419725" y="5468938"/>
          <p14:tracePt t="34282" x="5470525" y="5481638"/>
          <p14:tracePt t="34297" x="5507038" y="5481638"/>
          <p14:tracePt t="34315" x="5532438" y="5494338"/>
          <p14:tracePt t="34331" x="5595938" y="5494338"/>
          <p14:tracePt t="34350" x="5607050" y="5494338"/>
          <p14:tracePt t="34364" x="5619750" y="5494338"/>
          <p14:tracePt t="34384" x="5645150" y="5494338"/>
          <p14:tracePt t="34647" x="5670550" y="5481638"/>
          <p14:tracePt t="34659" x="5683250" y="5468938"/>
          <p14:tracePt t="34672" x="5719763" y="5443538"/>
          <p14:tracePt t="34686" x="5770563" y="5418138"/>
          <p14:tracePt t="34700" x="5845175" y="5381625"/>
          <p14:tracePt t="34716" x="5908675" y="5343525"/>
          <p14:tracePt t="34719" x="5970588" y="5318125"/>
          <p14:tracePt t="34734" x="6045200" y="5268913"/>
          <p14:tracePt t="34750" x="6083300" y="5243513"/>
          <p14:tracePt t="34766" x="6146800" y="5218113"/>
          <p14:tracePt t="34768" x="6183313" y="5194300"/>
          <p14:tracePt t="34784" x="6246813" y="5168900"/>
          <p14:tracePt t="34800" x="6283325" y="5143500"/>
          <p14:tracePt t="34820" x="6396038" y="5092700"/>
          <p14:tracePt t="34833" x="6459538" y="5068888"/>
          <p14:tracePt t="34850" x="6496050" y="5043488"/>
          <p14:tracePt t="34854" x="6559550" y="5030788"/>
          <p14:tracePt t="34867" x="6608763" y="5005388"/>
          <p14:tracePt t="34884" x="6672263" y="4981575"/>
          <p14:tracePt t="34899" x="6734175" y="4968875"/>
          <p14:tracePt t="34901" x="6797675" y="4943475"/>
          <p14:tracePt t="34917" x="6859588" y="4930775"/>
          <p14:tracePt t="34934" x="6910388" y="4930775"/>
          <p14:tracePt t="34952" x="6972300" y="4905375"/>
          <p14:tracePt t="34966" x="6997700" y="4905375"/>
          <p14:tracePt t="34985" x="7021513" y="4892675"/>
          <p14:tracePt t="34987" x="7034213" y="4892675"/>
          <p14:tracePt t="35000" x="7059613" y="4892675"/>
          <p14:tracePt t="35017" x="7072313" y="4892675"/>
          <p14:tracePt t="35035" x="7085013" y="4879975"/>
          <p14:tracePt t="35055" x="7097713" y="4879975"/>
          <p14:tracePt t="35290" x="7097713" y="4868863"/>
          <p14:tracePt t="35314" x="7110413" y="4868863"/>
          <p14:tracePt t="35339" x="7110413" y="4856163"/>
          <p14:tracePt t="35355" x="7123113" y="4856163"/>
          <p14:tracePt t="35435" x="7134225" y="4856163"/>
          <p14:tracePt t="35618" x="7159625" y="4843463"/>
          <p14:tracePt t="35630" x="7185025" y="4843463"/>
          <p14:tracePt t="35642" x="7210425" y="4843463"/>
          <p14:tracePt t="35655" x="7246938" y="4830763"/>
          <p14:tracePt t="35668" x="7272338" y="4830763"/>
          <p14:tracePt t="35686" x="7297738" y="4830763"/>
          <p14:tracePt t="35702" x="7359650" y="4818063"/>
          <p14:tracePt t="35719" x="7385050" y="4818063"/>
          <p14:tracePt t="35736" x="7410450" y="4818063"/>
          <p14:tracePt t="35756" x="7459663" y="4818063"/>
          <p14:tracePt t="35769" x="7472363" y="4818063"/>
          <p14:tracePt t="35788" x="7497763" y="4805363"/>
          <p14:tracePt t="35802" x="7510463" y="4805363"/>
          <p14:tracePt t="35819" x="7535863" y="4805363"/>
          <p14:tracePt t="35836" x="7548563" y="4805363"/>
          <p14:tracePt t="35861" x="7561263" y="4792663"/>
          <p14:tracePt t="35885" x="7572375" y="4792663"/>
          <p14:tracePt t="35897" x="7585075" y="4792663"/>
          <p14:tracePt t="35921" x="7597775" y="4792663"/>
          <p14:tracePt t="36200" x="7610475" y="4792663"/>
          <p14:tracePt t="36212" x="7610475" y="4779963"/>
          <p14:tracePt t="36225" x="7623175" y="4779963"/>
          <p14:tracePt t="36237" x="7635875" y="4779963"/>
          <p14:tracePt t="36262" x="7648575" y="4768850"/>
          <p14:tracePt t="36286" x="7661275" y="4768850"/>
          <p14:tracePt t="36310" x="7673975" y="4756150"/>
          <p14:tracePt t="36345" x="7685088" y="4756150"/>
          <p14:tracePt t="36357" x="7697788" y="4756150"/>
          <p14:tracePt t="36394" x="7710488" y="4756150"/>
          <p14:tracePt t="36418" x="7723188" y="4756150"/>
          <p14:tracePt t="36455" x="7735888" y="4756150"/>
          <p14:tracePt t="36733" x="7735888" y="4743450"/>
          <p14:tracePt t="36745" x="7748588" y="4743450"/>
          <p14:tracePt t="36771" x="7761288" y="4730750"/>
          <p14:tracePt t="36795" x="7773988" y="4730750"/>
          <p14:tracePt t="36806" x="7785100" y="4730750"/>
          <p14:tracePt t="36819" x="7797800" y="4730750"/>
          <p14:tracePt t="36842" x="7810500" y="4730750"/>
          <p14:tracePt t="36880" x="7823200" y="4730750"/>
          <p14:tracePt t="37195" x="7810500" y="4730750"/>
          <p14:tracePt t="37267" x="7797800" y="4730750"/>
          <p14:tracePt t="37292" x="7773988" y="4730750"/>
          <p14:tracePt t="37316" x="7761288" y="4730750"/>
          <p14:tracePt t="37329" x="7748588" y="4730750"/>
          <p14:tracePt t="37341" x="7735888" y="4730750"/>
          <p14:tracePt t="37352" x="7710488" y="4730750"/>
          <p14:tracePt t="37365" x="7697788" y="4730750"/>
          <p14:tracePt t="37376" x="7673975" y="4756150"/>
          <p14:tracePt t="37390" x="7648575" y="4768850"/>
          <p14:tracePt t="37406" x="7610475" y="4779963"/>
          <p14:tracePt t="37426" x="7585075" y="4818063"/>
          <p14:tracePt t="37439" x="7561263" y="4830763"/>
          <p14:tracePt t="37457" x="7561263" y="4843463"/>
          <p14:tracePt t="37473" x="7535863" y="4868863"/>
          <p14:tracePt t="37489" x="7535863" y="4879975"/>
          <p14:tracePt t="37505" x="7523163" y="4892675"/>
          <p14:tracePt t="37533" x="7510463" y="4905375"/>
          <p14:tracePt t="37560" x="7497763" y="4905375"/>
          <p14:tracePt t="37764" x="7485063" y="4918075"/>
          <p14:tracePt t="37789" x="7472363" y="4918075"/>
          <p14:tracePt t="37801" x="7459663" y="4918075"/>
          <p14:tracePt t="37814" x="7435850" y="4930775"/>
          <p14:tracePt t="37827" x="7397750" y="4943475"/>
          <p14:tracePt t="37840" x="7359650" y="4956175"/>
          <p14:tracePt t="37858" x="7310438" y="4956175"/>
          <p14:tracePt t="37874" x="7197725" y="4968875"/>
          <p14:tracePt t="37892" x="7123113" y="4981575"/>
          <p14:tracePt t="37906" x="7072313" y="4981575"/>
          <p14:tracePt t="37925" x="6997700" y="4992688"/>
          <p14:tracePt t="37940" x="6934200" y="5005388"/>
          <p14:tracePt t="37959" x="6859588" y="5018088"/>
          <p14:tracePt t="37973" x="6834188" y="5030788"/>
          <p14:tracePt t="37990" x="6797675" y="5030788"/>
          <p14:tracePt t="38007" x="6746875" y="5056188"/>
          <p14:tracePt t="38025" x="6721475" y="5056188"/>
          <p14:tracePt t="38042" x="6684963" y="5068888"/>
          <p14:tracePt t="38044" x="6646863" y="5068888"/>
          <p14:tracePt t="38060" x="6621463" y="5081588"/>
          <p14:tracePt t="38074" x="6596063" y="5092700"/>
          <p14:tracePt t="38093" x="6546850" y="5118100"/>
          <p14:tracePt t="38107" x="6534150" y="5130800"/>
          <p14:tracePt t="38125" x="6521450" y="5130800"/>
          <p14:tracePt t="38141" x="6496050" y="5143500"/>
          <p14:tracePt t="38166" x="6496050" y="5156200"/>
          <p14:tracePt t="38176" x="6496050" y="5168900"/>
          <p14:tracePt t="38191" x="6483350" y="5168900"/>
          <p14:tracePt t="38207" x="6483350" y="5181600"/>
          <p14:tracePt t="38226" x="6483350" y="5194300"/>
          <p14:tracePt t="38250" x="6472238" y="5205413"/>
          <p14:tracePt t="38263" x="6472238" y="5218113"/>
          <p14:tracePt t="38285" x="6472238" y="5230813"/>
          <p14:tracePt t="38298" x="6472238" y="5243513"/>
          <p14:tracePt t="38309" x="6472238" y="5256213"/>
          <p14:tracePt t="38326" x="6472238" y="5268913"/>
          <p14:tracePt t="38342" x="6459538" y="5281613"/>
          <p14:tracePt t="38364" x="6459538" y="5294313"/>
          <p14:tracePt t="38376" x="6459538" y="5305425"/>
          <p14:tracePt t="38953" x="6459538" y="5294313"/>
          <p14:tracePt t="39002" x="6472238" y="5294313"/>
          <p14:tracePt t="39100" x="6472238" y="5281613"/>
          <p14:tracePt t="39196" x="6483350" y="5281613"/>
          <p14:tracePt t="39233" x="6496050" y="5281613"/>
          <p14:tracePt t="39306" x="6508750" y="5281613"/>
          <p14:tracePt t="39330" x="6521450" y="5281613"/>
          <p14:tracePt t="39403" x="6534150" y="5281613"/>
          <p14:tracePt t="39463" x="6546850" y="5281613"/>
          <p14:tracePt t="39501" x="6559550" y="5281613"/>
          <p14:tracePt t="39525" x="6572250" y="5281613"/>
          <p14:tracePt t="39548" x="6584950" y="5281613"/>
          <p14:tracePt t="39585" x="6596063" y="5281613"/>
          <p14:tracePt t="39621" x="6608763" y="5281613"/>
          <p14:tracePt t="39633" x="6621463" y="5281613"/>
          <p14:tracePt t="39658" x="6634163" y="5281613"/>
          <p14:tracePt t="39900" x="6621463" y="5281613"/>
          <p14:tracePt t="39914" x="6608763" y="5281613"/>
          <p14:tracePt t="39925" x="6596063" y="5281613"/>
          <p14:tracePt t="39937" x="6584950" y="5294313"/>
          <p14:tracePt t="39948" x="6572250" y="5318125"/>
          <p14:tracePt t="39964" x="6559550" y="5330825"/>
          <p14:tracePt t="39980" x="6534150" y="5343525"/>
          <p14:tracePt t="39998" x="6496050" y="5381625"/>
          <p14:tracePt t="40013" x="6483350" y="5407025"/>
          <p14:tracePt t="40030" x="6472238" y="5407025"/>
          <p14:tracePt t="40033" x="6472238" y="5418138"/>
          <p14:tracePt t="40047" x="6459538" y="5418138"/>
          <p14:tracePt t="40065" x="6459538" y="5430838"/>
          <p14:tracePt t="40080" x="6459538" y="5443538"/>
          <p14:tracePt t="40119" x="6459538" y="5456238"/>
          <p14:tracePt t="40192" x="6459538" y="5468938"/>
          <p14:tracePt t="40215" x="6472238" y="5468938"/>
          <p14:tracePt t="40228" x="6483350" y="5468938"/>
          <p14:tracePt t="40240" x="6483350" y="5481638"/>
          <p14:tracePt t="40251" x="6496050" y="5494338"/>
          <p14:tracePt t="40276" x="6508750" y="5494338"/>
          <p14:tracePt t="40288" x="6521450" y="5507038"/>
          <p14:tracePt t="40300" x="6534150" y="5507038"/>
          <p14:tracePt t="40314" x="6534150" y="5530850"/>
          <p14:tracePt t="40331" x="6546850" y="5530850"/>
          <p14:tracePt t="40348" x="6559550" y="5556250"/>
          <p14:tracePt t="40373" x="6572250" y="5568950"/>
          <p14:tracePt t="40385" x="6572250" y="5581650"/>
          <p14:tracePt t="40399" x="6584950" y="5581650"/>
          <p14:tracePt t="40414" x="6584950" y="5594350"/>
          <p14:tracePt t="40432" x="6596063" y="5594350"/>
          <p14:tracePt t="40436" x="6608763" y="5594350"/>
          <p14:tracePt t="40518" x="6608763" y="5607050"/>
          <p14:tracePt t="40533" x="6621463" y="5607050"/>
          <p14:tracePt t="40555" x="6634163" y="5607050"/>
          <p14:tracePt t="40580" x="6659563" y="5619750"/>
          <p14:tracePt t="40604" x="6672263" y="5619750"/>
          <p14:tracePt t="40616" x="6684963" y="5619750"/>
          <p14:tracePt t="40628" x="6696075" y="5619750"/>
          <p14:tracePt t="40640" x="6721475" y="5619750"/>
          <p14:tracePt t="40664" x="6734175" y="5619750"/>
          <p14:tracePt t="40676" x="6759575" y="5619750"/>
          <p14:tracePt t="40689" x="6772275" y="5630863"/>
          <p14:tracePt t="40701" x="6784975" y="5630863"/>
          <p14:tracePt t="40714" x="6797675" y="5630863"/>
          <p14:tracePt t="40733" x="6821488" y="5630863"/>
          <p14:tracePt t="40749" x="6846888" y="5630863"/>
          <p14:tracePt t="40769" x="6859588" y="5630863"/>
          <p14:tracePt t="40774" x="6859588" y="5643563"/>
          <p14:tracePt t="40785" x="6884988" y="5643563"/>
          <p14:tracePt t="40810" x="6897688" y="5643563"/>
          <p14:tracePt t="40823" x="6910388" y="5643563"/>
          <p14:tracePt t="40836" x="6921500" y="5656263"/>
          <p14:tracePt t="40849" x="6934200" y="5656263"/>
          <p14:tracePt t="40867" x="6946900" y="5656263"/>
          <p14:tracePt t="40872" x="6959600" y="5656263"/>
          <p14:tracePt t="40883" x="6972300" y="5656263"/>
          <p14:tracePt t="40900" x="6985000" y="5656263"/>
          <p14:tracePt t="40915" x="7010400" y="5668963"/>
          <p14:tracePt t="40934" x="7021513" y="5681663"/>
          <p14:tracePt t="40948" x="7034213" y="5681663"/>
          <p14:tracePt t="40968" x="7046913" y="5694363"/>
          <p14:tracePt t="40983" x="7059613" y="5694363"/>
          <p14:tracePt t="41066" x="7072313" y="5694363"/>
          <p14:tracePt t="41561" x="7046913" y="5694363"/>
          <p14:tracePt t="41574" x="6972300" y="5681663"/>
          <p14:tracePt t="41585" x="6821488" y="5607050"/>
          <p14:tracePt t="41599" x="6572250" y="5494338"/>
          <p14:tracePt t="41611" x="6208713" y="5343525"/>
          <p14:tracePt t="41623" x="5832475" y="5194300"/>
          <p14:tracePt t="41639" x="5507038" y="5056188"/>
          <p14:tracePt t="41651" x="5181600" y="4918075"/>
          <p14:tracePt t="41668" x="4856163" y="4730750"/>
          <p14:tracePt t="41671" x="4581525" y="4530725"/>
          <p14:tracePt t="41684" x="4330700" y="4341813"/>
          <p14:tracePt t="41701" x="4030663" y="4129088"/>
          <p14:tracePt t="41718" x="3756025" y="3941763"/>
          <p14:tracePt t="41720" x="3479800" y="3741738"/>
          <p14:tracePt t="41736" x="3167063" y="3541713"/>
          <p14:tracePt t="41751" x="2916238" y="3328988"/>
          <p14:tracePt t="41769" x="2452688" y="2978150"/>
          <p14:tracePt t="41785" x="2278063" y="2828925"/>
          <p14:tracePt t="41802" x="2090738" y="2652713"/>
          <p14:tracePt t="41806" x="1965325" y="2527300"/>
          <p14:tracePt t="41817" x="1852613" y="2403475"/>
          <p14:tracePt t="41836" x="1739900" y="2290763"/>
          <p14:tracePt t="41851" x="1652588" y="2165350"/>
          <p14:tracePt t="41853" x="1577975" y="2065338"/>
          <p14:tracePt t="41868" x="1539875" y="1989138"/>
          <p14:tracePt t="41885" x="1514475" y="1927225"/>
          <p14:tracePt t="41906" x="1514475" y="1914525"/>
          <p14:tracePt t="42073" x="1489075" y="1889125"/>
          <p14:tracePt t="42084" x="1427163" y="1839913"/>
          <p14:tracePt t="42096" x="1327150" y="1739900"/>
          <p14:tracePt t="42109" x="1214438" y="1576388"/>
          <p14:tracePt t="42120" x="1014413" y="1301750"/>
          <p14:tracePt t="42136" x="825500" y="1050925"/>
          <p14:tracePt t="42152" x="663575" y="838200"/>
          <p14:tracePt t="42170" x="450850" y="576263"/>
          <p14:tracePt t="42186" x="363538" y="450850"/>
          <p14:tracePt t="42203" x="287338" y="338138"/>
          <p14:tracePt t="42206" x="200025" y="225425"/>
          <p14:tracePt t="42218" x="125413" y="125413"/>
          <p14:tracePt t="42236" x="38100" y="25400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93ADE72-B4F2-E11A-E65C-D901ECA03E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430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409"/>
    </mc:Choice>
    <mc:Fallback xmlns="">
      <p:transition spd="slow" advTm="23409"/>
    </mc:Fallback>
  </mc:AlternateContent>
  <p:extLst>
    <p:ext uri="{3A86A75C-4F4B-4683-9AE1-C65F6400EC91}">
      <p14:laserTraceLst xmlns:p14="http://schemas.microsoft.com/office/powerpoint/2010/main">
        <p14:tracePtLst>
          <p14:tracePt t="365" x="2303463" y="6783388"/>
          <p14:tracePt t="377" x="2328863" y="6757988"/>
          <p14:tracePt t="389" x="2339975" y="6732588"/>
          <p14:tracePt t="406" x="2365375" y="6707188"/>
          <p14:tracePt t="422" x="2378075" y="6670675"/>
          <p14:tracePt t="439" x="2416175" y="6632575"/>
          <p14:tracePt t="455" x="2441575" y="6607175"/>
          <p14:tracePt t="474" x="2478088" y="6570663"/>
          <p14:tracePt t="488" x="2503488" y="6570663"/>
          <p14:tracePt t="506" x="2516188" y="6545263"/>
          <p14:tracePt t="522" x="2541588" y="6532563"/>
          <p14:tracePt t="539" x="2554288" y="6519863"/>
          <p14:tracePt t="558" x="2565400" y="6519863"/>
          <p14:tracePt t="573" x="2565400" y="6507163"/>
          <p14:tracePt t="589" x="2578100" y="6494463"/>
          <p14:tracePt t="608" x="2603500" y="6483350"/>
          <p14:tracePt t="622" x="2603500" y="6470650"/>
          <p14:tracePt t="640" x="2616200" y="6457950"/>
          <p14:tracePt t="656" x="2641600" y="6445250"/>
          <p14:tracePt t="673" x="2654300" y="6432550"/>
          <p14:tracePt t="689" x="2667000" y="6419850"/>
          <p14:tracePt t="706" x="2690813" y="6394450"/>
          <p14:tracePt t="723" x="2716213" y="6370638"/>
          <p14:tracePt t="742" x="2778125" y="6345238"/>
          <p14:tracePt t="756" x="2816225" y="6332538"/>
          <p14:tracePt t="774" x="2854325" y="6332538"/>
          <p14:tracePt t="789" x="2916238" y="6307138"/>
          <p14:tracePt t="807" x="2941638" y="6307138"/>
          <p14:tracePt t="823" x="2954338" y="6307138"/>
          <p14:tracePt t="842" x="2954338" y="6281738"/>
          <p14:tracePt t="1068" x="2979738" y="6281738"/>
          <p14:tracePt t="1081" x="2992438" y="6281738"/>
          <p14:tracePt t="1091" x="3003550" y="6269038"/>
          <p14:tracePt t="1104" x="3028950" y="6257925"/>
          <p14:tracePt t="1116" x="3067050" y="6257925"/>
          <p14:tracePt t="1129" x="3092450" y="6245225"/>
          <p14:tracePt t="1142" x="3128963" y="6232525"/>
          <p14:tracePt t="1157" x="3167063" y="6219825"/>
          <p14:tracePt t="1174" x="3205163" y="6219825"/>
          <p14:tracePt t="1190" x="3279775" y="6194425"/>
          <p14:tracePt t="1210" x="3317875" y="6194425"/>
          <p14:tracePt t="1224" x="3367088" y="6181725"/>
          <p14:tracePt t="1241" x="3429000" y="6169025"/>
          <p14:tracePt t="1257" x="3467100" y="6169025"/>
          <p14:tracePt t="1275" x="3492500" y="6157913"/>
          <p14:tracePt t="1291" x="3517900" y="6157913"/>
          <p14:tracePt t="1311" x="3554413" y="6157913"/>
          <p14:tracePt t="1324" x="3567113" y="6157913"/>
          <p14:tracePt t="1341" x="3592513" y="6157913"/>
          <p14:tracePt t="1358" x="3643313" y="6157913"/>
          <p14:tracePt t="1375" x="3667125" y="6157913"/>
          <p14:tracePt t="1391" x="3692525" y="6157913"/>
          <p14:tracePt t="1408" x="3743325" y="6157913"/>
          <p14:tracePt t="1424" x="3767138" y="6157913"/>
          <p14:tracePt t="1444" x="3779838" y="6157913"/>
          <p14:tracePt t="1458" x="3792538" y="6157913"/>
          <p14:tracePt t="1480" x="3805238" y="6157913"/>
          <p14:tracePt t="1795" x="3817938" y="6157913"/>
          <p14:tracePt t="1807" x="3843338" y="6132513"/>
          <p14:tracePt t="1819" x="3867150" y="6119813"/>
          <p14:tracePt t="1831" x="3892550" y="6094413"/>
          <p14:tracePt t="1844" x="3943350" y="6081713"/>
          <p14:tracePt t="1859" x="3979863" y="6069013"/>
          <p14:tracePt t="1876" x="4017963" y="6045200"/>
          <p14:tracePt t="1892" x="4117975" y="6019800"/>
          <p14:tracePt t="1910" x="4156075" y="6007100"/>
          <p14:tracePt t="1926" x="4205288" y="6007100"/>
          <p14:tracePt t="1944" x="4294188" y="5994400"/>
          <p14:tracePt t="1959" x="4318000" y="5994400"/>
          <p14:tracePt t="1977" x="4394200" y="5994400"/>
          <p14:tracePt t="1993" x="4430713" y="5994400"/>
          <p14:tracePt t="2009" x="4468813" y="5994400"/>
          <p14:tracePt t="2026" x="4594225" y="5994400"/>
          <p14:tracePt t="2043" x="4656138" y="6007100"/>
          <p14:tracePt t="2059" x="4743450" y="6019800"/>
          <p14:tracePt t="2077" x="4881563" y="6045200"/>
          <p14:tracePt t="2092" x="4956175" y="6069013"/>
          <p14:tracePt t="2111" x="5045075" y="6081713"/>
          <p14:tracePt t="2112" x="5094288" y="6094413"/>
          <p14:tracePt t="2126" x="5157788" y="6119813"/>
          <p14:tracePt t="2144" x="5181600" y="6119813"/>
          <p14:tracePt t="2159" x="5207000" y="6145213"/>
          <p14:tracePt t="2176" x="5207000" y="6169025"/>
          <p14:tracePt t="2352" x="5194300" y="6169025"/>
          <p14:tracePt t="2437" x="5207000" y="6157913"/>
          <p14:tracePt t="2449" x="5232400" y="6145213"/>
          <p14:tracePt t="2461" x="5270500" y="6107113"/>
          <p14:tracePt t="2473" x="5345113" y="6056313"/>
          <p14:tracePt t="2486" x="5457825" y="6007100"/>
          <p14:tracePt t="2498" x="5595938" y="5956300"/>
          <p14:tracePt t="2513" x="5732463" y="5907088"/>
          <p14:tracePt t="2527" x="5883275" y="5881688"/>
          <p14:tracePt t="2544" x="6045200" y="5868988"/>
          <p14:tracePt t="2561" x="6321425" y="5843588"/>
          <p14:tracePt t="2578" x="6421438" y="5832475"/>
          <p14:tracePt t="2594" x="6659563" y="5807075"/>
          <p14:tracePt t="2611" x="6734175" y="5807075"/>
          <p14:tracePt t="2627" x="6821488" y="5794375"/>
          <p14:tracePt t="2645" x="6884988" y="5794375"/>
          <p14:tracePt t="2661" x="6897688" y="5794375"/>
          <p14:tracePt t="2910" x="6897688" y="5781675"/>
          <p14:tracePt t="2935" x="6910388" y="5781675"/>
          <p14:tracePt t="2947" x="6921500" y="5768975"/>
          <p14:tracePt t="2958" x="6946900" y="5756275"/>
          <p14:tracePt t="2970" x="6959600" y="5756275"/>
          <p14:tracePt t="2983" x="6985000" y="5756275"/>
          <p14:tracePt t="2995" x="7021513" y="5756275"/>
          <p14:tracePt t="3014" x="7059613" y="5743575"/>
          <p14:tracePt t="3028" x="7110413" y="5743575"/>
          <p14:tracePt t="3047" x="7259638" y="5743575"/>
          <p14:tracePt t="3062" x="7335838" y="5743575"/>
          <p14:tracePt t="3079" x="7423150" y="5743575"/>
          <p14:tracePt t="3080" x="7497763" y="5743575"/>
          <p14:tracePt t="3095" x="7623175" y="5743575"/>
          <p14:tracePt t="3113" x="7735888" y="5743575"/>
          <p14:tracePt t="3128" x="7835900" y="5781675"/>
          <p14:tracePt t="3129" x="7961313" y="5807075"/>
          <p14:tracePt t="3146" x="8110538" y="5856288"/>
          <p14:tracePt t="3162" x="8274050" y="5907088"/>
          <p14:tracePt t="3179" x="8524875" y="5994400"/>
          <p14:tracePt t="3195" x="8612188" y="6019800"/>
          <p14:tracePt t="3213" x="8712200" y="6056313"/>
          <p14:tracePt t="3229" x="8737600" y="6069013"/>
          <p14:tracePt t="3480" x="8750300" y="6069013"/>
          <p14:tracePt t="3491" x="8774113" y="6069013"/>
          <p14:tracePt t="3503" x="8786813" y="6069013"/>
          <p14:tracePt t="3517" x="8799513" y="6056313"/>
          <p14:tracePt t="3529" x="8824913" y="6045200"/>
          <p14:tracePt t="3547" x="8837613" y="6045200"/>
          <p14:tracePt t="3563" x="8863013" y="6032500"/>
          <p14:tracePt t="3564" x="8899525" y="6032500"/>
          <p14:tracePt t="3582" x="8924925" y="6019800"/>
          <p14:tracePt t="3596" x="8950325" y="6007100"/>
          <p14:tracePt t="3614" x="9024938" y="5969000"/>
          <p14:tracePt t="3630" x="9088438" y="5945188"/>
          <p14:tracePt t="3648" x="9124950" y="5932488"/>
          <p14:tracePt t="3663" x="9212263" y="5894388"/>
          <p14:tracePt t="3680" x="9250363" y="5881688"/>
          <p14:tracePt t="3697" x="9301163" y="5868988"/>
          <p14:tracePt t="3714" x="9324975" y="5856288"/>
          <p14:tracePt t="3730" x="9350375" y="5856288"/>
          <p14:tracePt t="3747" x="9363075" y="5843588"/>
          <p14:tracePt t="3764" x="9388475" y="5832475"/>
          <p14:tracePt t="3784" x="9413875" y="5832475"/>
          <p14:tracePt t="4946" x="9413875" y="5807075"/>
          <p14:tracePt t="4960" x="9437688" y="5781675"/>
          <p14:tracePt t="4970" x="9450388" y="5743575"/>
          <p14:tracePt t="4985" x="9475788" y="5694363"/>
          <p14:tracePt t="5000" x="9513888" y="5643563"/>
          <p14:tracePt t="5019" x="9613900" y="5507038"/>
          <p14:tracePt t="5034" x="9675813" y="5443538"/>
          <p14:tracePt t="5051" x="9713913" y="5381625"/>
          <p14:tracePt t="5067" x="9801225" y="5281613"/>
          <p14:tracePt t="5084" x="9826625" y="5256213"/>
          <p14:tracePt t="5101" x="9852025" y="5230813"/>
          <p14:tracePt t="5117" x="9888538" y="5181600"/>
          <p14:tracePt t="5134" x="9913938" y="5168900"/>
          <p14:tracePt t="5152" x="9926638" y="5143500"/>
          <p14:tracePt t="5167" x="9939338" y="5130800"/>
          <p14:tracePt t="5185" x="9939338" y="5118100"/>
          <p14:tracePt t="5201" x="9952038" y="5092700"/>
          <p14:tracePt t="5225" x="9952038" y="5068888"/>
          <p14:tracePt t="5236" x="9963150" y="5043488"/>
          <p14:tracePt t="5252" x="9963150" y="5030788"/>
          <p14:tracePt t="5268" x="9963150" y="5018088"/>
          <p14:tracePt t="5294" x="9975850" y="4992688"/>
          <p14:tracePt t="5301" x="9975850" y="4981575"/>
          <p14:tracePt t="5318" x="9975850" y="4968875"/>
          <p14:tracePt t="5334" x="9975850" y="4943475"/>
          <p14:tracePt t="5394" x="9975850" y="4930775"/>
          <p14:tracePt t="6376" x="9952038" y="4930775"/>
          <p14:tracePt t="6389" x="9926638" y="4930775"/>
          <p14:tracePt t="6400" x="9888538" y="4930775"/>
          <p14:tracePt t="6412" x="9839325" y="4930775"/>
          <p14:tracePt t="6424" x="9763125" y="4918075"/>
          <p14:tracePt t="6438" x="9713913" y="4905375"/>
          <p14:tracePt t="6456" x="9663113" y="4905375"/>
          <p14:tracePt t="6471" x="9626600" y="4892675"/>
          <p14:tracePt t="6489" x="9588500" y="4879975"/>
          <p14:tracePt t="6504" x="9563100" y="4868863"/>
          <p14:tracePt t="6522" x="9550400" y="4856163"/>
          <p14:tracePt t="7806" x="9550400" y="4843463"/>
          <p14:tracePt t="7818" x="9525000" y="4843463"/>
          <p14:tracePt t="7831" x="9475788" y="4805363"/>
          <p14:tracePt t="7842" x="9413875" y="4779963"/>
          <p14:tracePt t="7860" x="9350375" y="4756150"/>
          <p14:tracePt t="7874" x="9312275" y="4730750"/>
          <p14:tracePt t="7894" x="9237663" y="4679950"/>
          <p14:tracePt t="7908" x="9212263" y="4656138"/>
          <p14:tracePt t="7925" x="9188450" y="4643438"/>
          <p14:tracePt t="7941" x="9112250" y="4605338"/>
          <p14:tracePt t="7958" x="9088438" y="4605338"/>
          <p14:tracePt t="7975" x="9012238" y="4579938"/>
          <p14:tracePt t="7994" x="8963025" y="4554538"/>
          <p14:tracePt t="8008" x="8899525" y="4543425"/>
          <p14:tracePt t="8025" x="8724900" y="4467225"/>
          <p14:tracePt t="8042" x="8624888" y="4443413"/>
          <p14:tracePt t="8059" x="8524875" y="4405313"/>
          <p14:tracePt t="8061" x="8461375" y="4379913"/>
          <p14:tracePt t="8075" x="8386763" y="4367213"/>
          <p14:tracePt t="8093" x="8299450" y="4341813"/>
          <p14:tracePt t="8108" x="8212138" y="4318000"/>
          <p14:tracePt t="8109" x="8135938" y="4305300"/>
          <p14:tracePt t="8126" x="8048625" y="4292600"/>
          <p14:tracePt t="8142" x="7999413" y="4292600"/>
          <p14:tracePt t="8159" x="7923213" y="4292600"/>
          <p14:tracePt t="8177" x="7910513" y="4292600"/>
          <p14:tracePt t="8193" x="7897813" y="4292600"/>
          <p14:tracePt t="8209" x="7874000" y="4292600"/>
          <p14:tracePt t="8227" x="7861300" y="4292600"/>
          <p14:tracePt t="9332" x="7835900" y="4292600"/>
          <p14:tracePt t="9345" x="7797800" y="4305300"/>
          <p14:tracePt t="9357" x="7735888" y="4318000"/>
          <p14:tracePt t="9370" x="7635875" y="4330700"/>
          <p14:tracePt t="9381" x="7497763" y="4330700"/>
          <p14:tracePt t="9395" x="7372350" y="4330700"/>
          <p14:tracePt t="9412" x="7246938" y="4330700"/>
          <p14:tracePt t="9429" x="6959600" y="4330700"/>
          <p14:tracePt t="9445" x="6834188" y="4330700"/>
          <p14:tracePt t="9462" x="6759575" y="4330700"/>
          <p14:tracePt t="9478" x="6634163" y="4330700"/>
          <p14:tracePt t="9496" x="6596063" y="4330700"/>
          <p14:tracePt t="9512" x="6559550" y="4330700"/>
          <p14:tracePt t="9530" x="6521450" y="4330700"/>
          <p14:tracePt t="9623" x="6483350" y="4330700"/>
          <p14:tracePt t="9636" x="6434138" y="4330700"/>
          <p14:tracePt t="9647" x="6421438" y="4330700"/>
          <p14:tracePt t="9659" x="6396038" y="4330700"/>
          <p14:tracePt t="9671" x="6370638" y="4330700"/>
          <p14:tracePt t="9685" x="6359525" y="4330700"/>
          <p14:tracePt t="9708" x="6346825" y="4330700"/>
          <p14:tracePt t="10400" x="6359525" y="4330700"/>
          <p14:tracePt t="10411" x="6383338" y="4330700"/>
          <p14:tracePt t="10423" x="6408738" y="4330700"/>
          <p14:tracePt t="10436" x="6434138" y="4330700"/>
          <p14:tracePt t="10448" x="6483350" y="4354513"/>
          <p14:tracePt t="10465" x="6508750" y="4367213"/>
          <p14:tracePt t="10481" x="6546850" y="4379913"/>
          <p14:tracePt t="10499" x="6621463" y="4418013"/>
          <p14:tracePt t="10515" x="6646863" y="4443413"/>
          <p14:tracePt t="10534" x="6684963" y="4479925"/>
          <p14:tracePt t="10548" x="6708775" y="4479925"/>
          <p14:tracePt t="10565" x="6721475" y="4492625"/>
          <p14:tracePt t="10581" x="6734175" y="4492625"/>
          <p14:tracePt t="10654" x="6797675" y="4530725"/>
          <p14:tracePt t="10667" x="6859588" y="4543425"/>
          <p14:tracePt t="10678" x="6934200" y="4579938"/>
          <p14:tracePt t="10690" x="6985000" y="4605338"/>
          <p14:tracePt t="10702" x="7034213" y="4630738"/>
          <p14:tracePt t="10715" x="7059613" y="4643438"/>
          <p14:tracePt t="10733" x="7072313" y="4667250"/>
          <p14:tracePt t="10749" x="7097713" y="4667250"/>
          <p14:tracePt t="10750" x="7123113" y="4679950"/>
          <p14:tracePt t="10766" x="7123113" y="4692650"/>
          <p14:tracePt t="10782" x="7146925" y="4692650"/>
          <p14:tracePt t="10800" x="7159625" y="4705350"/>
          <p14:tracePt t="10816" x="7185025" y="4705350"/>
          <p14:tracePt t="10833" x="7185025" y="4718050"/>
          <p14:tracePt t="10835" x="7197725" y="4718050"/>
          <p14:tracePt t="10849" x="7197725" y="4730750"/>
          <p14:tracePt t="10944" x="7259638" y="4743450"/>
          <p14:tracePt t="10956" x="7335838" y="4792663"/>
          <p14:tracePt t="10968" x="7459663" y="4830763"/>
          <p14:tracePt t="10981" x="7561263" y="4892675"/>
          <p14:tracePt t="10993" x="7648575" y="4943475"/>
          <p14:tracePt t="11006" x="7710488" y="4981575"/>
          <p14:tracePt t="11017" x="7761288" y="5005388"/>
          <p14:tracePt t="11033" x="7785100" y="5043488"/>
          <p14:tracePt t="11054" x="7797800" y="5056188"/>
          <p14:tracePt t="12131" x="7773988" y="5056188"/>
          <p14:tracePt t="12144" x="7748588" y="5056188"/>
          <p14:tracePt t="12157" x="7697788" y="5056188"/>
          <p14:tracePt t="12169" x="7623175" y="5056188"/>
          <p14:tracePt t="12180" x="7523163" y="5056188"/>
          <p14:tracePt t="12192" x="7423150" y="5043488"/>
          <p14:tracePt t="12205" x="7323138" y="5030788"/>
          <p14:tracePt t="12219" x="7223125" y="5005388"/>
          <p14:tracePt t="12236" x="7123113" y="4992688"/>
          <p14:tracePt t="12253" x="6972300" y="4943475"/>
          <p14:tracePt t="12270" x="6934200" y="4930775"/>
          <p14:tracePt t="12286" x="6897688" y="4918075"/>
          <p14:tracePt t="12303" x="6859588" y="4879975"/>
          <p14:tracePt t="12319" x="6834188" y="4868863"/>
          <p14:tracePt t="12337" x="6834188" y="4856163"/>
          <p14:tracePt t="12353" x="6821488" y="4843463"/>
          <p14:tracePt t="12375" x="6821488" y="4830763"/>
          <p14:tracePt t="12556" x="6834188" y="4830763"/>
          <p14:tracePt t="12628" x="6846888" y="4830763"/>
          <p14:tracePt t="12678" x="6859588" y="4830763"/>
          <p14:tracePt t="12689" x="6872288" y="4830763"/>
          <p14:tracePt t="12713" x="6884988" y="4830763"/>
          <p14:tracePt t="12738" x="6897688" y="4830763"/>
          <p14:tracePt t="12750" x="6921500" y="4818063"/>
          <p14:tracePt t="12761" x="6934200" y="4818063"/>
          <p14:tracePt t="12775" x="6959600" y="4818063"/>
          <p14:tracePt t="12787" x="6972300" y="4818063"/>
          <p14:tracePt t="12805" x="6985000" y="4805363"/>
          <p14:tracePt t="12821" x="6997700" y="4805363"/>
          <p14:tracePt t="12822" x="7034213" y="4792663"/>
          <p14:tracePt t="12838" x="7059613" y="4792663"/>
          <p14:tracePt t="12854" x="7097713" y="4768850"/>
          <p14:tracePt t="12871" x="7172325" y="4756150"/>
          <p14:tracePt t="12887" x="7235825" y="4743450"/>
          <p14:tracePt t="12905" x="7272338" y="4743450"/>
          <p14:tracePt t="12921" x="7359650" y="4730750"/>
          <p14:tracePt t="12939" x="7397750" y="4730750"/>
          <p14:tracePt t="12955" x="7448550" y="4730750"/>
          <p14:tracePt t="12955" x="7472363" y="4730750"/>
          <p14:tracePt t="12972" x="7510463" y="4730750"/>
          <p14:tracePt t="12988" x="7548563" y="4730750"/>
          <p14:tracePt t="13006" x="7623175" y="4756150"/>
          <p14:tracePt t="13021" x="7661275" y="4756150"/>
          <p14:tracePt t="13039" x="7710488" y="4768850"/>
          <p14:tracePt t="13041" x="7761288" y="4768850"/>
          <p14:tracePt t="13055" x="7823200" y="4779963"/>
          <p14:tracePt t="13072" x="7848600" y="4779963"/>
          <p14:tracePt t="13088" x="7886700" y="4779963"/>
          <p14:tracePt t="13105" x="7910513" y="4779963"/>
          <p14:tracePt t="13392" x="7923213" y="4779963"/>
          <p14:tracePt t="13416" x="7935913" y="4779963"/>
          <p14:tracePt t="13429" x="7948613" y="4779963"/>
          <p14:tracePt t="13441" x="7961313" y="4779963"/>
          <p14:tracePt t="13452" x="7974013" y="4792663"/>
          <p14:tracePt t="13479" x="7986713" y="4792663"/>
          <p14:tracePt t="13490" x="7999413" y="4805363"/>
          <p14:tracePt t="13514" x="8010525" y="4805363"/>
          <p14:tracePt t="13537" x="8010525" y="4818063"/>
          <p14:tracePt t="13549" x="8023225" y="4818063"/>
          <p14:tracePt t="13611" x="8035925" y="4818063"/>
          <p14:tracePt t="13647" x="8048625" y="4818063"/>
          <p14:tracePt t="13659" x="8061325" y="4818063"/>
          <p14:tracePt t="13671" x="8061325" y="4830763"/>
          <p14:tracePt t="13682" x="8074025" y="4830763"/>
          <p14:tracePt t="13695" x="8099425" y="4843463"/>
          <p14:tracePt t="13709" x="8110538" y="4856163"/>
          <p14:tracePt t="13723" x="8135938" y="4868863"/>
          <p14:tracePt t="13740" x="8161338" y="4892675"/>
          <p14:tracePt t="13743" x="8174038" y="4905375"/>
          <p14:tracePt t="13756" x="8199438" y="4930775"/>
          <p14:tracePt t="13774" x="8212138" y="4956175"/>
          <p14:tracePt t="13790" x="8235950" y="4968875"/>
          <p14:tracePt t="13806" x="8261350" y="4992688"/>
          <p14:tracePt t="13823" x="8274050" y="5018088"/>
          <p14:tracePt t="13841" x="8286750" y="5043488"/>
          <p14:tracePt t="13856" x="8299450" y="5043488"/>
          <p14:tracePt t="13874" x="8299450" y="5056188"/>
          <p14:tracePt t="13890" x="8312150" y="5068888"/>
          <p14:tracePt t="13907" x="8324850" y="5068888"/>
          <p14:tracePt t="13923" x="8324850" y="5081588"/>
          <p14:tracePt t="13925" x="8324850" y="5092700"/>
          <p14:tracePt t="14022" x="8324850" y="5081588"/>
          <p14:tracePt t="14033" x="8324850" y="5043488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309620" y="555752"/>
            <a:ext cx="5699760" cy="106680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sz="3200" b="1">
                <a:solidFill>
                  <a:srgbClr val="ED7D31"/>
                </a:solidFill>
                <a:latin typeface="Alexandria"/>
                <a:ea typeface="Alexandria"/>
                <a:cs typeface="Alexandria"/>
              </a:rPr>
              <a:t>What Is an Electronic Health Record?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80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7420" y="2189337"/>
            <a:ext cx="10297160" cy="3354765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marL="342900" indent="-342900" algn="just">
              <a:spcAft>
                <a:spcPts val="5"/>
              </a:spcAft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</a:rPr>
              <a:t>An EHR is a digital record of a patient’s health information.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Arial"/>
              <a:buChar char="•"/>
            </a:pPr>
            <a:r>
              <a:rPr sz="2400" dirty="0">
                <a:latin typeface="Alexandria"/>
              </a:rPr>
              <a:t>It may contain diagnoses, medicines, allergies, notes, orders, and results.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Arial"/>
              <a:buChar char="•"/>
            </a:pPr>
            <a:r>
              <a:rPr sz="2400" dirty="0">
                <a:latin typeface="Alexandria"/>
              </a:rPr>
              <a:t>It supports both clinical care and administrative work.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Arial"/>
              <a:buChar char="•"/>
            </a:pPr>
            <a:r>
              <a:rPr sz="2400" dirty="0">
                <a:latin typeface="Alexandria"/>
              </a:rPr>
              <a:t>It can follow the patient across visits and care settings.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Arial"/>
              <a:buChar char="•"/>
            </a:pPr>
            <a:r>
              <a:rPr sz="2400" dirty="0">
                <a:latin typeface="Alexandria"/>
              </a:rPr>
              <a:t>It should provide accurate information when the care team needs it.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4763"/>
    </mc:Choice>
    <mc:Fallback xmlns="">
      <p:transition spd="slow" advTm="204763"/>
    </mc:Fallback>
  </mc:AlternateContent>
  <p:extLst>
    <p:ext uri="{3A86A75C-4F4B-4683-9AE1-C65F6400EC91}">
      <p14:laserTraceLst xmlns:p14="http://schemas.microsoft.com/office/powerpoint/2010/main">
        <p14:tracePtLst>
          <p14:tracePt t="131" x="8048625" y="1776413"/>
          <p14:tracePt t="145" x="8223250" y="1839913"/>
          <p14:tracePt t="154" x="8361363" y="1876425"/>
          <p14:tracePt t="171" x="8499475" y="1927225"/>
          <p14:tracePt t="187" x="8699500" y="1965325"/>
          <p14:tracePt t="204" x="8763000" y="1978025"/>
          <p14:tracePt t="220" x="8786813" y="1989138"/>
          <p14:tracePt t="239" x="8824913" y="1989138"/>
          <p14:tracePt t="442" x="8824913" y="1978025"/>
          <p14:tracePt t="721" x="8837613" y="1978025"/>
          <p14:tracePt t="732" x="8850313" y="1978025"/>
          <p14:tracePt t="745" x="8863013" y="1978025"/>
          <p14:tracePt t="758" x="8886825" y="1978025"/>
          <p14:tracePt t="774" x="8912225" y="1978025"/>
          <p14:tracePt t="791" x="8975725" y="1978025"/>
          <p14:tracePt t="807" x="9037638" y="1978025"/>
          <p14:tracePt t="823" x="9124950" y="1978025"/>
          <p14:tracePt t="844" x="9288463" y="1978025"/>
          <p14:tracePt t="857" x="9363075" y="1978025"/>
          <p14:tracePt t="875" x="9401175" y="1978025"/>
          <p14:tracePt t="878" x="9424988" y="1978025"/>
          <p14:tracePt t="891" x="9437688" y="1978025"/>
          <p14:tracePt t="908" x="9450388" y="1978025"/>
          <p14:tracePt t="927" x="9437688" y="1952625"/>
          <p14:tracePt t="1193" x="9437688" y="1939925"/>
          <p14:tracePt t="1229" x="9437688" y="1927225"/>
          <p14:tracePt t="1253" x="9437688" y="1914525"/>
          <p14:tracePt t="1265" x="9450388" y="1901825"/>
          <p14:tracePt t="1277" x="9463088" y="1901825"/>
          <p14:tracePt t="1290" x="9475788" y="1889125"/>
          <p14:tracePt t="1302" x="9488488" y="1889125"/>
          <p14:tracePt t="1316" x="9501188" y="1889125"/>
          <p14:tracePt t="1326" x="9525000" y="1876425"/>
          <p14:tracePt t="1351" x="9537700" y="1865313"/>
          <p14:tracePt t="1363" x="9563100" y="1852613"/>
          <p14:tracePt t="1377" x="9575800" y="1852613"/>
          <p14:tracePt t="1392" x="9588500" y="1839913"/>
          <p14:tracePt t="1412" x="9601200" y="1827213"/>
          <p14:tracePt t="1424" x="9613900" y="1827213"/>
          <p14:tracePt t="1442" x="9626600" y="1814513"/>
          <p14:tracePt t="1462" x="9637713" y="1801813"/>
          <p14:tracePt t="1476" x="9650413" y="1801813"/>
          <p14:tracePt t="1491" x="9663113" y="1801813"/>
          <p14:tracePt t="1512" x="9688513" y="1801813"/>
          <p14:tracePt t="1526" x="9701213" y="1801813"/>
          <p14:tracePt t="1546" x="9750425" y="1789113"/>
          <p14:tracePt t="1558" x="9775825" y="1789113"/>
          <p14:tracePt t="1577" x="9788525" y="1789113"/>
          <p14:tracePt t="1593" x="9839325" y="1789113"/>
          <p14:tracePt t="1610" x="9852025" y="1789113"/>
          <p14:tracePt t="1626" x="9863138" y="1789113"/>
          <p14:tracePt t="1628" x="9875838" y="1789113"/>
          <p14:tracePt t="1643" x="9888538" y="1789113"/>
          <p14:tracePt t="1661" x="9901238" y="1789113"/>
          <p14:tracePt t="1676" x="9926638" y="1789113"/>
          <p14:tracePt t="1679" x="9939338" y="1801813"/>
          <p14:tracePt t="1693" x="9952038" y="1814513"/>
          <p14:tracePt t="1711" x="9975850" y="1814513"/>
          <p14:tracePt t="1715" x="9988550" y="1814513"/>
          <p14:tracePt t="1727" x="10001250" y="1827213"/>
          <p14:tracePt t="1743" x="10026650" y="1827213"/>
          <p14:tracePt t="1761" x="10039350" y="1827213"/>
          <p14:tracePt t="1762" x="10052050" y="1839913"/>
          <p14:tracePt t="1776" x="10075863" y="1839913"/>
          <p14:tracePt t="1793" x="10126663" y="1852613"/>
          <p14:tracePt t="1814" x="10213975" y="1852613"/>
          <p14:tracePt t="1826" x="10264775" y="1865313"/>
          <p14:tracePt t="1844" x="10301288" y="1865313"/>
          <p14:tracePt t="1861" x="10352088" y="1876425"/>
          <p14:tracePt t="1877" x="10377488" y="1876425"/>
          <p14:tracePt t="1919" x="10364788" y="1876425"/>
          <p14:tracePt t="2150" x="10364788" y="1865313"/>
          <p14:tracePt t="2175" x="10364788" y="1852613"/>
          <p14:tracePt t="2212" x="10377488" y="1852613"/>
          <p14:tracePt t="2235" x="10390188" y="1852613"/>
          <p14:tracePt t="2247" x="10401300" y="1852613"/>
          <p14:tracePt t="2261" x="10426700" y="1839913"/>
          <p14:tracePt t="2272" x="10439400" y="1839913"/>
          <p14:tracePt t="2284" x="10452100" y="1839913"/>
          <p14:tracePt t="2295" x="10464800" y="1839913"/>
          <p14:tracePt t="2313" x="10477500" y="1839913"/>
          <p14:tracePt t="2332" x="10502900" y="1839913"/>
          <p14:tracePt t="2356" x="10502900" y="1827213"/>
          <p14:tracePt t="2393" x="10502900" y="1814513"/>
          <p14:tracePt t="2454" x="10502900" y="1801813"/>
          <p14:tracePt t="2551" x="10514013" y="1801813"/>
          <p14:tracePt t="2562" x="10526713" y="1801813"/>
          <p14:tracePt t="2575" x="10539413" y="1801813"/>
          <p14:tracePt t="2599" x="10552113" y="1801813"/>
          <p14:tracePt t="2614" x="10564813" y="1801813"/>
          <p14:tracePt t="2623" x="10577513" y="1789113"/>
          <p14:tracePt t="2635" x="10590213" y="1789113"/>
          <p14:tracePt t="2661" x="10614025" y="1789113"/>
          <p14:tracePt t="2684" x="10626725" y="1789113"/>
          <p14:tracePt t="2708" x="10639425" y="1789113"/>
          <p14:tracePt t="2732" x="10652125" y="1776413"/>
          <p14:tracePt t="2756" x="10664825" y="1776413"/>
          <p14:tracePt t="2769" x="10664825" y="1765300"/>
          <p14:tracePt t="2805" x="10664825" y="1752600"/>
          <p14:tracePt t="2818" x="10677525" y="1752600"/>
          <p14:tracePt t="2865" x="10690225" y="1752600"/>
          <p14:tracePt t="2938" x="10702925" y="1752600"/>
          <p14:tracePt t="3107" x="10677525" y="1765300"/>
          <p14:tracePt t="3121" x="10652125" y="1776413"/>
          <p14:tracePt t="3132" x="10614025" y="1801813"/>
          <p14:tracePt t="3145" x="10564813" y="1839913"/>
          <p14:tracePt t="3157" x="10514013" y="1876425"/>
          <p14:tracePt t="3169" x="10477500" y="1901825"/>
          <p14:tracePt t="3182" x="10439400" y="1927225"/>
          <p14:tracePt t="3197" x="10414000" y="1952625"/>
          <p14:tracePt t="3214" x="10377488" y="1978025"/>
          <p14:tracePt t="3217" x="10326688" y="2001838"/>
          <p14:tracePt t="3230" x="10288588" y="2027238"/>
          <p14:tracePt t="3248" x="10226675" y="2065338"/>
          <p14:tracePt t="3263" x="10152063" y="2089150"/>
          <p14:tracePt t="3266" x="10088563" y="2114550"/>
          <p14:tracePt t="3282" x="10013950" y="2127250"/>
          <p14:tracePt t="3296" x="9939338" y="2165350"/>
          <p14:tracePt t="3315" x="9726613" y="2239963"/>
          <p14:tracePt t="3329" x="9613900" y="2278063"/>
          <p14:tracePt t="3347" x="9501188" y="2290763"/>
          <p14:tracePt t="3351" x="9401175" y="2327275"/>
          <p14:tracePt t="3363" x="9301163" y="2339975"/>
          <p14:tracePt t="3382" x="9199563" y="2352675"/>
          <p14:tracePt t="3397" x="9099550" y="2352675"/>
          <p14:tracePt t="3399" x="9024938" y="2352675"/>
          <p14:tracePt t="3414" x="8963025" y="2352675"/>
          <p14:tracePt t="3430" x="8924925" y="2352675"/>
          <p14:tracePt t="3450" x="8863013" y="2352675"/>
          <p14:tracePt t="3464" x="8863013" y="2339975"/>
          <p14:tracePt t="3481" x="8863013" y="2327275"/>
          <p14:tracePt t="3726" x="8850313" y="2327275"/>
          <p14:tracePt t="3751" x="8837613" y="2327275"/>
          <p14:tracePt t="3762" x="8812213" y="2327275"/>
          <p14:tracePt t="3774" x="8786813" y="2327275"/>
          <p14:tracePt t="3785" x="8750300" y="2327275"/>
          <p14:tracePt t="3797" x="8699500" y="2327275"/>
          <p14:tracePt t="3814" x="8624888" y="2314575"/>
          <p14:tracePt t="3830" x="8574088" y="2303463"/>
          <p14:tracePt t="3848" x="8499475" y="2290763"/>
          <p14:tracePt t="3864" x="8448675" y="2290763"/>
          <p14:tracePt t="3883" x="8386763" y="2290763"/>
          <p14:tracePt t="3897" x="8361363" y="2278063"/>
          <p14:tracePt t="3916" x="8324850" y="2278063"/>
          <p14:tracePt t="3931" x="8286750" y="2278063"/>
          <p14:tracePt t="3949" x="8274050" y="2278063"/>
          <p14:tracePt t="3964" x="8248650" y="2265363"/>
          <p14:tracePt t="3981" x="8223250" y="2252663"/>
          <p14:tracePt t="3998" x="8199438" y="2252663"/>
          <p14:tracePt t="4016" x="8161338" y="2214563"/>
          <p14:tracePt t="4031" x="8123238" y="2214563"/>
          <p14:tracePt t="4050" x="8110538" y="2190750"/>
          <p14:tracePt t="4065" x="8061325" y="2165350"/>
          <p14:tracePt t="4082" x="8035925" y="2152650"/>
          <p14:tracePt t="4098" x="8023225" y="2139950"/>
          <p14:tracePt t="4115" x="7986713" y="2101850"/>
          <p14:tracePt t="4131" x="7974013" y="2089150"/>
          <p14:tracePt t="4148" x="7948613" y="2065338"/>
          <p14:tracePt t="4150" x="7935913" y="2065338"/>
          <p14:tracePt t="4165" x="7923213" y="2039938"/>
          <p14:tracePt t="4182" x="7910513" y="2027238"/>
          <p14:tracePt t="4198" x="7897813" y="2014538"/>
          <p14:tracePt t="4216" x="7897813" y="2001838"/>
          <p14:tracePt t="4231" x="7897813" y="1989138"/>
          <p14:tracePt t="4249" x="7897813" y="1978025"/>
          <p14:tracePt t="4768" x="7897813" y="1965325"/>
          <p14:tracePt t="4805" x="7897813" y="1952625"/>
          <p14:tracePt t="4819" x="7886700" y="1939925"/>
          <p14:tracePt t="4829" x="7874000" y="1927225"/>
          <p14:tracePt t="4841" x="7874000" y="1889125"/>
          <p14:tracePt t="4854" x="7848600" y="1889125"/>
          <p14:tracePt t="4867" x="7848600" y="1865313"/>
          <p14:tracePt t="4886" x="7835900" y="1865313"/>
          <p14:tracePt t="4903" x="7823200" y="1839913"/>
          <p14:tracePt t="4922" x="7810500" y="1839913"/>
          <p14:tracePt t="4934" x="7810500" y="1827213"/>
          <p14:tracePt t="4952" x="7797800" y="1814513"/>
          <p14:tracePt t="4974" x="7785100" y="1814513"/>
          <p14:tracePt t="4987" x="7785100" y="1801813"/>
          <p14:tracePt t="5011" x="7785100" y="1789113"/>
          <p14:tracePt t="5241" x="7773988" y="1776413"/>
          <p14:tracePt t="5265" x="7773988" y="1765300"/>
          <p14:tracePt t="5290" x="7761288" y="1765300"/>
          <p14:tracePt t="5303" x="7761288" y="1752600"/>
          <p14:tracePt t="5496" x="7761288" y="1739900"/>
          <p14:tracePt t="5521" x="7761288" y="1727200"/>
          <p14:tracePt t="5531" x="7748588" y="1727200"/>
          <p14:tracePt t="5543" x="7748588" y="1714500"/>
          <p14:tracePt t="5557" x="7735888" y="1714500"/>
          <p14:tracePt t="5570" x="7735888" y="1701800"/>
          <p14:tracePt t="5589" x="7735888" y="1689100"/>
          <p14:tracePt t="5603" x="7735888" y="1676400"/>
          <p14:tracePt t="5622" x="7723188" y="1663700"/>
          <p14:tracePt t="5636" x="7723188" y="1652588"/>
          <p14:tracePt t="5665" x="7723188" y="1639888"/>
          <p14:tracePt t="7993" x="7710488" y="1639888"/>
          <p14:tracePt t="8003" x="7710488" y="1627188"/>
          <p14:tracePt t="8029" x="7685088" y="1627188"/>
          <p14:tracePt t="8040" x="7661275" y="1614488"/>
          <p14:tracePt t="8051" x="7648575" y="1589088"/>
          <p14:tracePt t="8064" x="7623175" y="1589088"/>
          <p14:tracePt t="8076" x="7585075" y="1576388"/>
          <p14:tracePt t="8093" x="7561263" y="1552575"/>
          <p14:tracePt t="8108" x="7535863" y="1552575"/>
          <p14:tracePt t="8128" x="7485063" y="1527175"/>
          <p14:tracePt t="8149" x="7459663" y="1514475"/>
          <p14:tracePt t="8174" x="7448550" y="1514475"/>
          <p14:tracePt t="8185" x="7448550" y="1501775"/>
          <p14:tracePt t="8198" x="7435850" y="1501775"/>
          <p14:tracePt t="8537" x="7435850" y="1489075"/>
          <p14:tracePt t="9230" x="7448550" y="1489075"/>
          <p14:tracePt t="9289" x="7459663" y="1489075"/>
          <p14:tracePt t="9302" x="7472363" y="1489075"/>
          <p14:tracePt t="9326" x="7485063" y="1489075"/>
          <p14:tracePt t="9363" x="7497763" y="1489075"/>
          <p14:tracePt t="9459" x="7510463" y="1489075"/>
          <p14:tracePt t="9483" x="7523163" y="1489075"/>
          <p14:tracePt t="9616" x="7535863" y="1489075"/>
          <p14:tracePt t="9640" x="7548563" y="1489075"/>
          <p14:tracePt t="9677" x="7561263" y="1489075"/>
          <p14:tracePt t="9689" x="7572375" y="1489075"/>
          <p14:tracePt t="9714" x="7585075" y="1476375"/>
          <p14:tracePt t="9737" x="7597775" y="1476375"/>
          <p14:tracePt t="9761" x="7610475" y="1476375"/>
          <p14:tracePt t="9773" x="7623175" y="1476375"/>
          <p14:tracePt t="9800" x="7635875" y="1476375"/>
          <p14:tracePt t="9810" x="7635875" y="1463675"/>
          <p14:tracePt t="9847" x="7648575" y="1463675"/>
          <p14:tracePt t="9955" x="7661275" y="1463675"/>
          <p14:tracePt t="9969" x="7673975" y="1463675"/>
          <p14:tracePt t="10003" x="7685088" y="1463675"/>
          <p14:tracePt t="10029" x="7697788" y="1463675"/>
          <p14:tracePt t="10052" x="7710488" y="1463675"/>
          <p14:tracePt t="10076" x="7723188" y="1463675"/>
          <p14:tracePt t="17893" x="7710488" y="1476375"/>
          <p14:tracePt t="17905" x="7697788" y="1489075"/>
          <p14:tracePt t="17920" x="7673975" y="1514475"/>
          <p14:tracePt t="17929" x="7648575" y="1539875"/>
          <p14:tracePt t="17942" x="7585075" y="1601788"/>
          <p14:tracePt t="17954" x="7510463" y="1663700"/>
          <p14:tracePt t="17968" x="7397750" y="1739900"/>
          <p14:tracePt t="17986" x="7259638" y="1827213"/>
          <p14:tracePt t="18003" x="6959600" y="1989138"/>
          <p14:tracePt t="18020" x="6808788" y="2052638"/>
          <p14:tracePt t="18035" x="6646863" y="2127250"/>
          <p14:tracePt t="18037" x="6496050" y="2190750"/>
          <p14:tracePt t="18052" x="6370638" y="2239963"/>
          <p14:tracePt t="18069" x="6270625" y="2290763"/>
          <p14:tracePt t="18087" x="6008688" y="2403475"/>
          <p14:tracePt t="18101" x="5883275" y="2439988"/>
          <p14:tracePt t="18122" x="5770563" y="2478088"/>
          <p14:tracePt t="18124" x="5657850" y="2516188"/>
          <p14:tracePt t="18137" x="5557838" y="2540000"/>
          <p14:tracePt t="18153" x="5470525" y="2565400"/>
          <p14:tracePt t="18170" x="5332413" y="2578100"/>
          <p14:tracePt t="18186" x="5294313" y="2578100"/>
          <p14:tracePt t="18202" x="5270500" y="2578100"/>
          <p14:tracePt t="18222" x="5219700" y="2578100"/>
          <p14:tracePt t="18475" x="5207000" y="2578100"/>
          <p14:tracePt t="18488" x="5194300" y="2590800"/>
          <p14:tracePt t="18498" x="5170488" y="2590800"/>
          <p14:tracePt t="18510" x="5145088" y="2603500"/>
          <p14:tracePt t="18526" x="5081588" y="2603500"/>
          <p14:tracePt t="18536" x="5006975" y="2616200"/>
          <p14:tracePt t="18554" x="4919663" y="2616200"/>
          <p14:tracePt t="18570" x="4843463" y="2616200"/>
          <p14:tracePt t="18572" x="4768850" y="2616200"/>
          <p14:tracePt t="18591" x="4694238" y="2616200"/>
          <p14:tracePt t="18603" x="4619625" y="2616200"/>
          <p14:tracePt t="18622" x="4494213" y="2616200"/>
          <p14:tracePt t="18636" x="4456113" y="2616200"/>
          <p14:tracePt t="18655" x="4418013" y="2603500"/>
          <p14:tracePt t="18657" x="4356100" y="2590800"/>
          <p14:tracePt t="18670" x="4330700" y="2578100"/>
          <p14:tracePt t="18687" x="4294188" y="2578100"/>
          <p14:tracePt t="18705" x="4230688" y="2578100"/>
          <p14:tracePt t="18722" x="4192588" y="2578100"/>
          <p14:tracePt t="18737" x="4168775" y="2578100"/>
          <p14:tracePt t="18755" x="4105275" y="2578100"/>
          <p14:tracePt t="18771" x="4092575" y="2578100"/>
          <p14:tracePt t="18792" x="4043363" y="2578100"/>
          <p14:tracePt t="18803" x="4030663" y="2578100"/>
          <p14:tracePt t="18823" x="3992563" y="2578100"/>
          <p14:tracePt t="18839" x="3943350" y="2603500"/>
          <p14:tracePt t="18854" x="3917950" y="2603500"/>
          <p14:tracePt t="18871" x="3892550" y="2627313"/>
          <p14:tracePt t="18889" x="3830638" y="2640013"/>
          <p14:tracePt t="18904" x="3817938" y="2665413"/>
          <p14:tracePt t="18924" x="3779838" y="2690813"/>
          <p14:tracePt t="18938" x="3767138" y="2690813"/>
          <p14:tracePt t="18955" x="3756025" y="2703513"/>
          <p14:tracePt t="18971" x="3756025" y="2716213"/>
          <p14:tracePt t="18988" x="3743325" y="2716213"/>
          <p14:tracePt t="19005" x="3730625" y="2728913"/>
          <p14:tracePt t="19191" x="3730625" y="2740025"/>
          <p14:tracePt t="19458" x="3730625" y="2752725"/>
          <p14:tracePt t="19493" x="3730625" y="2765425"/>
          <p14:tracePt t="19540" x="3730625" y="2778125"/>
          <p14:tracePt t="19567" x="3717925" y="2778125"/>
          <p14:tracePt t="19941" x="3705225" y="2790825"/>
          <p14:tracePt t="19954" x="3692525" y="2790825"/>
          <p14:tracePt t="19966" x="3679825" y="2816225"/>
          <p14:tracePt t="19977" x="3667125" y="2828925"/>
          <p14:tracePt t="19991" x="3617913" y="2865438"/>
          <p14:tracePt t="20007" x="3579813" y="2903538"/>
          <p14:tracePt t="20027" x="3441700" y="3003550"/>
          <p14:tracePt t="20040" x="3405188" y="3028950"/>
          <p14:tracePt t="20059" x="3367088" y="3041650"/>
          <p14:tracePt t="20062" x="3354388" y="3065463"/>
          <p14:tracePt t="20077" x="3341688" y="3065463"/>
          <p14:tracePt t="20092" x="3328988" y="3078163"/>
          <p14:tracePt t="20110" x="3328988" y="3090863"/>
          <p14:tracePt t="21553" x="3328988" y="3078163"/>
          <p14:tracePt t="21626" x="3328988" y="3065463"/>
          <p14:tracePt t="22692" x="3317875" y="3065463"/>
          <p14:tracePt t="22728" x="3305175" y="3065463"/>
          <p14:tracePt t="22765" x="3292475" y="3065463"/>
          <p14:tracePt t="22789" x="3279775" y="3065463"/>
          <p14:tracePt t="22814" x="3267075" y="3065463"/>
          <p14:tracePt t="22825" x="3254375" y="3065463"/>
          <p14:tracePt t="22851" x="3241675" y="3065463"/>
          <p14:tracePt t="22863" x="3228975" y="3065463"/>
          <p14:tracePt t="22874" x="3216275" y="3065463"/>
          <p14:tracePt t="22902" x="3205163" y="3065463"/>
          <p14:tracePt t="22947" x="3192463" y="3065463"/>
          <p14:tracePt t="22996" x="3179763" y="3065463"/>
          <p14:tracePt t="23019" x="3167063" y="3065463"/>
          <p14:tracePt t="23807" x="3179763" y="3065463"/>
          <p14:tracePt t="23843" x="3192463" y="3065463"/>
          <p14:tracePt t="24643" x="3205163" y="3065463"/>
          <p14:tracePt t="25008" x="3216275" y="3065463"/>
          <p14:tracePt t="25021" x="3228975" y="3065463"/>
          <p14:tracePt t="25055" x="3241675" y="3065463"/>
          <p14:tracePt t="25081" x="3267075" y="3065463"/>
          <p14:tracePt t="25105" x="3279775" y="3065463"/>
          <p14:tracePt t="25129" x="3292475" y="3065463"/>
          <p14:tracePt t="25141" x="3305175" y="3065463"/>
          <p14:tracePt t="25154" x="3317875" y="3065463"/>
          <p14:tracePt t="25177" x="3328988" y="3054350"/>
          <p14:tracePt t="25213" x="3341688" y="3054350"/>
          <p14:tracePt t="25808" x="3354388" y="3041650"/>
          <p14:tracePt t="25820" x="3354388" y="3028950"/>
          <p14:tracePt t="25831" x="3367088" y="3028950"/>
          <p14:tracePt t="25867" x="3379788" y="3028950"/>
          <p14:tracePt t="25880" x="3379788" y="3016250"/>
          <p14:tracePt t="25904" x="3392488" y="3016250"/>
          <p14:tracePt t="25965" x="3405188" y="3016250"/>
          <p14:tracePt t="26001" x="3417888" y="3016250"/>
          <p14:tracePt t="26050" x="3429000" y="3016250"/>
          <p14:tracePt t="26074" x="3441700" y="3016250"/>
          <p14:tracePt t="26111" x="3454400" y="3016250"/>
          <p14:tracePt t="26134" x="3467100" y="3016250"/>
          <p14:tracePt t="26171" x="3467100" y="3003550"/>
          <p14:tracePt t="26182" x="3479800" y="3003550"/>
          <p14:tracePt t="26231" x="3492500" y="3003550"/>
          <p14:tracePt t="26243" x="3492500" y="2990850"/>
          <p14:tracePt t="26292" x="3505200" y="2990850"/>
          <p14:tracePt t="26316" x="3517900" y="2990850"/>
          <p14:tracePt t="26328" x="3517900" y="2978150"/>
          <p14:tracePt t="26352" x="3530600" y="2978150"/>
          <p14:tracePt t="26401" x="3541713" y="2978150"/>
          <p14:tracePt t="26680" x="3554413" y="2978150"/>
          <p14:tracePt t="26704" x="3567113" y="2978150"/>
          <p14:tracePt t="26727" x="3567113" y="2965450"/>
          <p14:tracePt t="26745" x="3579813" y="2965450"/>
          <p14:tracePt t="26813" x="3592513" y="2965450"/>
          <p14:tracePt t="27418" x="3605213" y="2952750"/>
          <p14:tracePt t="27431" x="3617913" y="2952750"/>
          <p14:tracePt t="27445" x="3643313" y="2941638"/>
          <p14:tracePt t="27454" x="3667125" y="2941638"/>
          <p14:tracePt t="27467" x="3705225" y="2941638"/>
          <p14:tracePt t="27480" x="3743325" y="2941638"/>
          <p14:tracePt t="27493" x="3779838" y="2941638"/>
          <p14:tracePt t="27510" x="3817938" y="2941638"/>
          <p14:tracePt t="27526" x="3843338" y="2941638"/>
          <p14:tracePt t="27528" x="3867150" y="2941638"/>
          <p14:tracePt t="27542" x="3892550" y="2941638"/>
          <p14:tracePt t="27559" x="3917950" y="2941638"/>
          <p14:tracePt t="27578" x="3956050" y="2941638"/>
          <p14:tracePt t="27612" x="3968750" y="2941638"/>
          <p14:tracePt t="27769" x="3979863" y="2941638"/>
          <p14:tracePt t="27795" x="3992563" y="2941638"/>
          <p14:tracePt t="27831" x="4005263" y="2941638"/>
          <p14:tracePt t="27849" x="4017963" y="2941638"/>
          <p14:tracePt t="27868" x="4030663" y="2941638"/>
          <p14:tracePt t="27891" x="4043363" y="2941638"/>
          <p14:tracePt t="28182" x="4056063" y="2941638"/>
          <p14:tracePt t="28219" x="4081463" y="2941638"/>
          <p14:tracePt t="28243" x="4092575" y="2941638"/>
          <p14:tracePt t="28255" x="4117975" y="2941638"/>
          <p14:tracePt t="28267" x="4130675" y="2941638"/>
          <p14:tracePt t="28280" x="4143375" y="2941638"/>
          <p14:tracePt t="28295" x="4156075" y="2941638"/>
          <p14:tracePt t="28312" x="4168775" y="2941638"/>
          <p14:tracePt t="28329" x="4192588" y="2941638"/>
          <p14:tracePt t="28347" x="4205288" y="2941638"/>
          <p14:tracePt t="28362" x="4217988" y="2941638"/>
          <p14:tracePt t="28382" x="4230688" y="2941638"/>
          <p14:tracePt t="28395" x="4256088" y="2941638"/>
          <p14:tracePt t="28414" x="4268788" y="2941638"/>
          <p14:tracePt t="28473" x="4268788" y="2928938"/>
          <p14:tracePt t="28497" x="4268788" y="2916238"/>
          <p14:tracePt t="28861" x="4281488" y="2916238"/>
          <p14:tracePt t="28873" x="4294188" y="2916238"/>
          <p14:tracePt t="28885" x="4305300" y="2916238"/>
          <p14:tracePt t="28898" x="4330700" y="2916238"/>
          <p14:tracePt t="28914" x="4343400" y="2916238"/>
          <p14:tracePt t="28931" x="4356100" y="2916238"/>
          <p14:tracePt t="28933" x="4381500" y="2916238"/>
          <p14:tracePt t="28949" x="4394200" y="2916238"/>
          <p14:tracePt t="28970" x="4418013" y="2916238"/>
          <p14:tracePt t="28994" x="4430713" y="2916238"/>
          <p14:tracePt t="29020" x="4443413" y="2916238"/>
          <p14:tracePt t="29043" x="4456113" y="2916238"/>
          <p14:tracePt t="29055" x="4468813" y="2916238"/>
          <p14:tracePt t="29080" x="4481513" y="2916238"/>
          <p14:tracePt t="29104" x="4506913" y="2916238"/>
          <p14:tracePt t="29117" x="4518025" y="2916238"/>
          <p14:tracePt t="29127" x="4530725" y="2916238"/>
          <p14:tracePt t="29139" x="4543425" y="2916238"/>
          <p14:tracePt t="29153" x="4568825" y="2928938"/>
          <p14:tracePt t="29165" x="4581525" y="2928938"/>
          <p14:tracePt t="29182" x="4594225" y="2928938"/>
          <p14:tracePt t="29197" x="4619625" y="2941638"/>
          <p14:tracePt t="29215" x="4643438" y="2941638"/>
          <p14:tracePt t="29232" x="4656138" y="2941638"/>
          <p14:tracePt t="29252" x="4681538" y="2941638"/>
          <p14:tracePt t="29273" x="4694238" y="2941638"/>
          <p14:tracePt t="29286" x="4706938" y="2941638"/>
          <p14:tracePt t="29300" x="4719638" y="2941638"/>
          <p14:tracePt t="29333" x="4732338" y="2941638"/>
          <p14:tracePt t="30145" x="4743450" y="2941638"/>
          <p14:tracePt t="31782" x="4743450" y="2928938"/>
          <p14:tracePt t="31805" x="4743450" y="2916238"/>
          <p14:tracePt t="40218" x="4756150" y="2916238"/>
          <p14:tracePt t="40230" x="4781550" y="2916238"/>
          <p14:tracePt t="40242" x="4819650" y="2941638"/>
          <p14:tracePt t="40253" x="4843463" y="2952750"/>
          <p14:tracePt t="40267" x="4881563" y="2978150"/>
          <p14:tracePt t="40279" x="4906963" y="3003550"/>
          <p14:tracePt t="40293" x="4956175" y="3041650"/>
          <p14:tracePt t="40311" x="4981575" y="3054350"/>
          <p14:tracePt t="40327" x="5057775" y="3103563"/>
          <p14:tracePt t="40344" x="5094288" y="3116263"/>
          <p14:tracePt t="40360" x="5119688" y="3128963"/>
          <p14:tracePt t="40362" x="5145088" y="3141663"/>
          <p14:tracePt t="40377" x="5170488" y="3141663"/>
          <p14:tracePt t="40394" x="5181600" y="3141663"/>
          <p14:tracePt t="40411" x="5207000" y="3141663"/>
          <p14:tracePt t="40427" x="5219700" y="3141663"/>
          <p14:tracePt t="40654" x="5232400" y="3128963"/>
          <p14:tracePt t="40666" x="5245100" y="3128963"/>
          <p14:tracePt t="40680" x="5270500" y="3128963"/>
          <p14:tracePt t="40689" x="5281613" y="3128963"/>
          <p14:tracePt t="40702" x="5307013" y="3128963"/>
          <p14:tracePt t="40716" x="5332413" y="3128963"/>
          <p14:tracePt t="40727" x="5357813" y="3128963"/>
          <p14:tracePt t="40744" x="5394325" y="3128963"/>
          <p14:tracePt t="40760" x="5445125" y="3128963"/>
          <p14:tracePt t="40761" x="5507038" y="3128963"/>
          <p14:tracePt t="40777" x="5557838" y="3128963"/>
          <p14:tracePt t="40793" x="5595938" y="3154363"/>
          <p14:tracePt t="40814" x="5695950" y="3178175"/>
          <p14:tracePt t="40827" x="5745163" y="3178175"/>
          <p14:tracePt t="40844" x="5783263" y="3190875"/>
          <p14:tracePt t="40860" x="5832475" y="3203575"/>
          <p14:tracePt t="40877" x="5857875" y="3203575"/>
          <p14:tracePt t="41102" x="5870575" y="3216275"/>
          <p14:tracePt t="41114" x="5883275" y="3216275"/>
          <p14:tracePt t="41126" x="5895975" y="3216275"/>
          <p14:tracePt t="41140" x="5921375" y="3228975"/>
          <p14:tracePt t="41152" x="5945188" y="3241675"/>
          <p14:tracePt t="41162" x="5983288" y="3254375"/>
          <p14:tracePt t="41179" x="6008688" y="3267075"/>
          <p14:tracePt t="41196" x="6034088" y="3278188"/>
          <p14:tracePt t="41198" x="6057900" y="3290888"/>
          <p14:tracePt t="41213" x="6083300" y="3316288"/>
          <p14:tracePt t="41227" x="6121400" y="3316288"/>
          <p14:tracePt t="41245" x="6134100" y="3328988"/>
          <p14:tracePt t="41261" x="6183313" y="3354388"/>
          <p14:tracePt t="41278" x="6221413" y="3367088"/>
          <p14:tracePt t="41295" x="6246813" y="3378200"/>
          <p14:tracePt t="41312" x="6259513" y="3378200"/>
          <p14:tracePt t="41564" x="6270625" y="3378200"/>
          <p14:tracePt t="41575" x="6283325" y="3378200"/>
          <p14:tracePt t="41587" x="6283325" y="3390900"/>
          <p14:tracePt t="41600" x="6296025" y="3390900"/>
          <p14:tracePt t="41623" x="6321425" y="3390900"/>
          <p14:tracePt t="41635" x="6334125" y="3390900"/>
          <p14:tracePt t="41652" x="6359525" y="3390900"/>
          <p14:tracePt t="41664" x="6370638" y="3390900"/>
          <p14:tracePt t="41681" x="6396038" y="3390900"/>
          <p14:tracePt t="41685" x="6421438" y="3390900"/>
          <p14:tracePt t="41699" x="6434138" y="3390900"/>
          <p14:tracePt t="41714" x="6459538" y="3403600"/>
          <p14:tracePt t="41731" x="6472238" y="3403600"/>
          <p14:tracePt t="41733" x="6483350" y="3416300"/>
          <p14:tracePt t="41748" x="6496050" y="3416300"/>
          <p14:tracePt t="41764" x="6508750" y="3416300"/>
          <p14:tracePt t="41786" x="6546850" y="3416300"/>
          <p14:tracePt t="41805" x="6559550" y="3429000"/>
          <p14:tracePt t="43441" x="6521450" y="3429000"/>
          <p14:tracePt t="43454" x="6483350" y="3441700"/>
          <p14:tracePt t="43466" x="6446838" y="3454400"/>
          <p14:tracePt t="43478" x="6359525" y="3467100"/>
          <p14:tracePt t="43490" x="6208713" y="3479800"/>
          <p14:tracePt t="43503" x="6021388" y="3479800"/>
          <p14:tracePt t="43520" x="5795963" y="3479800"/>
          <p14:tracePt t="43534" x="5495925" y="3479800"/>
          <p14:tracePt t="43553" x="5145088" y="3479800"/>
          <p14:tracePt t="43569" x="4994275" y="3490913"/>
          <p14:tracePt t="43586" x="4856163" y="3516313"/>
          <p14:tracePt t="43589" x="4743450" y="3541713"/>
          <p14:tracePt t="43601" x="4630738" y="3554413"/>
          <p14:tracePt t="43620" x="4568825" y="3567113"/>
          <p14:tracePt t="43637" x="4443413" y="3603625"/>
          <p14:tracePt t="43653" x="4381500" y="3629025"/>
          <p14:tracePt t="43669" x="4330700" y="3629025"/>
          <p14:tracePt t="43686" x="4243388" y="3629025"/>
          <p14:tracePt t="43702" x="4217988" y="3629025"/>
          <p14:tracePt t="43721" x="4168775" y="3629025"/>
          <p14:tracePt t="43745" x="4156075" y="3629025"/>
          <p14:tracePt t="43757" x="4143375" y="3629025"/>
          <p14:tracePt t="47187" x="4156075" y="3629025"/>
          <p14:tracePt t="47200" x="4156075" y="3616325"/>
          <p14:tracePt t="47247" x="4168775" y="3603625"/>
          <p14:tracePt t="47262" x="4168775" y="3590925"/>
          <p14:tracePt t="47297" x="4181475" y="3579813"/>
          <p14:tracePt t="47357" x="4181475" y="3567113"/>
          <p14:tracePt t="47382" x="4192588" y="3567113"/>
          <p14:tracePt t="47515" x="4192588" y="3554413"/>
          <p14:tracePt t="47952" x="4205288" y="3554413"/>
          <p14:tracePt t="47988" x="4217988" y="3554413"/>
          <p14:tracePt t="48001" x="4243388" y="3554413"/>
          <p14:tracePt t="48012" x="4268788" y="3554413"/>
          <p14:tracePt t="48024" x="4294188" y="3554413"/>
          <p14:tracePt t="48036" x="4318000" y="3554413"/>
          <p14:tracePt t="48048" x="4356100" y="3554413"/>
          <p14:tracePt t="48064" x="4394200" y="3554413"/>
          <p14:tracePt t="48081" x="4430713" y="3554413"/>
          <p14:tracePt t="48099" x="4506913" y="3554413"/>
          <p14:tracePt t="48114" x="4530725" y="3554413"/>
          <p14:tracePt t="48134" x="4594225" y="3554413"/>
          <p14:tracePt t="48147" x="4606925" y="3554413"/>
          <p14:tracePt t="48165" x="4619625" y="3554413"/>
          <p14:tracePt t="48181" x="4656138" y="3567113"/>
          <p14:tracePt t="48198" x="4668838" y="3579813"/>
          <p14:tracePt t="48214" x="4694238" y="3579813"/>
          <p14:tracePt t="48231" x="4732338" y="3590925"/>
          <p14:tracePt t="48247" x="4743450" y="3603625"/>
          <p14:tracePt t="48266" x="4806950" y="3616325"/>
          <p14:tracePt t="48281" x="4819650" y="3616325"/>
          <p14:tracePt t="48299" x="4832350" y="3616325"/>
          <p14:tracePt t="48315" x="4881563" y="3616325"/>
          <p14:tracePt t="48332" x="4894263" y="3616325"/>
          <p14:tracePt t="48347" x="4919663" y="3616325"/>
          <p14:tracePt t="48364" x="4968875" y="3616325"/>
          <p14:tracePt t="48381" x="4994275" y="3616325"/>
          <p14:tracePt t="48399" x="5019675" y="3616325"/>
          <p14:tracePt t="48401" x="5045075" y="3616325"/>
          <p14:tracePt t="48414" x="5057775" y="3616325"/>
          <p14:tracePt t="48432" x="5094288" y="3616325"/>
          <p14:tracePt t="48449" x="5132388" y="3616325"/>
          <p14:tracePt t="48465" x="5145088" y="3616325"/>
          <p14:tracePt t="48481" x="5170488" y="3616325"/>
          <p14:tracePt t="48483" x="5194300" y="3616325"/>
          <p14:tracePt t="48501" x="5219700" y="3616325"/>
          <p14:tracePt t="48515" x="5232400" y="3616325"/>
          <p14:tracePt t="48534" x="5270500" y="3616325"/>
          <p14:tracePt t="48581" x="5270500" y="3603625"/>
          <p14:tracePt t="48593" x="5245100" y="3590925"/>
          <p14:tracePt t="48860" x="5257800" y="3590925"/>
          <p14:tracePt t="48921" x="5270500" y="3590925"/>
          <p14:tracePt t="48957" x="5281613" y="3590925"/>
          <p14:tracePt t="48994" x="5294313" y="3590925"/>
          <p14:tracePt t="49030" x="5307013" y="3590925"/>
          <p14:tracePt t="49211" x="5307013" y="3579813"/>
          <p14:tracePt t="49491" x="5307013" y="3567113"/>
          <p14:tracePt t="49927" x="5307013" y="3554413"/>
          <p14:tracePt t="50508" x="5319713" y="3554413"/>
          <p14:tracePt t="50630" x="5332413" y="3554413"/>
          <p14:tracePt t="50678" x="5345113" y="3554413"/>
          <p14:tracePt t="50776" x="5345113" y="3541713"/>
          <p14:tracePt t="55709" x="5357813" y="3541713"/>
          <p14:tracePt t="55793" x="5370513" y="3541713"/>
          <p14:tracePt t="56363" x="5383213" y="3541713"/>
          <p14:tracePt t="56376" x="5407025" y="3541713"/>
          <p14:tracePt t="56400" x="5419725" y="3541713"/>
          <p14:tracePt t="56412" x="5432425" y="3541713"/>
          <p14:tracePt t="56424" x="5445125" y="3541713"/>
          <p14:tracePt t="56436" x="5457825" y="3541713"/>
          <p14:tracePt t="56456" x="5470525" y="3541713"/>
          <p14:tracePt t="56469" x="5483225" y="3541713"/>
          <p14:tracePt t="56488" x="5495925" y="3541713"/>
          <p14:tracePt t="56502" x="5507038" y="3541713"/>
          <p14:tracePt t="56519" x="5519738" y="3541713"/>
          <p14:tracePt t="56536" x="5545138" y="3541713"/>
          <p14:tracePt t="56553" x="5570538" y="3554413"/>
          <p14:tracePt t="56570" x="5657850" y="3567113"/>
          <p14:tracePt t="56586" x="5695950" y="3567113"/>
          <p14:tracePt t="56602" x="5732463" y="3567113"/>
          <p14:tracePt t="56621" x="5821363" y="3579813"/>
          <p14:tracePt t="56635" x="5857875" y="3579813"/>
          <p14:tracePt t="56653" x="5921375" y="3579813"/>
          <p14:tracePt t="56655" x="5970588" y="3590925"/>
          <p14:tracePt t="56669" x="6034088" y="3603625"/>
          <p14:tracePt t="56686" x="6057900" y="3616325"/>
          <p14:tracePt t="56896" x="6070600" y="3616325"/>
          <p14:tracePt t="56921" x="6083300" y="3616325"/>
          <p14:tracePt t="56945" x="6096000" y="3616325"/>
          <p14:tracePt t="56969" x="6108700" y="3616325"/>
          <p14:tracePt t="56981" x="6121400" y="3616325"/>
          <p14:tracePt t="56995" x="6134100" y="3616325"/>
          <p14:tracePt t="57006" x="6157913" y="3616325"/>
          <p14:tracePt t="57030" x="6170613" y="3616325"/>
          <p14:tracePt t="57042" x="6183313" y="3616325"/>
          <p14:tracePt t="57068" x="6196013" y="3616325"/>
          <p14:tracePt t="57078" x="6208713" y="3616325"/>
          <p14:tracePt t="57127" x="6221413" y="3616325"/>
          <p14:tracePt t="57284" x="6234113" y="3616325"/>
          <p14:tracePt t="57309" x="6246813" y="3616325"/>
          <p14:tracePt t="57323" x="6259513" y="3616325"/>
          <p14:tracePt t="57332" x="6270625" y="3616325"/>
          <p14:tracePt t="57358" x="6296025" y="3616325"/>
          <p14:tracePt t="57370" x="6321425" y="3603625"/>
          <p14:tracePt t="57382" x="6334125" y="3603625"/>
          <p14:tracePt t="57394" x="6346825" y="3590925"/>
          <p14:tracePt t="57406" x="6383338" y="3590925"/>
          <p14:tracePt t="57422" x="6408738" y="3590925"/>
          <p14:tracePt t="57438" x="6434138" y="3579813"/>
          <p14:tracePt t="57456" x="6472238" y="3579813"/>
          <p14:tracePt t="57471" x="6496050" y="3579813"/>
          <p14:tracePt t="57491" x="6534150" y="3579813"/>
          <p14:tracePt t="57504" x="6546850" y="3579813"/>
          <p14:tracePt t="57522" x="6559550" y="3579813"/>
          <p14:tracePt t="57539" x="6584950" y="3567113"/>
          <p14:tracePt t="57564" x="6596063" y="3567113"/>
          <p14:tracePt t="57589" x="6608763" y="3567113"/>
          <p14:tracePt t="57600" x="6621463" y="3554413"/>
          <p14:tracePt t="57624" x="6621463" y="3541713"/>
          <p14:tracePt t="57648" x="6621463" y="3529013"/>
          <p14:tracePt t="58036" x="6634163" y="3529013"/>
          <p14:tracePt t="58061" x="6646863" y="3529013"/>
          <p14:tracePt t="58074" x="6659563" y="3529013"/>
          <p14:tracePt t="58084" x="6672263" y="3529013"/>
          <p14:tracePt t="58108" x="6684963" y="3529013"/>
          <p14:tracePt t="58121" x="6684963" y="3516313"/>
          <p14:tracePt t="58134" x="6696075" y="3516313"/>
          <p14:tracePt t="58159" x="6708775" y="3516313"/>
          <p14:tracePt t="58181" x="6721475" y="3503613"/>
          <p14:tracePt t="58302" x="6721475" y="3490913"/>
          <p14:tracePt t="58775" x="6708775" y="3490913"/>
          <p14:tracePt t="58801" x="6708775" y="3479800"/>
          <p14:tracePt t="65503" x="6721475" y="3479800"/>
          <p14:tracePt t="65516" x="6746875" y="3479800"/>
          <p14:tracePt t="65540" x="6759575" y="3490913"/>
          <p14:tracePt t="65552" x="6784975" y="3490913"/>
          <p14:tracePt t="65565" x="6797675" y="3490913"/>
          <p14:tracePt t="65577" x="6808788" y="3503613"/>
          <p14:tracePt t="65592" x="6834188" y="3503613"/>
          <p14:tracePt t="65611" x="6846888" y="3503613"/>
          <p14:tracePt t="65614" x="6872288" y="3503613"/>
          <p14:tracePt t="65626" x="6884988" y="3516313"/>
          <p14:tracePt t="65643" x="6910388" y="3529013"/>
          <p14:tracePt t="65659" x="6934200" y="3529013"/>
          <p14:tracePt t="65661" x="6959600" y="3541713"/>
          <p14:tracePt t="65676" x="6985000" y="3541713"/>
          <p14:tracePt t="65692" x="7010400" y="3541713"/>
          <p14:tracePt t="65711" x="7085013" y="3554413"/>
          <p14:tracePt t="65726" x="7134225" y="3554413"/>
          <p14:tracePt t="65743" x="7197725" y="3567113"/>
          <p14:tracePt t="65745" x="7285038" y="3567113"/>
          <p14:tracePt t="65760" x="7359650" y="3579813"/>
          <p14:tracePt t="65777" x="7435850" y="3579813"/>
          <p14:tracePt t="65793" x="7523163" y="3579813"/>
          <p14:tracePt t="66085" x="7561263" y="3579813"/>
          <p14:tracePt t="66097" x="7585075" y="3579813"/>
          <p14:tracePt t="66110" x="7610475" y="3579813"/>
          <p14:tracePt t="66123" x="7648575" y="3579813"/>
          <p14:tracePt t="66134" x="7673975" y="3579813"/>
          <p14:tracePt t="66147" x="7710488" y="3579813"/>
          <p14:tracePt t="66161" x="7748588" y="3579813"/>
          <p14:tracePt t="66178" x="7761288" y="3579813"/>
          <p14:tracePt t="66194" x="7785100" y="3579813"/>
          <p14:tracePt t="66212" x="7797800" y="3579813"/>
          <p14:tracePt t="66228" x="7810500" y="3579813"/>
          <p14:tracePt t="66230" x="7823200" y="3579813"/>
          <p14:tracePt t="75106" x="7823200" y="3567113"/>
          <p14:tracePt t="75129" x="7823200" y="3541713"/>
          <p14:tracePt t="75143" x="7810500" y="3529013"/>
          <p14:tracePt t="75154" x="7797800" y="3516313"/>
          <p14:tracePt t="75167" x="7797800" y="3503613"/>
          <p14:tracePt t="75178" x="7785100" y="3490913"/>
          <p14:tracePt t="75190" x="7773988" y="3479800"/>
          <p14:tracePt t="75203" x="7773988" y="3467100"/>
          <p14:tracePt t="75218" x="7773988" y="3454400"/>
          <p14:tracePt t="75241" x="7761288" y="3429000"/>
          <p14:tracePt t="75252" x="7761288" y="3416300"/>
          <p14:tracePt t="75268" x="7748588" y="3416300"/>
          <p14:tracePt t="75287" x="7748588" y="3403600"/>
          <p14:tracePt t="75433" x="7748588" y="3416300"/>
          <p14:tracePt t="75470" x="7748588" y="3429000"/>
          <p14:tracePt t="75482" x="7748588" y="3441700"/>
          <p14:tracePt t="75493" x="7761288" y="3441700"/>
          <p14:tracePt t="75530" x="7761288" y="3454400"/>
          <p14:tracePt t="75591" x="7761288" y="3467100"/>
          <p14:tracePt t="75639" x="7773988" y="3479800"/>
          <p14:tracePt t="75663" x="7773988" y="3490913"/>
          <p14:tracePt t="75711" x="7773988" y="3503613"/>
          <p14:tracePt t="75724" x="7785100" y="3503613"/>
          <p14:tracePt t="75737" x="7785100" y="3516313"/>
          <p14:tracePt t="75748" x="7797800" y="3516313"/>
          <p14:tracePt t="75760" x="7797800" y="3541713"/>
          <p14:tracePt t="75772" x="7797800" y="3567113"/>
          <p14:tracePt t="75785" x="7810500" y="3579813"/>
          <p14:tracePt t="75803" x="7823200" y="3603625"/>
          <p14:tracePt t="75820" x="7835900" y="3641725"/>
          <p14:tracePt t="75837" x="7848600" y="3654425"/>
          <p14:tracePt t="75852" x="7848600" y="3667125"/>
          <p14:tracePt t="75871" x="7861300" y="3679825"/>
          <p14:tracePt t="75886" x="7861300" y="3692525"/>
          <p14:tracePt t="75911" x="7861300" y="3703638"/>
          <p14:tracePt t="78777" x="7874000" y="3716338"/>
          <p14:tracePt t="78803" x="7886700" y="3716338"/>
          <p14:tracePt t="78875" x="7897813" y="3716338"/>
          <p14:tracePt t="78937" x="7910513" y="3716338"/>
          <p14:tracePt t="78973" x="7910513" y="3703638"/>
          <p14:tracePt t="79118" x="7910513" y="3692525"/>
          <p14:tracePt t="79180" x="7910513" y="3679825"/>
          <p14:tracePt t="79251" x="7910513" y="3667125"/>
          <p14:tracePt t="79276" x="7910513" y="3654425"/>
          <p14:tracePt t="79336" x="7910513" y="3641725"/>
          <p14:tracePt t="79348" x="7897813" y="3641725"/>
          <p14:tracePt t="79397" x="7886700" y="3641725"/>
          <p14:tracePt t="79421" x="7886700" y="3629025"/>
          <p14:tracePt t="79446" x="7874000" y="3629025"/>
          <p14:tracePt t="79518" x="7874000" y="3616325"/>
          <p14:tracePt t="80124" x="7886700" y="3616325"/>
          <p14:tracePt t="80233" x="7897813" y="3616325"/>
          <p14:tracePt t="80283" x="7910513" y="3616325"/>
          <p14:tracePt t="80306" x="7923213" y="3616325"/>
          <p14:tracePt t="80330" x="7935913" y="3616325"/>
          <p14:tracePt t="80342" x="7948613" y="3616325"/>
          <p14:tracePt t="80354" x="7948613" y="3629025"/>
          <p14:tracePt t="80366" x="7961313" y="3629025"/>
          <p14:tracePt t="80382" x="7974013" y="3629025"/>
          <p14:tracePt t="80404" x="7986713" y="3629025"/>
          <p14:tracePt t="80416" x="7999413" y="3629025"/>
          <p14:tracePt t="80431" x="7999413" y="3641725"/>
          <p14:tracePt t="80450" x="8023225" y="3641725"/>
          <p14:tracePt t="80453" x="8035925" y="3654425"/>
          <p14:tracePt t="80464" x="8061325" y="3654425"/>
          <p14:tracePt t="80481" x="8086725" y="3654425"/>
          <p14:tracePt t="80498" x="8110538" y="3654425"/>
          <p14:tracePt t="80501" x="8135938" y="3667125"/>
          <p14:tracePt t="80515" x="8161338" y="3667125"/>
          <p14:tracePt t="80532" x="8186738" y="3667125"/>
          <p14:tracePt t="80552" x="8235950" y="3679825"/>
          <p14:tracePt t="80565" x="8274050" y="3679825"/>
          <p14:tracePt t="80581" x="8299450" y="3679825"/>
          <p14:tracePt t="80584" x="8324850" y="3679825"/>
          <p14:tracePt t="80599" x="8348663" y="3679825"/>
          <p14:tracePt t="80615" x="8374063" y="3679825"/>
          <p14:tracePt t="80633" x="8424863" y="3679825"/>
          <p14:tracePt t="80650" x="8448675" y="3679825"/>
          <p14:tracePt t="80665" x="8461375" y="3679825"/>
          <p14:tracePt t="80684" x="8486775" y="3679825"/>
          <p14:tracePt t="80699" x="8499475" y="3679825"/>
          <p14:tracePt t="80716" x="8512175" y="3679825"/>
          <p14:tracePt t="80732" x="8524875" y="3679825"/>
          <p14:tracePt t="80750" x="8548688" y="3679825"/>
          <p14:tracePt t="80766" x="8561388" y="3679825"/>
          <p14:tracePt t="80783" x="8574088" y="3679825"/>
          <p14:tracePt t="80799" x="8586788" y="3679825"/>
          <p14:tracePt t="80816" x="8599488" y="3679825"/>
          <p14:tracePt t="80832" x="8612188" y="3679825"/>
          <p14:tracePt t="80852" x="8637588" y="3679825"/>
          <p14:tracePt t="80865" x="8650288" y="3679825"/>
          <p14:tracePt t="80883" x="8661400" y="3679825"/>
          <p14:tracePt t="80900" x="8686800" y="3679825"/>
          <p14:tracePt t="80918" x="8699500" y="3679825"/>
          <p14:tracePt t="80933" x="8712200" y="3679825"/>
          <p14:tracePt t="80952" x="8750300" y="3679825"/>
          <p14:tracePt t="80965" x="8774113" y="3679825"/>
          <p14:tracePt t="80985" x="8799513" y="3679825"/>
          <p14:tracePt t="80999" x="8812213" y="3679825"/>
          <p14:tracePt t="81017" x="8824913" y="3679825"/>
          <p14:tracePt t="81059" x="8837613" y="3679825"/>
          <p14:tracePt t="84948" x="8837613" y="3667125"/>
          <p14:tracePt t="85458" x="8837613" y="3654425"/>
          <p14:tracePt t="85506" x="8837613" y="3641725"/>
          <p14:tracePt t="85567" x="8837613" y="3629025"/>
          <p14:tracePt t="85616" x="8837613" y="3616325"/>
          <p14:tracePt t="85701" x="8837613" y="3603625"/>
          <p14:tracePt t="85749" x="8837613" y="3590925"/>
          <p14:tracePt t="85772" x="8837613" y="3579813"/>
          <p14:tracePt t="85821" x="8837613" y="3567113"/>
          <p14:tracePt t="85870" x="8850313" y="3567113"/>
          <p14:tracePt t="85906" x="8850313" y="3554413"/>
          <p14:tracePt t="86125" x="8863013" y="3554413"/>
          <p14:tracePt t="86185" x="8863013" y="3541713"/>
          <p14:tracePt t="86247" x="8874125" y="3541713"/>
          <p14:tracePt t="87251" x="8886825" y="3541713"/>
          <p14:tracePt t="87264" x="8899525" y="3541713"/>
          <p14:tracePt t="87289" x="8912225" y="3541713"/>
          <p14:tracePt t="87361" x="8924925" y="3541713"/>
          <p14:tracePt t="87373" x="8924925" y="3554413"/>
          <p14:tracePt t="87411" x="8937625" y="3554413"/>
          <p14:tracePt t="87434" x="8950325" y="3567113"/>
          <p14:tracePt t="87482" x="8950325" y="3579813"/>
          <p14:tracePt t="87519" x="8950325" y="3590925"/>
          <p14:tracePt t="87532" x="8963025" y="3590925"/>
          <p14:tracePt t="87568" x="8963025" y="3603625"/>
          <p14:tracePt t="87579" x="8975725" y="3603625"/>
          <p14:tracePt t="87591" x="8975725" y="3616325"/>
          <p14:tracePt t="87603" x="8986838" y="3616325"/>
          <p14:tracePt t="87617" x="8999538" y="3616325"/>
          <p14:tracePt t="87634" x="8999538" y="3629025"/>
          <p14:tracePt t="87651" x="9037638" y="3654425"/>
          <p14:tracePt t="87667" x="9050338" y="3667125"/>
          <p14:tracePt t="87684" x="9075738" y="3679825"/>
          <p14:tracePt t="87702" x="9137650" y="3716338"/>
          <p14:tracePt t="87718" x="9150350" y="3729038"/>
          <p14:tracePt t="87734" x="9175750" y="3741738"/>
          <p14:tracePt t="87737" x="9212263" y="3767138"/>
          <p14:tracePt t="87751" x="9237663" y="3792538"/>
          <p14:tracePt t="87769" x="9263063" y="3816350"/>
          <p14:tracePt t="87773" x="9301163" y="3829050"/>
          <p14:tracePt t="87785" x="9337675" y="3854450"/>
          <p14:tracePt t="87800" x="9363075" y="3854450"/>
          <p14:tracePt t="87817" x="9401175" y="3867150"/>
          <p14:tracePt t="87835" x="9450388" y="3892550"/>
          <p14:tracePt t="87851" x="9488488" y="3892550"/>
          <p14:tracePt t="87870" x="9513888" y="3892550"/>
          <p14:tracePt t="87873" x="9537700" y="3892550"/>
          <p14:tracePt t="87894" x="9550400" y="3867150"/>
          <p14:tracePt t="87906" x="9550400" y="3829050"/>
          <p14:tracePt t="87920" x="9550400" y="3779838"/>
          <p14:tracePt t="88160" x="9575800" y="3779838"/>
          <p14:tracePt t="88185" x="9588500" y="3779838"/>
          <p14:tracePt t="88198" x="9613900" y="3779838"/>
          <p14:tracePt t="88210" x="9637713" y="3779838"/>
          <p14:tracePt t="88221" x="9663113" y="3779838"/>
          <p14:tracePt t="88235" x="9675813" y="3779838"/>
          <p14:tracePt t="88252" x="9701213" y="3779838"/>
          <p14:tracePt t="88272" x="9750425" y="3779838"/>
          <p14:tracePt t="88285" x="9763125" y="3779838"/>
          <p14:tracePt t="88302" x="9775825" y="3779838"/>
          <p14:tracePt t="88321" x="9813925" y="3779838"/>
          <p14:tracePt t="88340" x="9826625" y="3779838"/>
          <p14:tracePt t="88343" x="9839325" y="3779838"/>
          <p14:tracePt t="88354" x="9852025" y="3779838"/>
          <p14:tracePt t="88380" x="9863138" y="3779838"/>
          <p14:tracePt t="88392" x="9875838" y="3779838"/>
          <p14:tracePt t="88415" x="9888538" y="3779838"/>
          <p14:tracePt t="88441" x="9901238" y="3779838"/>
          <p14:tracePt t="88453" x="9901238" y="3767138"/>
          <p14:tracePt t="88463" x="9926638" y="3767138"/>
          <p14:tracePt t="88489" x="9939338" y="3767138"/>
          <p14:tracePt t="88502" x="9952038" y="3767138"/>
          <p14:tracePt t="88513" x="9963150" y="3767138"/>
          <p14:tracePt t="88525" x="9988550" y="3767138"/>
          <p14:tracePt t="88538" x="10001250" y="3767138"/>
          <p14:tracePt t="88551" x="10013950" y="3767138"/>
          <p14:tracePt t="88569" x="10026650" y="3767138"/>
          <p14:tracePt t="88585" x="10064750" y="3767138"/>
          <p14:tracePt t="88610" x="10075863" y="3767138"/>
          <p14:tracePt t="88621" x="10088563" y="3767138"/>
          <p14:tracePt t="88645" x="10101263" y="3767138"/>
          <p14:tracePt t="88718" x="10101263" y="3754438"/>
          <p14:tracePt t="88730" x="10101263" y="3741738"/>
          <p14:tracePt t="89204" x="10113963" y="3741738"/>
          <p14:tracePt t="89228" x="10126663" y="3741738"/>
          <p14:tracePt t="89240" x="10139363" y="3741738"/>
          <p14:tracePt t="89252" x="10152063" y="3741738"/>
          <p14:tracePt t="89276" x="10164763" y="3741738"/>
          <p14:tracePt t="89301" x="10177463" y="3741738"/>
          <p14:tracePt t="89324" x="10188575" y="3741738"/>
          <p14:tracePt t="89410" x="10201275" y="3741738"/>
          <p14:tracePt t="93992" x="10188575" y="3741738"/>
          <p14:tracePt t="94003" x="10164763" y="3754438"/>
          <p14:tracePt t="94019" x="10139363" y="3767138"/>
          <p14:tracePt t="94028" x="10113963" y="3792538"/>
          <p14:tracePt t="94040" x="10052050" y="3816350"/>
          <p14:tracePt t="94053" x="10013950" y="3854450"/>
          <p14:tracePt t="94067" x="9952038" y="3905250"/>
          <p14:tracePt t="94084" x="9901238" y="3941763"/>
          <p14:tracePt t="94102" x="9750425" y="4067175"/>
          <p14:tracePt t="94118" x="9675813" y="4129088"/>
          <p14:tracePt t="94134" x="9601200" y="4179888"/>
          <p14:tracePt t="94151" x="9501188" y="4254500"/>
          <p14:tracePt t="94168" x="9475788" y="4267200"/>
          <p14:tracePt t="94439" x="9463088" y="4267200"/>
          <p14:tracePt t="94454" x="9450388" y="4279900"/>
          <p14:tracePt t="94464" x="9413875" y="4305300"/>
          <p14:tracePt t="94476" x="9350375" y="4330700"/>
          <p14:tracePt t="94489" x="9263063" y="4392613"/>
          <p14:tracePt t="94501" x="9112250" y="4454525"/>
          <p14:tracePt t="94518" x="8924925" y="4543425"/>
          <p14:tracePt t="94536" x="8361363" y="4756150"/>
          <p14:tracePt t="94553" x="8074025" y="4868863"/>
          <p14:tracePt t="94568" x="7761288" y="4992688"/>
          <p14:tracePt t="94588" x="7172325" y="5181600"/>
          <p14:tracePt t="94602" x="6972300" y="5243513"/>
          <p14:tracePt t="94623" x="6608763" y="5330825"/>
          <p14:tracePt t="94635" x="6483350" y="5343525"/>
          <p14:tracePt t="94653" x="6408738" y="5356225"/>
          <p14:tracePt t="94671" x="6321425" y="5356225"/>
          <p14:tracePt t="94686" x="6308725" y="5356225"/>
          <p14:tracePt t="94702" x="6296025" y="5356225"/>
          <p14:tracePt t="94901" x="6283325" y="5356225"/>
          <p14:tracePt t="94912" x="6270625" y="5356225"/>
          <p14:tracePt t="94925" x="6234113" y="5356225"/>
          <p14:tracePt t="94937" x="6170613" y="5343525"/>
          <p14:tracePt t="94953" x="6021388" y="5318125"/>
          <p14:tracePt t="94969" x="5732463" y="5294313"/>
          <p14:tracePt t="94971" x="5407025" y="5256213"/>
          <p14:tracePt t="94988" x="5032375" y="5256213"/>
          <p14:tracePt t="95002" x="4768850" y="5256213"/>
          <p14:tracePt t="95021" x="4394200" y="5243513"/>
          <p14:tracePt t="95036" x="4230688" y="5243513"/>
          <p14:tracePt t="95054" x="4092575" y="5218113"/>
          <p14:tracePt t="95071" x="3892550" y="5156200"/>
          <p14:tracePt t="95091" x="3779838" y="5118100"/>
          <p14:tracePt t="95095" x="3679825" y="5056188"/>
          <p14:tracePt t="95106" x="3592513" y="5005388"/>
          <p14:tracePt t="95122" x="3517900" y="4968875"/>
          <p14:tracePt t="95136" x="3467100" y="4930775"/>
          <p14:tracePt t="95155" x="3405188" y="4879975"/>
          <p14:tracePt t="95170" x="3392488" y="4856163"/>
          <p14:tracePt t="95409" x="3379788" y="4856163"/>
          <p14:tracePt t="95423" x="3354388" y="4856163"/>
          <p14:tracePt t="95434" x="3317875" y="4856163"/>
          <p14:tracePt t="95445" x="3267075" y="4856163"/>
          <p14:tracePt t="95460" x="3192463" y="4856163"/>
          <p14:tracePt t="95472" x="3092450" y="4856163"/>
          <p14:tracePt t="95487" x="3003550" y="4856163"/>
          <p14:tracePt t="95504" x="2903538" y="4856163"/>
          <p14:tracePt t="95506" x="2816225" y="4856163"/>
          <p14:tracePt t="95520" x="2716213" y="4856163"/>
          <p14:tracePt t="95538" x="2654300" y="4856163"/>
          <p14:tracePt t="95556" x="2565400" y="4868863"/>
          <p14:tracePt t="95571" x="2541588" y="4868863"/>
          <p14:tracePt t="95589" x="2528888" y="4868863"/>
          <p14:tracePt t="95594" x="2503488" y="4879975"/>
          <p14:tracePt t="95615" x="2478088" y="4879975"/>
          <p14:tracePt t="95640" x="2465388" y="4879975"/>
          <p14:tracePt t="95652" x="2452688" y="4879975"/>
          <p14:tracePt t="95665" x="2441575" y="4879975"/>
          <p14:tracePt t="95676" x="2428875" y="4879975"/>
          <p14:tracePt t="95693" x="2390775" y="4879975"/>
          <p14:tracePt t="95705" x="2365375" y="4879975"/>
          <p14:tracePt t="95722" x="2328863" y="4879975"/>
          <p14:tracePt t="95724" x="2303463" y="4879975"/>
          <p14:tracePt t="95739" x="2278063" y="4879975"/>
          <p14:tracePt t="95755" x="2252663" y="4879975"/>
          <p14:tracePt t="95772" x="2178050" y="4879975"/>
          <p14:tracePt t="95791" x="2139950" y="4879975"/>
          <p14:tracePt t="95804" x="2103438" y="4868863"/>
          <p14:tracePt t="95824" x="2014538" y="4843463"/>
          <p14:tracePt t="95838" x="1990725" y="4830763"/>
          <p14:tracePt t="95857" x="1965325" y="4830763"/>
          <p14:tracePt t="95860" x="1952625" y="4818063"/>
          <p14:tracePt t="95871" x="1927225" y="4818063"/>
          <p14:tracePt t="95895" x="1914525" y="4818063"/>
          <p14:tracePt t="96209" x="1914525" y="4805363"/>
          <p14:tracePt t="96246" x="1903413" y="4805363"/>
          <p14:tracePt t="96259" x="1903413" y="4792663"/>
          <p14:tracePt t="96270" x="1890713" y="4779963"/>
          <p14:tracePt t="96281" x="1878013" y="4768850"/>
          <p14:tracePt t="96295" x="1865313" y="4743450"/>
          <p14:tracePt t="96307" x="1839913" y="4718050"/>
          <p14:tracePt t="96324" x="1827213" y="4692650"/>
          <p14:tracePt t="96340" x="1801813" y="4656138"/>
          <p14:tracePt t="96342" x="1778000" y="4630738"/>
          <p14:tracePt t="96357" x="1765300" y="4605338"/>
          <p14:tracePt t="96373" x="1752600" y="4579938"/>
          <p14:tracePt t="96392" x="1739900" y="4543425"/>
          <p14:tracePt t="96394" x="1727200" y="4518025"/>
          <p14:tracePt t="96406" x="1727200" y="4505325"/>
          <p14:tracePt t="96424" x="1727200" y="4492625"/>
          <p14:tracePt t="96440" x="1727200" y="4467225"/>
          <p14:tracePt t="96864" x="1727200" y="4454525"/>
          <p14:tracePt t="96876" x="1727200" y="4443413"/>
          <p14:tracePt t="96889" x="1727200" y="4430713"/>
          <p14:tracePt t="96913" x="1727200" y="4418013"/>
          <p14:tracePt t="96927" x="1727200" y="4405313"/>
          <p14:tracePt t="96949" x="1727200" y="4392613"/>
          <p14:tracePt t="96961" x="1727200" y="4379913"/>
          <p14:tracePt t="96986" x="1727200" y="4367213"/>
          <p14:tracePt t="97022" x="1727200" y="4354513"/>
          <p14:tracePt t="97798" x="1727200" y="4367213"/>
          <p14:tracePt t="99422" x="1739900" y="4367213"/>
          <p14:tracePt t="99434" x="1752600" y="4367213"/>
          <p14:tracePt t="99446" x="1765300" y="4367213"/>
          <p14:tracePt t="99459" x="1778000" y="4367213"/>
          <p14:tracePt t="99471" x="1801813" y="4367213"/>
          <p14:tracePt t="99482" x="1827213" y="4354513"/>
          <p14:tracePt t="99502" x="1865313" y="4354513"/>
          <p14:tracePt t="99515" x="1890713" y="4354513"/>
          <p14:tracePt t="99534" x="1939925" y="4354513"/>
          <p14:tracePt t="99550" x="1952625" y="4354513"/>
          <p14:tracePt t="99566" x="1978025" y="4354513"/>
          <p14:tracePt t="99569" x="2003425" y="4354513"/>
          <p14:tracePt t="99581" x="2027238" y="4354513"/>
          <p14:tracePt t="99599" x="2052638" y="4354513"/>
          <p14:tracePt t="99605" x="2078038" y="4354513"/>
          <p14:tracePt t="99615" x="2090738" y="4354513"/>
          <p14:tracePt t="99632" x="2116138" y="4354513"/>
          <p14:tracePt t="99648" x="2152650" y="4354513"/>
          <p14:tracePt t="99666" x="2203450" y="4354513"/>
          <p14:tracePt t="99681" x="2239963" y="4354513"/>
          <p14:tracePt t="99701" x="2303463" y="4354513"/>
          <p14:tracePt t="99714" x="2339975" y="4354513"/>
          <p14:tracePt t="99731" x="2365375" y="4354513"/>
          <p14:tracePt t="99748" x="2428875" y="4354513"/>
          <p14:tracePt t="99765" x="2452688" y="4354513"/>
          <p14:tracePt t="99781" x="2503488" y="4367213"/>
          <p14:tracePt t="99799" x="2667000" y="4479925"/>
          <p14:tracePt t="99814" x="2778125" y="4567238"/>
          <p14:tracePt t="100538" x="2803525" y="4567238"/>
          <p14:tracePt t="100551" x="2828925" y="4543425"/>
          <p14:tracePt t="100562" x="2867025" y="4530725"/>
          <p14:tracePt t="100574" x="2916238" y="4505325"/>
          <p14:tracePt t="100585" x="2967038" y="4479925"/>
          <p14:tracePt t="100601" x="3041650" y="4479925"/>
          <p14:tracePt t="100618" x="3116263" y="4467225"/>
          <p14:tracePt t="100638" x="3216275" y="4443413"/>
          <p14:tracePt t="100651" x="3254375" y="4430713"/>
          <p14:tracePt t="100671" x="3317875" y="4418013"/>
          <p14:tracePt t="100684" x="3354388" y="4418013"/>
          <p14:tracePt t="100702" x="3379788" y="4418013"/>
          <p14:tracePt t="100719" x="3417888" y="4418013"/>
          <p14:tracePt t="100735" x="3441700" y="4418013"/>
          <p14:tracePt t="100750" x="3454400" y="4418013"/>
          <p14:tracePt t="100768" x="3479800" y="4405313"/>
          <p14:tracePt t="100784" x="3492500" y="4392613"/>
          <p14:tracePt t="100804" x="3517900" y="4392613"/>
          <p14:tracePt t="100828" x="3530600" y="4392613"/>
          <p14:tracePt t="100841" x="3541713" y="4379913"/>
          <p14:tracePt t="100852" x="3554413" y="4379913"/>
          <p14:tracePt t="100877" x="3567113" y="4367213"/>
          <p14:tracePt t="100901" x="3579813" y="4367213"/>
          <p14:tracePt t="100925" x="3579813" y="4354513"/>
          <p14:tracePt t="100937" x="3592513" y="4354513"/>
          <p14:tracePt t="101083" x="3605213" y="4354513"/>
          <p14:tracePt t="101094" x="3630613" y="4354513"/>
          <p14:tracePt t="101106" x="3643313" y="4354513"/>
          <p14:tracePt t="101119" x="3667125" y="4354513"/>
          <p14:tracePt t="101135" x="3692525" y="4354513"/>
          <p14:tracePt t="101152" x="3717925" y="4354513"/>
          <p14:tracePt t="101170" x="3792538" y="4341813"/>
          <p14:tracePt t="101185" x="3843338" y="4330700"/>
          <p14:tracePt t="101205" x="3917950" y="4318000"/>
          <p14:tracePt t="101219" x="3956050" y="4305300"/>
          <p14:tracePt t="101236" x="3979863" y="4305300"/>
          <p14:tracePt t="101253" x="4030663" y="4305300"/>
          <p14:tracePt t="101269" x="4056063" y="4305300"/>
          <p14:tracePt t="101285" x="4068763" y="4292600"/>
          <p14:tracePt t="101287" x="4092575" y="4292600"/>
          <p14:tracePt t="101303" x="4105275" y="4292600"/>
          <p14:tracePt t="101688" x="4105275" y="4279900"/>
          <p14:tracePt t="101809" x="4105275" y="4267200"/>
          <p14:tracePt t="103508" x="4117975" y="4267200"/>
          <p14:tracePt t="103532" x="4130675" y="4267200"/>
          <p14:tracePt t="103592" x="4143375" y="4267200"/>
          <p14:tracePt t="103714" x="4156075" y="4267200"/>
          <p14:tracePt t="103761" x="4168775" y="4267200"/>
          <p14:tracePt t="103786" x="4181475" y="4267200"/>
          <p14:tracePt t="103822" x="4192588" y="4267200"/>
          <p14:tracePt t="103859" x="4205288" y="4267200"/>
          <p14:tracePt t="103883" x="4217988" y="4267200"/>
          <p14:tracePt t="103894" x="4230688" y="4267200"/>
          <p14:tracePt t="103907" x="4243388" y="4267200"/>
          <p14:tracePt t="103931" x="4268788" y="4267200"/>
          <p14:tracePt t="103956" x="4281488" y="4267200"/>
          <p14:tracePt t="103968" x="4294188" y="4267200"/>
          <p14:tracePt t="103992" x="4318000" y="4267200"/>
          <p14:tracePt t="104017" x="4330700" y="4267200"/>
          <p14:tracePt t="104027" x="4343400" y="4267200"/>
          <p14:tracePt t="104039" x="4356100" y="4267200"/>
          <p14:tracePt t="104053" x="4368800" y="4267200"/>
          <p14:tracePt t="104065" x="4381500" y="4267200"/>
          <p14:tracePt t="104077" x="4394200" y="4267200"/>
          <p14:tracePt t="104093" x="4406900" y="4267200"/>
          <p14:tracePt t="104112" x="4418013" y="4267200"/>
          <p14:tracePt t="104137" x="4430713" y="4267200"/>
          <p14:tracePt t="104149" x="4443413" y="4267200"/>
          <p14:tracePt t="104198" x="4456113" y="4267200"/>
          <p14:tracePt t="104586" x="4468813" y="4267200"/>
          <p14:tracePt t="104597" x="4481513" y="4267200"/>
          <p14:tracePt t="104621" x="4494213" y="4279900"/>
          <p14:tracePt t="104660" x="4506913" y="4279900"/>
          <p14:tracePt t="104706" x="4506913" y="4292600"/>
          <p14:tracePt t="104925" x="4518025" y="4292600"/>
          <p14:tracePt t="104937" x="4530725" y="4292600"/>
          <p14:tracePt t="104961" x="4543425" y="4292600"/>
          <p14:tracePt t="108126" x="4556125" y="4292600"/>
          <p14:tracePt t="108149" x="4568825" y="4292600"/>
          <p14:tracePt t="108161" x="4581525" y="4292600"/>
          <p14:tracePt t="108198" x="4594225" y="4292600"/>
          <p14:tracePt t="108223" x="4606925" y="4292600"/>
          <p14:tracePt t="108246" x="4630738" y="4292600"/>
          <p14:tracePt t="108259" x="4643438" y="4292600"/>
          <p14:tracePt t="108271" x="4656138" y="4292600"/>
          <p14:tracePt t="108283" x="4681538" y="4292600"/>
          <p14:tracePt t="108296" x="4694238" y="4292600"/>
          <p14:tracePt t="108307" x="4719638" y="4305300"/>
          <p14:tracePt t="108324" x="4732338" y="4305300"/>
          <p14:tracePt t="108338" x="4756150" y="4305300"/>
          <p14:tracePt t="108356" x="4806950" y="4318000"/>
          <p14:tracePt t="108371" x="4843463" y="4318000"/>
          <p14:tracePt t="108390" x="4868863" y="4318000"/>
          <p14:tracePt t="108392" x="4919663" y="4318000"/>
          <p14:tracePt t="108405" x="4956175" y="4318000"/>
          <p14:tracePt t="108422" x="4994275" y="4318000"/>
          <p14:tracePt t="108437" x="5045075" y="4318000"/>
          <p14:tracePt t="108439" x="5094288" y="4330700"/>
          <p14:tracePt t="108455" x="5145088" y="4330700"/>
          <p14:tracePt t="108471" x="5207000" y="4330700"/>
          <p14:tracePt t="108490" x="5281613" y="4330700"/>
          <p14:tracePt t="108505" x="5319713" y="4341813"/>
          <p14:tracePt t="108522" x="5357813" y="4341813"/>
          <p14:tracePt t="108525" x="5394325" y="4354513"/>
          <p14:tracePt t="108539" x="5432425" y="4354513"/>
          <p14:tracePt t="108555" x="5457825" y="4354513"/>
          <p14:tracePt t="108572" x="5483225" y="4354513"/>
          <p14:tracePt t="108573" x="5495925" y="4354513"/>
          <p14:tracePt t="108590" x="5507038" y="4354513"/>
          <p14:tracePt t="108605" x="5519738" y="4354513"/>
          <p14:tracePt t="108624" x="5532438" y="4354513"/>
          <p14:tracePt t="108913" x="5545138" y="4341813"/>
          <p14:tracePt t="108925" x="5557838" y="4341813"/>
          <p14:tracePt t="108939" x="5583238" y="4330700"/>
          <p14:tracePt t="108949" x="5607050" y="4318000"/>
          <p14:tracePt t="108962" x="5632450" y="4318000"/>
          <p14:tracePt t="108973" x="5670550" y="4305300"/>
          <p14:tracePt t="108990" x="5708650" y="4305300"/>
          <p14:tracePt t="109006" x="5732463" y="4305300"/>
          <p14:tracePt t="109024" x="5808663" y="4305300"/>
          <p14:tracePt t="109040" x="5845175" y="4305300"/>
          <p14:tracePt t="109057" x="5883275" y="4305300"/>
          <p14:tracePt t="109060" x="5908675" y="4305300"/>
          <p14:tracePt t="109073" x="5932488" y="4305300"/>
          <p14:tracePt t="109093" x="5957888" y="4305300"/>
          <p14:tracePt t="109096" x="5970588" y="4305300"/>
          <p14:tracePt t="109107" x="5983288" y="4305300"/>
          <p14:tracePt t="109124" x="6008688" y="4305300"/>
          <p14:tracePt t="109142" x="6021388" y="4305300"/>
          <p14:tracePt t="109180" x="6034088" y="4305300"/>
          <p14:tracePt t="109276" x="6045200" y="4305300"/>
          <p14:tracePt t="109292" x="6057900" y="4305300"/>
          <p14:tracePt t="109301" x="6057900" y="4292600"/>
          <p14:tracePt t="109349" x="6057900" y="4279900"/>
          <p14:tracePt t="110065" x="6070600" y="4279900"/>
          <p14:tracePt t="110102" x="6083300" y="4279900"/>
          <p14:tracePt t="110126" x="6108700" y="4279900"/>
          <p14:tracePt t="110150" x="6121400" y="4279900"/>
          <p14:tracePt t="110162" x="6134100" y="4279900"/>
          <p14:tracePt t="110175" x="6146800" y="4279900"/>
          <p14:tracePt t="110185" x="6157913" y="4279900"/>
          <p14:tracePt t="110198" x="6183313" y="4279900"/>
          <p14:tracePt t="110222" x="6196013" y="4279900"/>
          <p14:tracePt t="110259" x="6208713" y="4279900"/>
          <p14:tracePt t="110634" x="6208713" y="4267200"/>
          <p14:tracePt t="111204" x="6221413" y="4267200"/>
          <p14:tracePt t="111229" x="6234113" y="4267200"/>
          <p14:tracePt t="127472" x="6234113" y="4279900"/>
          <p14:tracePt t="127484" x="6234113" y="4292600"/>
          <p14:tracePt t="127520" x="6234113" y="4305300"/>
          <p14:tracePt t="127532" x="6234113" y="4318000"/>
          <p14:tracePt t="127544" x="6234113" y="4330700"/>
          <p14:tracePt t="127557" x="6234113" y="4354513"/>
          <p14:tracePt t="127571" x="6234113" y="4379913"/>
          <p14:tracePt t="127587" x="6234113" y="4418013"/>
          <p14:tracePt t="127608" x="6234113" y="4467225"/>
          <p14:tracePt t="127621" x="6221413" y="4492625"/>
          <p14:tracePt t="127639" x="6208713" y="4530725"/>
          <p14:tracePt t="127643" x="6196013" y="4567238"/>
          <p14:tracePt t="127655" x="6183313" y="4630738"/>
          <p14:tracePt t="127671" x="6183313" y="4679950"/>
          <p14:tracePt t="127689" x="6146800" y="4779963"/>
          <p14:tracePt t="127705" x="6121400" y="4818063"/>
          <p14:tracePt t="127721" x="6108700" y="4843463"/>
          <p14:tracePt t="127739" x="6070600" y="4892675"/>
          <p14:tracePt t="127755" x="6057900" y="4905375"/>
          <p14:tracePt t="127772" x="6045200" y="4918075"/>
          <p14:tracePt t="127775" x="6021388" y="4930775"/>
          <p14:tracePt t="127788" x="6008688" y="4930775"/>
          <p14:tracePt t="127806" x="5995988" y="4943475"/>
          <p14:tracePt t="127823" x="5957888" y="4956175"/>
          <p14:tracePt t="127840" x="5945188" y="4956175"/>
          <p14:tracePt t="127855" x="5932488" y="4956175"/>
          <p14:tracePt t="127874" x="5895975" y="4968875"/>
          <p14:tracePt t="127888" x="5883275" y="4968875"/>
          <p14:tracePt t="127909" x="5845175" y="5005388"/>
          <p14:tracePt t="127921" x="5832475" y="5005388"/>
          <p14:tracePt t="127940" x="5808663" y="5018088"/>
          <p14:tracePt t="127956" x="5770563" y="5043488"/>
          <p14:tracePt t="127973" x="5757863" y="5056188"/>
          <p14:tracePt t="127989" x="5745163" y="5056188"/>
          <p14:tracePt t="128009" x="5719763" y="5068888"/>
          <p14:tracePt t="128022" x="5708650" y="5081588"/>
          <p14:tracePt t="128042" x="5683250" y="5081588"/>
          <p14:tracePt t="128064" x="5670550" y="5081588"/>
          <p14:tracePt t="128141" x="5670550" y="5068888"/>
          <p14:tracePt t="140005" x="5670550" y="5081588"/>
          <p14:tracePt t="140054" x="5670550" y="5092700"/>
          <p14:tracePt t="140163" x="5670550" y="5105400"/>
          <p14:tracePt t="140175" x="5683250" y="5105400"/>
          <p14:tracePt t="140199" x="5695950" y="5105400"/>
          <p14:tracePt t="140248" x="5708650" y="5105400"/>
          <p14:tracePt t="140284" x="5719763" y="5105400"/>
          <p14:tracePt t="140309" x="5732463" y="5105400"/>
          <p14:tracePt t="140332" x="5745163" y="5105400"/>
          <p14:tracePt t="140357" x="5757863" y="5105400"/>
          <p14:tracePt t="140370" x="5757863" y="5092700"/>
          <p14:tracePt t="140393" x="5770563" y="5092700"/>
          <p14:tracePt t="140442" x="5783263" y="5092700"/>
          <p14:tracePt t="140466" x="5795963" y="5092700"/>
          <p14:tracePt t="140526" x="5808663" y="5092700"/>
          <p14:tracePt t="140574" x="5821363" y="5092700"/>
          <p14:tracePt t="140623" x="5832475" y="5092700"/>
          <p14:tracePt t="140648" x="5845175" y="5092700"/>
          <p14:tracePt t="141606" x="5857875" y="5092700"/>
          <p14:tracePt t="141629" x="5870575" y="5092700"/>
          <p14:tracePt t="141653" x="5883275" y="5081588"/>
          <p14:tracePt t="141679" x="5908675" y="5081588"/>
          <p14:tracePt t="141702" x="5921375" y="5081588"/>
          <p14:tracePt t="141714" x="5932488" y="5081588"/>
          <p14:tracePt t="141751" x="5945188" y="5081588"/>
          <p14:tracePt t="141786" x="5957888" y="5081588"/>
          <p14:tracePt t="141836" x="5970588" y="5081588"/>
          <p14:tracePt t="141871" x="5983288" y="5081588"/>
          <p14:tracePt t="142139" x="5995988" y="5081588"/>
          <p14:tracePt t="160163" x="5995988" y="5092700"/>
          <p14:tracePt t="160200" x="6008688" y="5092700"/>
          <p14:tracePt t="160224" x="6034088" y="5105400"/>
          <p14:tracePt t="160236" x="6045200" y="5118100"/>
          <p14:tracePt t="160247" x="6057900" y="5118100"/>
          <p14:tracePt t="160260" x="6083300" y="5130800"/>
          <p14:tracePt t="160274" x="6108700" y="5143500"/>
          <p14:tracePt t="160291" x="6121400" y="5143500"/>
          <p14:tracePt t="160306" x="6146800" y="5156200"/>
          <p14:tracePt t="160308" x="6170613" y="5168900"/>
          <p14:tracePt t="160328" x="6183313" y="5181600"/>
          <p14:tracePt t="160334" x="6208713" y="5194300"/>
          <p14:tracePt t="160345" x="6221413" y="5205413"/>
          <p14:tracePt t="160358" x="6246813" y="5218113"/>
          <p14:tracePt t="160373" x="6270625" y="5230813"/>
          <p14:tracePt t="160391" x="6296025" y="5243513"/>
          <p14:tracePt t="160395" x="6308725" y="5256213"/>
          <p14:tracePt t="160408" x="6334125" y="5268913"/>
          <p14:tracePt t="160425" x="6359525" y="5281613"/>
          <p14:tracePt t="160440" x="6370638" y="5305425"/>
          <p14:tracePt t="160442" x="6408738" y="5330825"/>
          <p14:tracePt t="160462" x="6421438" y="5343525"/>
          <p14:tracePt t="160474" x="6434138" y="5356225"/>
          <p14:tracePt t="160491" x="6459538" y="5381625"/>
          <p14:tracePt t="160507" x="6483350" y="5381625"/>
          <p14:tracePt t="160525" x="6483350" y="5394325"/>
          <p14:tracePt t="160528" x="6496050" y="5394325"/>
          <p14:tracePt t="160541" x="6496050" y="5407025"/>
          <p14:tracePt t="160561" x="6521450" y="5407025"/>
          <p14:tracePt t="160574" x="6534150" y="5407025"/>
          <p14:tracePt t="160591" x="6534150" y="5418138"/>
          <p14:tracePt t="160607" x="6546850" y="5418138"/>
          <p14:tracePt t="160626" x="6572250" y="5443538"/>
          <p14:tracePt t="160648" x="6596063" y="5456238"/>
          <p14:tracePt t="160661" x="6596063" y="5481638"/>
          <p14:tracePt t="160673" x="6608763" y="5494338"/>
          <p14:tracePt t="160690" x="6621463" y="5518150"/>
          <p14:tracePt t="160707" x="6646863" y="5556250"/>
          <p14:tracePt t="160723" x="6646863" y="5568950"/>
          <p14:tracePt t="160740" x="6646863" y="5581650"/>
          <p14:tracePt t="160878" x="6659563" y="5581650"/>
          <p14:tracePt t="160902" x="6659563" y="5594350"/>
          <p14:tracePt t="160927" x="6672263" y="5607050"/>
          <p14:tracePt t="160950" x="6672263" y="5630863"/>
          <p14:tracePt t="160963" x="6672263" y="5643563"/>
          <p14:tracePt t="160974" x="6684963" y="5643563"/>
          <p14:tracePt t="160986" x="6684963" y="5668963"/>
          <p14:tracePt t="160999" x="6696075" y="5668963"/>
          <p14:tracePt t="161010" x="6696075" y="5681663"/>
          <p14:tracePt t="161025" x="6708775" y="5681663"/>
          <p14:tracePt t="172419" x="6696075" y="5681663"/>
          <p14:tracePt t="172430" x="6684963" y="5681663"/>
          <p14:tracePt t="172442" x="6672263" y="5694363"/>
          <p14:tracePt t="172457" x="6646863" y="5707063"/>
          <p14:tracePt t="172472" x="6621463" y="5719763"/>
          <p14:tracePt t="172489" x="6608763" y="5732463"/>
          <p14:tracePt t="172491" x="6572250" y="5756275"/>
          <p14:tracePt t="172505" x="6534150" y="5781675"/>
          <p14:tracePt t="172523" x="6483350" y="5807075"/>
          <p14:tracePt t="172540" x="6396038" y="5856288"/>
          <p14:tracePt t="172557" x="6359525" y="5868988"/>
          <p14:tracePt t="172571" x="6334125" y="5881688"/>
          <p14:tracePt t="172590" x="6283325" y="5894388"/>
          <p14:tracePt t="172612" x="6270625" y="5894388"/>
          <p14:tracePt t="183339" x="6283325" y="5907088"/>
          <p14:tracePt t="183352" x="6296025" y="5907088"/>
          <p14:tracePt t="183362" x="6321425" y="5907088"/>
          <p14:tracePt t="183375" x="6370638" y="5919788"/>
          <p14:tracePt t="183389" x="6421438" y="5919788"/>
          <p14:tracePt t="183400" x="6508750" y="5932488"/>
          <p14:tracePt t="183417" x="6572250" y="5945188"/>
          <p14:tracePt t="183435" x="6696075" y="5956300"/>
          <p14:tracePt t="183450" x="6772275" y="5969000"/>
          <p14:tracePt t="183468" x="6821488" y="5969000"/>
          <p14:tracePt t="183487" x="6897688" y="5981700"/>
          <p14:tracePt t="183500" x="6921500" y="5981700"/>
          <p14:tracePt t="183518" x="6946900" y="5981700"/>
          <p14:tracePt t="183522" x="6972300" y="5981700"/>
          <p14:tracePt t="183533" x="6997700" y="5981700"/>
          <p14:tracePt t="183551" x="7021513" y="5981700"/>
          <p14:tracePt t="183569" x="7085013" y="5981700"/>
          <p14:tracePt t="183585" x="7123113" y="5981700"/>
          <p14:tracePt t="183601" x="7159625" y="5981700"/>
          <p14:tracePt t="183618" x="7259638" y="5945188"/>
          <p14:tracePt t="183633" x="7297738" y="5932488"/>
          <p14:tracePt t="183652" x="7348538" y="5907088"/>
          <p14:tracePt t="183655" x="7410450" y="5868988"/>
          <p14:tracePt t="183667" x="7472363" y="5843588"/>
          <p14:tracePt t="183686" x="7535863" y="5832475"/>
          <p14:tracePt t="183702" x="7648575" y="5807075"/>
          <p14:tracePt t="183718" x="7685088" y="5807075"/>
          <p14:tracePt t="183734" x="7723188" y="5807075"/>
          <p14:tracePt t="183753" x="7773988" y="5807075"/>
          <p14:tracePt t="183768" x="7810500" y="5807075"/>
          <p14:tracePt t="183787" x="7835900" y="5807075"/>
          <p14:tracePt t="183790" x="7874000" y="5807075"/>
          <p14:tracePt t="183800" x="7897813" y="5807075"/>
          <p14:tracePt t="183820" x="7923213" y="5807075"/>
          <p14:tracePt t="183836" x="7986713" y="5794375"/>
          <p14:tracePt t="183852" x="8010525" y="5781675"/>
          <p14:tracePt t="183867" x="8035925" y="5768975"/>
          <p14:tracePt t="183886" x="8074025" y="5768975"/>
          <p14:tracePt t="183901" x="8086725" y="5756275"/>
          <p14:tracePt t="183921" x="8110538" y="5756275"/>
          <p14:tracePt t="183934" x="8123238" y="5756275"/>
          <p14:tracePt t="184891" x="8135938" y="5756275"/>
          <p14:tracePt t="184914" x="8148638" y="5756275"/>
          <p14:tracePt t="184938" x="8161338" y="5756275"/>
          <p14:tracePt t="184950" x="8174038" y="5756275"/>
          <p14:tracePt t="184975" x="8199438" y="5756275"/>
          <p14:tracePt t="184988" x="8212138" y="5756275"/>
          <p14:tracePt t="184998" x="8223250" y="5756275"/>
          <p14:tracePt t="185010" x="8248650" y="5768975"/>
          <p14:tracePt t="185023" x="8248650" y="5781675"/>
          <p14:tracePt t="185036" x="8261350" y="5781675"/>
          <p14:tracePt t="185054" x="8274050" y="5781675"/>
          <p14:tracePt t="185072" x="8286750" y="5781675"/>
          <p14:tracePt t="185181" x="8286750" y="5794375"/>
          <p14:tracePt t="185375" x="8299450" y="5794375"/>
          <p14:tracePt t="185400" x="8299450" y="5807075"/>
          <p14:tracePt t="185448" x="8312150" y="5819775"/>
          <p14:tracePt t="185460" x="8312150" y="5832475"/>
          <p14:tracePt t="185484" x="8324850" y="5832475"/>
          <p14:tracePt t="185496" x="8335963" y="5832475"/>
          <p14:tracePt t="185522" x="8335963" y="5843588"/>
          <p14:tracePt t="185546" x="8348663" y="5843588"/>
          <p14:tracePt t="185593" x="8361363" y="5843588"/>
          <p14:tracePt t="185630" x="8374063" y="5843588"/>
          <p14:tracePt t="185642" x="8386763" y="5856288"/>
          <p14:tracePt t="185666" x="8399463" y="5856288"/>
          <p14:tracePt t="185702" x="8412163" y="5856288"/>
          <p14:tracePt t="185740" x="8424863" y="5856288"/>
          <p14:tracePt t="185775" x="8435975" y="5856288"/>
          <p14:tracePt t="185836" x="8448675" y="5856288"/>
          <p14:tracePt t="185873" x="8461375" y="5856288"/>
          <p14:tracePt t="185908" x="8474075" y="5856288"/>
          <p14:tracePt t="185933" x="8486775" y="5856288"/>
          <p14:tracePt t="185957" x="8499475" y="5856288"/>
          <p14:tracePt t="185994" x="8512175" y="5856288"/>
          <p14:tracePt t="186018" x="8524875" y="5856288"/>
          <p14:tracePt t="186030" x="8537575" y="5856288"/>
          <p14:tracePt t="186054" x="8548688" y="5856288"/>
          <p14:tracePt t="186078" x="8561388" y="5856288"/>
          <p14:tracePt t="186103" x="8574088" y="5856288"/>
          <p14:tracePt t="186115" x="8586788" y="5868988"/>
          <p14:tracePt t="186151" x="8599488" y="5868988"/>
          <p14:tracePt t="186164" x="8612188" y="5868988"/>
          <p14:tracePt t="186200" x="8624888" y="5868988"/>
          <p14:tracePt t="186212" x="8637588" y="5868988"/>
          <p14:tracePt t="186260" x="8650288" y="5868988"/>
          <p14:tracePt t="187097" x="8661400" y="5868988"/>
          <p14:tracePt t="187132" x="8674100" y="5868988"/>
          <p14:tracePt t="187144" x="8686800" y="5868988"/>
          <p14:tracePt t="187182" x="8699500" y="5868988"/>
          <p14:tracePt t="187230" x="8712200" y="5868988"/>
          <p14:tracePt t="187303" x="8724900" y="5868988"/>
          <p14:tracePt t="187327" x="8737600" y="5868988"/>
          <p14:tracePt t="187375" x="8750300" y="5868988"/>
          <p14:tracePt t="187460" x="8763000" y="5868988"/>
          <p14:tracePt t="187933" x="8763000" y="5856288"/>
          <p14:tracePt t="187957" x="8763000" y="5843588"/>
          <p14:tracePt t="198162" x="8750300" y="5843588"/>
          <p14:tracePt t="198186" x="8750300" y="5819775"/>
          <p14:tracePt t="198198" x="8737600" y="5768975"/>
          <p14:tracePt t="198212" x="8724900" y="5707063"/>
          <p14:tracePt t="198223" x="8699500" y="5630863"/>
          <p14:tracePt t="198238" x="8686800" y="5556250"/>
          <p14:tracePt t="198254" x="8674100" y="5494338"/>
          <p14:tracePt t="198272" x="8650288" y="5343525"/>
          <p14:tracePt t="198287" x="8637588" y="5281613"/>
          <p14:tracePt t="198304" x="8624888" y="5194300"/>
          <p14:tracePt t="198320" x="8612188" y="5005388"/>
          <p14:tracePt t="198338" x="8612188" y="4905375"/>
          <p14:tracePt t="198354" x="8612188" y="4792663"/>
          <p14:tracePt t="198372" x="8612188" y="4605338"/>
          <p14:tracePt t="198387" x="8624888" y="4518025"/>
          <p14:tracePt t="198406" x="8674100" y="4405313"/>
          <p14:tracePt t="198421" x="8686800" y="4341813"/>
          <p14:tracePt t="198438" x="8712200" y="4305300"/>
          <p14:tracePt t="198454" x="8786813" y="4192588"/>
          <p14:tracePt t="198471" x="8837613" y="4117975"/>
          <p14:tracePt t="198488" x="8863013" y="4067175"/>
          <p14:tracePt t="198505" x="8950325" y="3954463"/>
          <p14:tracePt t="198521" x="8986838" y="3905250"/>
          <p14:tracePt t="198539" x="9037638" y="3816350"/>
          <p14:tracePt t="198555" x="9063038" y="3779838"/>
          <p14:tracePt t="198573" x="9075738" y="3767138"/>
          <p14:tracePt t="198590" x="9099550" y="3729038"/>
          <p14:tracePt t="198607" x="9124950" y="3703638"/>
          <p14:tracePt t="198623" x="9137650" y="3692525"/>
          <p14:tracePt t="198648" x="9150350" y="3692525"/>
          <p14:tracePt t="198660" x="9163050" y="3692525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246120" y="554941"/>
            <a:ext cx="5699760" cy="754694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sz="3200" b="1" dirty="0">
                <a:solidFill>
                  <a:srgbClr val="ED7D31"/>
                </a:solidFill>
                <a:latin typeface="Alexandria"/>
                <a:ea typeface="Alexandria"/>
                <a:cs typeface="Alexandria"/>
              </a:rPr>
              <a:t>The EHR as “My Chart”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80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7420" y="2193318"/>
            <a:ext cx="10297160" cy="3354765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marL="342900" indent="-342900" algn="just">
              <a:spcAft>
                <a:spcPts val="5"/>
              </a:spcAft>
              <a:buFont typeface="Wingdings"/>
              <a:buChar char="Ø"/>
            </a:pPr>
            <a:r>
              <a:rPr sz="2800" b="1" dirty="0">
                <a:solidFill>
                  <a:srgbClr val="00B0F0"/>
                </a:solidFill>
                <a:latin typeface="Alexandria"/>
              </a:rPr>
              <a:t>Patients often think of the EHR as “my chart.”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Arial"/>
              <a:buChar char="•"/>
            </a:pPr>
            <a:r>
              <a:rPr sz="2400" dirty="0">
                <a:latin typeface="Alexandria"/>
              </a:rPr>
              <a:t>An ambulatory EHR may follow a patient for many years.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Arial"/>
              <a:buChar char="•"/>
            </a:pPr>
            <a:r>
              <a:rPr sz="2400" dirty="0">
                <a:latin typeface="Alexandria"/>
              </a:rPr>
              <a:t>It records health, illness, treatment, recovery, and aging.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Arial"/>
              <a:buChar char="•"/>
            </a:pPr>
            <a:r>
              <a:rPr sz="2400" dirty="0">
                <a:latin typeface="Alexandria"/>
              </a:rPr>
              <a:t>Modern EHRs may combine information from several systems.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Arial"/>
              <a:buChar char="•"/>
            </a:pPr>
            <a:r>
              <a:rPr sz="2400" dirty="0">
                <a:latin typeface="Alexandria"/>
              </a:rPr>
              <a:t>The goal is a complete, long-term view of the patient.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642"/>
    </mc:Choice>
    <mc:Fallback xmlns="">
      <p:transition spd="slow" advTm="143642"/>
    </mc:Fallback>
  </mc:AlternateContent>
  <p:extLst>
    <p:ext uri="{3A86A75C-4F4B-4683-9AE1-C65F6400EC91}">
      <p14:laserTraceLst xmlns:p14="http://schemas.microsoft.com/office/powerpoint/2010/main">
        <p14:tracePtLst>
          <p14:tracePt t="136" x="10626725" y="4292600"/>
          <p14:tracePt t="146" x="10614025" y="4305300"/>
          <p14:tracePt t="159" x="10614025" y="4318000"/>
          <p14:tracePt t="325" x="10614025" y="4330700"/>
          <p14:tracePt t="348" x="10614025" y="4341813"/>
          <p14:tracePt t="361" x="10614025" y="4354513"/>
          <p14:tracePt t="373" x="10614025" y="4367213"/>
          <p14:tracePt t="384" x="10614025" y="4379913"/>
          <p14:tracePt t="396" x="10614025" y="4392613"/>
          <p14:tracePt t="407" x="10614025" y="4405313"/>
          <p14:tracePt t="432" x="10614025" y="4418013"/>
          <p14:tracePt t="639" x="10614025" y="4405313"/>
          <p14:tracePt t="650" x="10639425" y="4392613"/>
          <p14:tracePt t="663" x="10639425" y="4367213"/>
          <p14:tracePt t="675" x="10664825" y="4354513"/>
          <p14:tracePt t="691" x="10664825" y="4330700"/>
          <p14:tracePt t="706" x="10677525" y="4305300"/>
          <p14:tracePt t="724" x="10690225" y="4279900"/>
          <p14:tracePt t="740" x="10690225" y="4267200"/>
          <p14:tracePt t="761" x="10690225" y="4254500"/>
          <p14:tracePt t="773" x="10690225" y="4241800"/>
          <p14:tracePt t="797" x="10690225" y="4230688"/>
          <p14:tracePt t="809" x="10690225" y="4217988"/>
          <p14:tracePt t="824" x="10690225" y="4192588"/>
          <p14:tracePt t="841" x="10690225" y="4179888"/>
          <p14:tracePt t="858" x="10690225" y="4129088"/>
          <p14:tracePt t="874" x="10690225" y="4117975"/>
          <p14:tracePt t="892" x="10690225" y="4105275"/>
          <p14:tracePt t="894" x="10690225" y="4079875"/>
          <p14:tracePt t="907" x="10690225" y="4054475"/>
          <p14:tracePt t="925" x="10690225" y="4029075"/>
          <p14:tracePt t="942" x="10677525" y="3979863"/>
          <p14:tracePt t="960" x="10664825" y="3929063"/>
          <p14:tracePt t="974" x="10639425" y="3892550"/>
          <p14:tracePt t="993" x="10614025" y="3829050"/>
          <p14:tracePt t="1008" x="10602913" y="3803650"/>
          <p14:tracePt t="1025" x="10590213" y="3767138"/>
          <p14:tracePt t="1028" x="10577513" y="3741738"/>
          <p14:tracePt t="1041" x="10564813" y="3716338"/>
          <p14:tracePt t="1062" x="10552113" y="3692525"/>
          <p14:tracePt t="1065" x="10552113" y="3654425"/>
          <p14:tracePt t="1075" x="10539413" y="3629025"/>
          <p14:tracePt t="1093" x="10526713" y="3579813"/>
          <p14:tracePt t="1108" x="10526713" y="3554413"/>
          <p14:tracePt t="1110" x="10526713" y="3529013"/>
          <p14:tracePt t="1125" x="10526713" y="3503613"/>
          <p14:tracePt t="1142" x="10526713" y="3467100"/>
          <p14:tracePt t="1160" x="10526713" y="3429000"/>
          <p14:tracePt t="1174" x="10526713" y="3416300"/>
          <p14:tracePt t="1232" x="10539413" y="3416300"/>
          <p14:tracePt t="1257" x="10552113" y="3416300"/>
          <p14:tracePt t="1269" x="10564813" y="3416300"/>
          <p14:tracePt t="1294" x="10577513" y="3416300"/>
          <p14:tracePt t="1306" x="10590213" y="3416300"/>
          <p14:tracePt t="1330" x="10602913" y="3416300"/>
          <p14:tracePt t="1354" x="10614025" y="3416300"/>
          <p14:tracePt t="1464" x="10626725" y="3416300"/>
          <p14:tracePt t="1487" x="10652125" y="3416300"/>
          <p14:tracePt t="1511" x="10664825" y="3416300"/>
          <p14:tracePt t="1523" x="10690225" y="3416300"/>
          <p14:tracePt t="1537" x="10702925" y="3429000"/>
          <p14:tracePt t="1549" x="10726738" y="3429000"/>
          <p14:tracePt t="1562" x="10752138" y="3441700"/>
          <p14:tracePt t="1576" x="10764838" y="3441700"/>
          <p14:tracePt t="1593" x="10777538" y="3454400"/>
          <p14:tracePt t="1596" x="10790238" y="3454400"/>
          <p14:tracePt t="1742" x="10802938" y="3467100"/>
          <p14:tracePt t="1754" x="10815638" y="3479800"/>
          <p14:tracePt t="1778" x="10828338" y="3490913"/>
          <p14:tracePt t="1790" x="10839450" y="3503613"/>
          <p14:tracePt t="1814" x="10852150" y="3503613"/>
          <p14:tracePt t="1829" x="10864850" y="3516313"/>
          <p14:tracePt t="4930" x="10852150" y="3490913"/>
          <p14:tracePt t="4942" x="10828338" y="3467100"/>
          <p14:tracePt t="4954" x="10802938" y="3416300"/>
          <p14:tracePt t="4969" x="10726738" y="3316288"/>
          <p14:tracePt t="4985" x="10664825" y="3178175"/>
          <p14:tracePt t="5007" x="10426700" y="2790825"/>
          <p14:tracePt t="5019" x="10339388" y="2616200"/>
          <p14:tracePt t="5035" x="10277475" y="2478088"/>
          <p14:tracePt t="5053" x="10188575" y="2265363"/>
          <p14:tracePt t="5069" x="10177463" y="2201863"/>
          <p14:tracePt t="5085" x="10164763" y="2152650"/>
          <p14:tracePt t="5087" x="10152063" y="2101850"/>
          <p14:tracePt t="5102" x="10152063" y="2039938"/>
          <p14:tracePt t="5119" x="10152063" y="2001838"/>
          <p14:tracePt t="5136" x="10152063" y="1989138"/>
          <p14:tracePt t="5415" x="10101263" y="1989138"/>
          <p14:tracePt t="5427" x="9952038" y="1939925"/>
          <p14:tracePt t="5440" x="9763125" y="1876425"/>
          <p14:tracePt t="5452" x="9424988" y="1801813"/>
          <p14:tracePt t="5470" x="9050338" y="1727200"/>
          <p14:tracePt t="5487" x="8512175" y="1652588"/>
          <p14:tracePt t="5504" x="8299450" y="1639888"/>
          <p14:tracePt t="5519" x="8123238" y="1639888"/>
          <p14:tracePt t="5539" x="7910513" y="1639888"/>
          <p14:tracePt t="5554" x="7797800" y="1639888"/>
          <p14:tracePt t="5571" x="7710488" y="1639888"/>
          <p14:tracePt t="5576" x="7623175" y="1639888"/>
          <p14:tracePt t="5586" x="7561263" y="1639888"/>
          <p14:tracePt t="5604" x="7523163" y="1639888"/>
          <p14:tracePt t="5623" x="7510463" y="1639888"/>
          <p14:tracePt t="5924" x="7485063" y="1639888"/>
          <p14:tracePt t="5936" x="7459663" y="1639888"/>
          <p14:tracePt t="5948" x="7423150" y="1663700"/>
          <p14:tracePt t="5960" x="7335838" y="1701800"/>
          <p14:tracePt t="5974" x="7223125" y="1739900"/>
          <p14:tracePt t="5988" x="7097713" y="1765300"/>
          <p14:tracePt t="6004" x="6934200" y="1801813"/>
          <p14:tracePt t="6009" x="6772275" y="1827213"/>
          <p14:tracePt t="6022" x="6646863" y="1865313"/>
          <p14:tracePt t="6038" x="6546850" y="1876425"/>
          <p14:tracePt t="6054" x="6472238" y="1876425"/>
          <p14:tracePt t="6056" x="6396038" y="1889125"/>
          <p14:tracePt t="6075" x="6346825" y="1889125"/>
          <p14:tracePt t="6087" x="6321425" y="1889125"/>
          <p14:tracePt t="6109" x="6308725" y="1889125"/>
          <p14:tracePt t="6121" x="6296025" y="1889125"/>
          <p14:tracePt t="6422" x="6308725" y="1889125"/>
          <p14:tracePt t="6651" x="6308725" y="1876425"/>
          <p14:tracePt t="6723" x="6321425" y="1876425"/>
          <p14:tracePt t="6748" x="6321425" y="1865313"/>
          <p14:tracePt t="6774" x="6334125" y="1865313"/>
          <p14:tracePt t="6784" x="6346825" y="1865313"/>
          <p14:tracePt t="6810" x="6346825" y="1852613"/>
          <p14:tracePt t="6821" x="6359525" y="1852613"/>
          <p14:tracePt t="6846" x="6370638" y="1852613"/>
          <p14:tracePt t="6857" x="6383338" y="1852613"/>
          <p14:tracePt t="6869" x="6396038" y="1852613"/>
          <p14:tracePt t="6894" x="6408738" y="1839913"/>
          <p14:tracePt t="6908" x="6421438" y="1839913"/>
          <p14:tracePt t="6917" x="6434138" y="1839913"/>
          <p14:tracePt t="6930" x="6446838" y="1839913"/>
          <p14:tracePt t="6943" x="6459538" y="1827213"/>
          <p14:tracePt t="6956" x="6472238" y="1827213"/>
          <p14:tracePt t="6975" x="6483350" y="1827213"/>
          <p14:tracePt t="6991" x="6508750" y="1827213"/>
          <p14:tracePt t="7008" x="6521450" y="1827213"/>
          <p14:tracePt t="7023" x="6534150" y="1827213"/>
          <p14:tracePt t="7026" x="6546850" y="1827213"/>
          <p14:tracePt t="7051" x="6559550" y="1827213"/>
          <p14:tracePt t="7063" x="6572250" y="1827213"/>
          <p14:tracePt t="7074" x="6584950" y="1827213"/>
          <p14:tracePt t="10991" x="6596063" y="1827213"/>
          <p14:tracePt t="11001" x="6596063" y="1814513"/>
          <p14:tracePt t="11015" x="6621463" y="1814513"/>
          <p14:tracePt t="11039" x="6634163" y="1801813"/>
          <p14:tracePt t="11052" x="6659563" y="1789113"/>
          <p14:tracePt t="11063" x="6672263" y="1789113"/>
          <p14:tracePt t="11075" x="6684963" y="1789113"/>
          <p14:tracePt t="11089" x="6708775" y="1789113"/>
          <p14:tracePt t="11102" x="6708775" y="1776413"/>
          <p14:tracePt t="11118" x="6721475" y="1776413"/>
          <p14:tracePt t="11135" x="6721475" y="1765300"/>
          <p14:tracePt t="11136" x="6746875" y="1765300"/>
          <p14:tracePt t="11161" x="6759575" y="1765300"/>
          <p14:tracePt t="11172" x="6759575" y="1752600"/>
          <p14:tracePt t="11197" x="6772275" y="1752600"/>
          <p14:tracePt t="11223" x="6784975" y="1739900"/>
          <p14:tracePt t="11245" x="6797675" y="1739900"/>
          <p14:tracePt t="21149" x="6808788" y="1739900"/>
          <p14:tracePt t="21173" x="6821488" y="1739900"/>
          <p14:tracePt t="21185" x="6834188" y="1739900"/>
          <p14:tracePt t="21196" x="6846888" y="1739900"/>
          <p14:tracePt t="21212" x="6859588" y="1739900"/>
          <p14:tracePt t="21227" x="6872288" y="1739900"/>
          <p14:tracePt t="21246" x="6910388" y="1739900"/>
          <p14:tracePt t="21261" x="6934200" y="1739900"/>
          <p14:tracePt t="21278" x="6946900" y="1739900"/>
          <p14:tracePt t="21295" x="7010400" y="1752600"/>
          <p14:tracePt t="21313" x="7046913" y="1752600"/>
          <p14:tracePt t="21328" x="7072313" y="1752600"/>
          <p14:tracePt t="21330" x="7110413" y="1765300"/>
          <p14:tracePt t="21345" x="7146925" y="1776413"/>
          <p14:tracePt t="21361" x="7185025" y="1776413"/>
          <p14:tracePt t="21379" x="7246938" y="1789113"/>
          <p14:tracePt t="21394" x="7272338" y="1814513"/>
          <p14:tracePt t="21415" x="7323138" y="1827213"/>
          <p14:tracePt t="21428" x="7348538" y="1827213"/>
          <p14:tracePt t="21445" x="7359650" y="1827213"/>
          <p14:tracePt t="21461" x="7385050" y="1839913"/>
          <p14:tracePt t="21463" x="7410450" y="1839913"/>
          <p14:tracePt t="21478" x="7435850" y="1839913"/>
          <p14:tracePt t="21494" x="7459663" y="1852613"/>
          <p14:tracePt t="21514" x="7523163" y="1852613"/>
          <p14:tracePt t="21528" x="7561263" y="1865313"/>
          <p14:tracePt t="21545" x="7610475" y="1865313"/>
          <p14:tracePt t="21548" x="7648575" y="1876425"/>
          <p14:tracePt t="21562" x="7710488" y="1889125"/>
          <p14:tracePt t="21579" x="7797800" y="1901825"/>
          <p14:tracePt t="21596" x="7986713" y="1939925"/>
          <p14:tracePt t="21612" x="8074025" y="1965325"/>
          <p14:tracePt t="21629" x="8161338" y="1989138"/>
          <p14:tracePt t="21633" x="8286750" y="2014538"/>
          <p14:tracePt t="21647" x="8374063" y="2027238"/>
          <p14:tracePt t="21662" x="8448675" y="2039938"/>
          <p14:tracePt t="21680" x="8499475" y="2065338"/>
          <p14:tracePt t="21684" x="8548688" y="2078038"/>
          <p14:tracePt t="21695" x="8612188" y="2089150"/>
          <p14:tracePt t="21713" x="8650288" y="2101850"/>
          <p14:tracePt t="21729" x="8699500" y="2114550"/>
          <p14:tracePt t="21746" x="8712200" y="2114550"/>
          <p14:tracePt t="22143" x="8724900" y="2114550"/>
          <p14:tracePt t="22166" x="8737600" y="2127250"/>
          <p14:tracePt t="22183" x="8750300" y="2139950"/>
          <p14:tracePt t="22191" x="8763000" y="2139950"/>
          <p14:tracePt t="22204" x="8774113" y="2139950"/>
          <p14:tracePt t="22220" x="8786813" y="2152650"/>
          <p14:tracePt t="22229" x="8799513" y="2152650"/>
          <p14:tracePt t="22248" x="8812213" y="2165350"/>
          <p14:tracePt t="22265" x="8837613" y="2178050"/>
          <p14:tracePt t="22281" x="8850313" y="2178050"/>
          <p14:tracePt t="22296" x="8863013" y="2190750"/>
          <p14:tracePt t="22298" x="8886825" y="2201863"/>
          <p14:tracePt t="22314" x="8899525" y="2201863"/>
          <p14:tracePt t="22329" x="8912225" y="2214563"/>
          <p14:tracePt t="22347" x="8924925" y="2227263"/>
          <p14:tracePt t="22349" x="8937625" y="2227263"/>
          <p14:tracePt t="22362" x="8950325" y="2227263"/>
          <p14:tracePt t="22379" x="8950325" y="2239963"/>
          <p14:tracePt t="22396" x="8975725" y="2252663"/>
          <p14:tracePt t="22415" x="8986838" y="2252663"/>
          <p14:tracePt t="22434" x="8999538" y="2265363"/>
          <p14:tracePt t="22457" x="9012238" y="2278063"/>
          <p14:tracePt t="22469" x="9024938" y="2278063"/>
          <p14:tracePt t="22483" x="9037638" y="2290763"/>
          <p14:tracePt t="22505" x="9050338" y="2290763"/>
          <p14:tracePt t="22518" x="9063038" y="2303463"/>
          <p14:tracePt t="22530" x="9063038" y="2314575"/>
          <p14:tracePt t="22547" x="9075738" y="2314575"/>
          <p14:tracePt t="22563" x="9075738" y="2327275"/>
          <p14:tracePt t="22580" x="9099550" y="2327275"/>
          <p14:tracePt t="22596" x="9112250" y="2339975"/>
          <p14:tracePt t="22615" x="9124950" y="2339975"/>
          <p14:tracePt t="22629" x="9150350" y="2339975"/>
          <p14:tracePt t="22651" x="9163050" y="2339975"/>
          <p14:tracePt t="22663" x="9188450" y="2339975"/>
          <p14:tracePt t="27888" x="9150350" y="2378075"/>
          <p14:tracePt t="27900" x="9099550" y="2427288"/>
          <p14:tracePt t="27914" x="9024938" y="2465388"/>
          <p14:tracePt t="27925" x="8950325" y="2527300"/>
          <p14:tracePt t="27937" x="8824913" y="2590800"/>
          <p14:tracePt t="27948" x="8686800" y="2652713"/>
          <p14:tracePt t="27964" x="8548688" y="2716213"/>
          <p14:tracePt t="27978" x="8386763" y="2765425"/>
          <p14:tracePt t="27995" x="8235950" y="2828925"/>
          <p14:tracePt t="27998" x="8086725" y="2865438"/>
          <p14:tracePt t="28011" x="7948613" y="2903538"/>
          <p14:tracePt t="28028" x="7848600" y="2941638"/>
          <p14:tracePt t="28044" x="7723188" y="2990850"/>
          <p14:tracePt t="28045" x="7597775" y="3041650"/>
          <p14:tracePt t="28062" x="7497763" y="3078163"/>
          <p14:tracePt t="28077" x="7372350" y="3141663"/>
          <p14:tracePt t="28096" x="7146925" y="3278188"/>
          <p14:tracePt t="28110" x="6997700" y="3354388"/>
          <p14:tracePt t="28129" x="6859588" y="3390900"/>
          <p14:tracePt t="28132" x="6734175" y="3429000"/>
          <p14:tracePt t="28145" x="6608763" y="3479800"/>
          <p14:tracePt t="28164" x="6496050" y="3516313"/>
          <p14:tracePt t="28167" x="6383338" y="3529013"/>
          <p14:tracePt t="28179" x="6283325" y="3554413"/>
          <p14:tracePt t="28196" x="6183313" y="3554413"/>
          <p14:tracePt t="28212" x="6108700" y="3554413"/>
          <p14:tracePt t="28230" x="5957888" y="3567113"/>
          <p14:tracePt t="28245" x="5883275" y="3579813"/>
          <p14:tracePt t="28266" x="5770563" y="3579813"/>
          <p14:tracePt t="28278" x="5719763" y="3579813"/>
          <p14:tracePt t="59621" x="5719763" y="3590925"/>
          <p14:tracePt t="59634" x="5719763" y="3603625"/>
          <p14:tracePt t="59646" x="5719763" y="3616325"/>
          <p14:tracePt t="59659" x="5719763" y="3629025"/>
          <p14:tracePt t="59670" x="5719763" y="3654425"/>
          <p14:tracePt t="59683" x="5719763" y="3679825"/>
          <p14:tracePt t="59695" x="5719763" y="3703638"/>
          <p14:tracePt t="59712" x="5719763" y="3716338"/>
          <p14:tracePt t="59727" x="5708650" y="3741738"/>
          <p14:tracePt t="59744" x="5708650" y="3792538"/>
          <p14:tracePt t="59761" x="5708650" y="3803650"/>
          <p14:tracePt t="59780" x="5695950" y="3841750"/>
          <p14:tracePt t="59803" x="5695950" y="3854450"/>
          <p14:tracePt t="59901" x="5695950" y="3867150"/>
          <p14:tracePt t="59925" x="5695950" y="3879850"/>
          <p14:tracePt t="59937" x="5708650" y="3879850"/>
          <p14:tracePt t="59961" x="5719763" y="3892550"/>
          <p14:tracePt t="59973" x="5719763" y="3905250"/>
          <p14:tracePt t="59997" x="5732463" y="3905250"/>
          <p14:tracePt t="60010" x="5732463" y="3916363"/>
          <p14:tracePt t="60023" x="5745163" y="3916363"/>
          <p14:tracePt t="60047" x="5757863" y="3916363"/>
          <p14:tracePt t="60058" x="5770563" y="3916363"/>
          <p14:tracePt t="60070" x="5770563" y="3929063"/>
          <p14:tracePt t="60083" x="5783263" y="3941763"/>
          <p14:tracePt t="60095" x="5808663" y="3941763"/>
          <p14:tracePt t="60119" x="5821363" y="3941763"/>
          <p14:tracePt t="60132" x="5832475" y="3941763"/>
          <p14:tracePt t="60146" x="5845175" y="3954463"/>
          <p14:tracePt t="60163" x="5857875" y="3954463"/>
          <p14:tracePt t="60184" x="5883275" y="3954463"/>
          <p14:tracePt t="60195" x="5908675" y="3954463"/>
          <p14:tracePt t="60215" x="5921375" y="3954463"/>
          <p14:tracePt t="60217" x="5932488" y="3967163"/>
          <p14:tracePt t="60228" x="5957888" y="3967163"/>
          <p14:tracePt t="60252" x="6034088" y="3979863"/>
          <p14:tracePt t="60265" x="6070600" y="3979863"/>
          <p14:tracePt t="60277" x="6108700" y="3992563"/>
          <p14:tracePt t="60288" x="6134100" y="3992563"/>
          <p14:tracePt t="60300" x="6157913" y="3992563"/>
          <p14:tracePt t="60319" x="6196013" y="3992563"/>
          <p14:tracePt t="60328" x="6221413" y="4005263"/>
          <p14:tracePt t="60347" x="6259513" y="4005263"/>
          <p14:tracePt t="60349" x="6296025" y="4017963"/>
          <p14:tracePt t="60362" x="6321425" y="4017963"/>
          <p14:tracePt t="60381" x="6359525" y="4017963"/>
          <p14:tracePt t="60397" x="6408738" y="4017963"/>
          <p14:tracePt t="60414" x="6434138" y="4029075"/>
          <p14:tracePt t="60430" x="6446838" y="4029075"/>
          <p14:tracePt t="60447" x="6496050" y="4041775"/>
          <p14:tracePt t="60463" x="6508750" y="4041775"/>
          <p14:tracePt t="60480" x="6521450" y="4041775"/>
          <p14:tracePt t="60834" x="6534150" y="4041775"/>
          <p14:tracePt t="60849" x="6546850" y="4041775"/>
          <p14:tracePt t="60858" x="6559550" y="4041775"/>
          <p14:tracePt t="60894" x="6572250" y="4041775"/>
          <p14:tracePt t="60931" x="6584950" y="4041775"/>
          <p14:tracePt t="60968" x="6596063" y="4041775"/>
          <p14:tracePt t="60980" x="6608763" y="4041775"/>
          <p14:tracePt t="61003" x="6621463" y="4041775"/>
          <p14:tracePt t="61017" x="6634163" y="4041775"/>
          <p14:tracePt t="61027" x="6646863" y="4041775"/>
          <p14:tracePt t="61040" x="6659563" y="4041775"/>
          <p14:tracePt t="61052" x="6684963" y="4041775"/>
          <p14:tracePt t="61065" x="6708775" y="4041775"/>
          <p14:tracePt t="61083" x="6721475" y="4041775"/>
          <p14:tracePt t="61099" x="6746875" y="4041775"/>
          <p14:tracePt t="61100" x="6784975" y="4041775"/>
          <p14:tracePt t="61115" x="6808788" y="4041775"/>
          <p14:tracePt t="61131" x="6846888" y="4041775"/>
          <p14:tracePt t="61149" x="6921500" y="4041775"/>
          <p14:tracePt t="61165" x="6959600" y="4041775"/>
          <p14:tracePt t="61183" x="6997700" y="4041775"/>
          <p14:tracePt t="61198" x="7072313" y="4041775"/>
          <p14:tracePt t="61215" x="7110413" y="4041775"/>
          <p14:tracePt t="61232" x="7159625" y="4041775"/>
          <p14:tracePt t="61234" x="7197725" y="4041775"/>
          <p14:tracePt t="61249" x="7235825" y="4054475"/>
          <p14:tracePt t="61265" x="7272338" y="4054475"/>
          <p14:tracePt t="61284" x="7348538" y="4067175"/>
          <p14:tracePt t="61298" x="7385050" y="4079875"/>
          <p14:tracePt t="61317" x="7423150" y="4079875"/>
          <p14:tracePt t="61318" x="7448550" y="4079875"/>
          <p14:tracePt t="61333" x="7472363" y="4079875"/>
          <p14:tracePt t="61349" x="7485063" y="4079875"/>
          <p14:tracePt t="61366" x="7497763" y="4079875"/>
          <p14:tracePt t="61645" x="7510463" y="4079875"/>
          <p14:tracePt t="61657" x="7523163" y="4079875"/>
          <p14:tracePt t="61669" x="7548563" y="4079875"/>
          <p14:tracePt t="61684" x="7585075" y="4079875"/>
          <p14:tracePt t="61700" x="7610475" y="4079875"/>
          <p14:tracePt t="61718" x="7661275" y="4079875"/>
          <p14:tracePt t="61720" x="7735888" y="4079875"/>
          <p14:tracePt t="61732" x="7797800" y="4079875"/>
          <p14:tracePt t="61752" x="7848600" y="4079875"/>
          <p14:tracePt t="61756" x="7923213" y="4079875"/>
          <p14:tracePt t="61767" x="7986713" y="4079875"/>
          <p14:tracePt t="61783" x="8061325" y="4079875"/>
          <p14:tracePt t="61800" x="8110538" y="4092575"/>
          <p14:tracePt t="61818" x="8212138" y="4105275"/>
          <p14:tracePt t="61833" x="8248650" y="4117975"/>
          <p14:tracePt t="61852" x="8335963" y="4129088"/>
          <p14:tracePt t="61868" x="8374063" y="4141788"/>
          <p14:tracePt t="61885" x="8424863" y="4141788"/>
          <p14:tracePt t="61901" x="8499475" y="4154488"/>
          <p14:tracePt t="61917" x="8524875" y="4154488"/>
          <p14:tracePt t="61933" x="8548688" y="4154488"/>
          <p14:tracePt t="61954" x="8599488" y="4154488"/>
          <p14:tracePt t="61967" x="8612188" y="4154488"/>
          <p14:tracePt t="61985" x="8637588" y="4154488"/>
          <p14:tracePt t="62000" x="8650288" y="4154488"/>
          <p14:tracePt t="62018" x="8661400" y="4154488"/>
          <p14:tracePt t="62035" x="8686800" y="4154488"/>
          <p14:tracePt t="65839" x="8612188" y="4154488"/>
          <p14:tracePt t="65852" x="8412163" y="4154488"/>
          <p14:tracePt t="65865" x="8035925" y="4154488"/>
          <p14:tracePt t="65877" x="7485063" y="4117975"/>
          <p14:tracePt t="65894" x="6985000" y="4029075"/>
          <p14:tracePt t="65912" x="6496050" y="3979863"/>
          <p14:tracePt t="65913" x="6108700" y="3941763"/>
          <p14:tracePt t="65928" x="5821363" y="3929063"/>
          <p14:tracePt t="65944" x="5583238" y="3929063"/>
          <p14:tracePt t="65962" x="5319713" y="3929063"/>
          <p14:tracePt t="65977" x="5219700" y="3941763"/>
          <p14:tracePt t="65994" x="5132388" y="3967163"/>
          <p14:tracePt t="65998" x="5045075" y="3979863"/>
          <p14:tracePt t="66010" x="4968875" y="4005263"/>
          <p14:tracePt t="66029" x="4894263" y="4017963"/>
          <p14:tracePt t="66033" x="4832350" y="4041775"/>
          <p14:tracePt t="66046" x="4768850" y="4067175"/>
          <p14:tracePt t="66061" x="4694238" y="4105275"/>
          <p14:tracePt t="66078" x="4606925" y="4141788"/>
          <p14:tracePt t="66096" x="4381500" y="4230688"/>
          <p14:tracePt t="66112" x="4268788" y="4267200"/>
          <p14:tracePt t="66128" x="4168775" y="4305300"/>
          <p14:tracePt t="66133" x="4068763" y="4330700"/>
          <p14:tracePt t="66144" x="3968750" y="4341813"/>
          <p14:tracePt t="66163" x="3856038" y="4354513"/>
          <p14:tracePt t="66179" x="3692525" y="4354513"/>
          <p14:tracePt t="66195" x="3643313" y="4354513"/>
          <p14:tracePt t="66212" x="3605213" y="4354513"/>
          <p14:tracePt t="66234" x="3554413" y="4341813"/>
          <p14:tracePt t="66244" x="3541713" y="4330700"/>
          <p14:tracePt t="66265" x="3530600" y="4330700"/>
          <p14:tracePt t="66277" x="3517900" y="4330700"/>
          <p14:tracePt t="66579" x="3530600" y="4330700"/>
          <p14:tracePt t="66834" x="3541713" y="4330700"/>
          <p14:tracePt t="66871" x="3554413" y="4330700"/>
          <p14:tracePt t="66981" x="3567113" y="4330700"/>
          <p14:tracePt t="67004" x="3579813" y="4330700"/>
          <p14:tracePt t="67015" x="3605213" y="4330700"/>
          <p14:tracePt t="67028" x="3617913" y="4330700"/>
          <p14:tracePt t="67040" x="3643313" y="4330700"/>
          <p14:tracePt t="67052" x="3654425" y="4330700"/>
          <p14:tracePt t="67065" x="3692525" y="4330700"/>
          <p14:tracePt t="67080" x="3705225" y="4330700"/>
          <p14:tracePt t="67098" x="3730625" y="4330700"/>
          <p14:tracePt t="67101" x="3743325" y="4330700"/>
          <p14:tracePt t="67115" x="3756025" y="4330700"/>
          <p14:tracePt t="67131" x="3767138" y="4330700"/>
          <p14:tracePt t="67147" x="3779838" y="4330700"/>
          <p14:tracePt t="67149" x="3792538" y="4330700"/>
          <p14:tracePt t="67165" x="3805238" y="4341813"/>
          <p14:tracePt t="67180" x="3817938" y="4341813"/>
          <p14:tracePt t="67198" x="3843338" y="4354513"/>
          <p14:tracePt t="67222" x="3856038" y="4354513"/>
          <p14:tracePt t="67234" x="3867150" y="4354513"/>
          <p14:tracePt t="67247" x="3879850" y="4354513"/>
          <p14:tracePt t="67271" x="3892550" y="4354513"/>
          <p14:tracePt t="67282" x="3905250" y="4367213"/>
          <p14:tracePt t="67307" x="3930650" y="4367213"/>
          <p14:tracePt t="67333" x="3943350" y="4367213"/>
          <p14:tracePt t="67343" x="3968750" y="4367213"/>
          <p14:tracePt t="67355" x="3979863" y="4379913"/>
          <p14:tracePt t="67368" x="3992563" y="4379913"/>
          <p14:tracePt t="67381" x="4005263" y="4392613"/>
          <p14:tracePt t="67402" x="4017963" y="4392613"/>
          <p14:tracePt t="67404" x="4043363" y="4392613"/>
          <p14:tracePt t="67415" x="4056063" y="4392613"/>
          <p14:tracePt t="67433" x="4068763" y="4405313"/>
          <p14:tracePt t="67448" x="4081463" y="4405313"/>
          <p14:tracePt t="67466" x="4117975" y="4418013"/>
          <p14:tracePt t="67481" x="4143375" y="4418013"/>
          <p14:tracePt t="67499" x="4168775" y="4430713"/>
          <p14:tracePt t="67501" x="4168775" y="4443413"/>
          <p14:tracePt t="67514" x="4181475" y="4443413"/>
          <p14:tracePt t="67531" x="4205288" y="4443413"/>
          <p14:tracePt t="67549" x="4217988" y="4443413"/>
          <p14:tracePt t="70180" x="4230688" y="4443413"/>
          <p14:tracePt t="70191" x="4243388" y="4443413"/>
          <p14:tracePt t="70208" x="4256088" y="4443413"/>
          <p14:tracePt t="70228" x="4268788" y="4443413"/>
          <p14:tracePt t="70241" x="4281488" y="4443413"/>
          <p14:tracePt t="70277" x="4294188" y="4443413"/>
          <p14:tracePt t="70301" x="4305300" y="4443413"/>
          <p14:tracePt t="70338" x="4318000" y="4443413"/>
          <p14:tracePt t="70579" x="4318000" y="4430713"/>
          <p14:tracePt t="70664" x="4318000" y="4418013"/>
          <p14:tracePt t="70677" x="4330700" y="4418013"/>
          <p14:tracePt t="70701" x="4343400" y="4405313"/>
          <p14:tracePt t="70762" x="4356100" y="4405313"/>
          <p14:tracePt t="70871" x="4368800" y="4405313"/>
          <p14:tracePt t="70907" x="4381500" y="4405313"/>
          <p14:tracePt t="70919" x="4394200" y="4405313"/>
          <p14:tracePt t="70930" x="4406900" y="4405313"/>
          <p14:tracePt t="70955" x="4418013" y="4405313"/>
          <p14:tracePt t="70968" x="4430713" y="4405313"/>
          <p14:tracePt t="70981" x="4443413" y="4405313"/>
          <p14:tracePt t="71004" x="4456113" y="4405313"/>
          <p14:tracePt t="71028" x="4468813" y="4405313"/>
          <p14:tracePt t="71043" x="4481513" y="4405313"/>
          <p14:tracePt t="71065" x="4494213" y="4405313"/>
          <p14:tracePt t="71089" x="4506913" y="4405313"/>
          <p14:tracePt t="71113" x="4518025" y="4405313"/>
          <p14:tracePt t="71125" x="4530725" y="4405313"/>
          <p14:tracePt t="71149" x="4543425" y="4405313"/>
          <p14:tracePt t="71175" x="4556125" y="4405313"/>
          <p14:tracePt t="71186" x="4568825" y="4418013"/>
          <p14:tracePt t="71198" x="4581525" y="4430713"/>
          <p14:tracePt t="71212" x="4606925" y="4430713"/>
          <p14:tracePt t="71224" x="4619625" y="4430713"/>
          <p14:tracePt t="71242" x="4630738" y="4443413"/>
          <p14:tracePt t="71258" x="4656138" y="4443413"/>
          <p14:tracePt t="71260" x="4681538" y="4454525"/>
          <p14:tracePt t="71275" x="4694238" y="4467225"/>
          <p14:tracePt t="71291" x="4719638" y="4467225"/>
          <p14:tracePt t="71293" x="4732338" y="4479925"/>
          <p14:tracePt t="71310" x="4743450" y="4479925"/>
          <p14:tracePt t="71324" x="4756150" y="4479925"/>
          <p14:tracePt t="73343" x="4768850" y="4479925"/>
          <p14:tracePt t="73355" x="4781550" y="4479925"/>
          <p14:tracePt t="73383" x="4794250" y="4479925"/>
          <p14:tracePt t="73392" x="4806950" y="4479925"/>
          <p14:tracePt t="73404" x="4819650" y="4479925"/>
          <p14:tracePt t="73418" x="4843463" y="4479925"/>
          <p14:tracePt t="73432" x="4868863" y="4479925"/>
          <p14:tracePt t="73447" x="4881563" y="4467225"/>
          <p14:tracePt t="73464" x="4906963" y="4467225"/>
          <p14:tracePt t="73465" x="4919663" y="4467225"/>
          <p14:tracePt t="73481" x="4956175" y="4454525"/>
          <p14:tracePt t="73496" x="4968875" y="4454525"/>
          <p14:tracePt t="73516" x="5006975" y="4454525"/>
          <p14:tracePt t="73530" x="5032375" y="4454525"/>
          <p14:tracePt t="73550" x="5068888" y="4454525"/>
          <p14:tracePt t="73564" x="5081588" y="4443413"/>
          <p14:tracePt t="73581" x="5094288" y="4443413"/>
          <p14:tracePt t="73598" x="5132388" y="4443413"/>
          <p14:tracePt t="73614" x="5145088" y="4443413"/>
          <p14:tracePt t="73631" x="5157788" y="4443413"/>
          <p14:tracePt t="73648" x="5181600" y="4430713"/>
          <p14:tracePt t="73664" x="5207000" y="4430713"/>
          <p14:tracePt t="73683" x="5232400" y="4430713"/>
          <p14:tracePt t="73697" x="5245100" y="4430713"/>
          <p14:tracePt t="73714" x="5257800" y="4418013"/>
          <p14:tracePt t="73733" x="5281613" y="4405313"/>
          <p14:tracePt t="73747" x="5294313" y="4405313"/>
          <p14:tracePt t="73769" x="5307013" y="4405313"/>
          <p14:tracePt t="76472" x="5307013" y="4392613"/>
          <p14:tracePt t="76496" x="5319713" y="4392613"/>
          <p14:tracePt t="76508" x="5332413" y="4392613"/>
          <p14:tracePt t="76520" x="5345113" y="4379913"/>
          <p14:tracePt t="76531" x="5370513" y="4379913"/>
          <p14:tracePt t="76544" x="5383213" y="4379913"/>
          <p14:tracePt t="76556" x="5407025" y="4379913"/>
          <p14:tracePt t="76572" x="5432425" y="4379913"/>
          <p14:tracePt t="76588" x="5445125" y="4379913"/>
          <p14:tracePt t="76609" x="5470525" y="4379913"/>
          <p14:tracePt t="76622" x="5483225" y="4379913"/>
          <p14:tracePt t="76639" x="5495925" y="4367213"/>
          <p14:tracePt t="76701" x="5507038" y="4367213"/>
          <p14:tracePt t="76823" x="5507038" y="4354513"/>
          <p14:tracePt t="76908" x="5507038" y="4341813"/>
          <p14:tracePt t="77150" x="5507038" y="4330700"/>
          <p14:tracePt t="77331" x="5495925" y="4330700"/>
          <p14:tracePt t="77865" x="5507038" y="4330700"/>
          <p14:tracePt t="77878" x="5532438" y="4330700"/>
          <p14:tracePt t="77890" x="5545138" y="4330700"/>
          <p14:tracePt t="77901" x="5583238" y="4341813"/>
          <p14:tracePt t="77914" x="5619750" y="4341813"/>
          <p14:tracePt t="77926" x="5657850" y="4341813"/>
          <p14:tracePt t="77944" x="5708650" y="4354513"/>
          <p14:tracePt t="77958" x="5770563" y="4354513"/>
          <p14:tracePt t="77976" x="5883275" y="4354513"/>
          <p14:tracePt t="77993" x="5957888" y="4354513"/>
          <p14:tracePt t="78011" x="6045200" y="4367213"/>
          <p14:tracePt t="78025" x="6083300" y="4367213"/>
          <p14:tracePt t="78043" x="6121400" y="4367213"/>
          <p14:tracePt t="78059" x="6196013" y="4367213"/>
          <p14:tracePt t="78076" x="6221413" y="4367213"/>
          <p14:tracePt t="78092" x="6246813" y="4367213"/>
          <p14:tracePt t="78095" x="6259513" y="4367213"/>
          <p14:tracePt t="78110" x="6270625" y="4367213"/>
          <p14:tracePt t="78126" x="6296025" y="4367213"/>
          <p14:tracePt t="78144" x="6321425" y="4367213"/>
          <p14:tracePt t="78159" x="6334125" y="4367213"/>
          <p14:tracePt t="78180" x="6346825" y="4367213"/>
          <p14:tracePt t="78182" x="6359525" y="4367213"/>
          <p14:tracePt t="78229" x="6370638" y="4367213"/>
          <p14:tracePt t="98338" x="6370638" y="4379913"/>
          <p14:tracePt t="98351" x="6383338" y="4379913"/>
          <p14:tracePt t="98374" x="6383338" y="4392613"/>
          <p14:tracePt t="98388" x="6396038" y="4418013"/>
          <p14:tracePt t="98400" x="6408738" y="4430713"/>
          <p14:tracePt t="98413" x="6421438" y="4454525"/>
          <p14:tracePt t="98430" x="6421438" y="4479925"/>
          <p14:tracePt t="98446" x="6434138" y="4518025"/>
          <p14:tracePt t="98447" x="6446838" y="4543425"/>
          <p14:tracePt t="98462" x="6459538" y="4579938"/>
          <p14:tracePt t="98480" x="6472238" y="4605338"/>
          <p14:tracePt t="98498" x="6496050" y="4679950"/>
          <p14:tracePt t="98512" x="6521450" y="4705350"/>
          <p14:tracePt t="98533" x="6534150" y="4730750"/>
          <p14:tracePt t="98535" x="6534150" y="4756150"/>
          <p14:tracePt t="98547" x="6559550" y="4792663"/>
          <p14:tracePt t="98563" x="6572250" y="4818063"/>
          <p14:tracePt t="98579" x="6596063" y="4843463"/>
          <p14:tracePt t="98581" x="6608763" y="4856163"/>
          <p14:tracePt t="98596" x="6621463" y="4892675"/>
          <p14:tracePt t="98613" x="6634163" y="4905375"/>
          <p14:tracePt t="98632" x="6659563" y="4930775"/>
          <p14:tracePt t="98646" x="6659563" y="4943475"/>
          <p14:tracePt t="98668" x="6672263" y="4943475"/>
          <p14:tracePt t="98911" x="6672263" y="4956175"/>
          <p14:tracePt t="99042" x="6672263" y="4968875"/>
          <p14:tracePt t="99164" x="6672263" y="4943475"/>
          <p14:tracePt t="99176" x="6672263" y="4930775"/>
          <p14:tracePt t="116303" x="6684963" y="4930775"/>
          <p14:tracePt t="116316" x="6708775" y="4930775"/>
          <p14:tracePt t="116328" x="6734175" y="4930775"/>
          <p14:tracePt t="116342" x="6759575" y="4930775"/>
          <p14:tracePt t="116359" x="6797675" y="4930775"/>
          <p14:tracePt t="116377" x="6872288" y="4930775"/>
          <p14:tracePt t="116393" x="6921500" y="4930775"/>
          <p14:tracePt t="116411" x="6959600" y="4930775"/>
          <p14:tracePt t="116413" x="7010400" y="4930775"/>
          <p14:tracePt t="116427" x="7059613" y="4930775"/>
          <p14:tracePt t="116443" x="7110413" y="4930775"/>
          <p14:tracePt t="116460" x="7146925" y="4930775"/>
          <p14:tracePt t="116461" x="7185025" y="4943475"/>
          <p14:tracePt t="116476" x="7210425" y="4943475"/>
          <p14:tracePt t="116492" x="7235825" y="4943475"/>
          <p14:tracePt t="116512" x="7285038" y="4943475"/>
          <p14:tracePt t="116526" x="7297738" y="4943475"/>
          <p14:tracePt t="116543" x="7323138" y="4943475"/>
          <p14:tracePt t="116546" x="7348538" y="4943475"/>
          <p14:tracePt t="116559" x="7359650" y="4943475"/>
          <p14:tracePt t="116577" x="7385050" y="4943475"/>
          <p14:tracePt t="116593" x="7397750" y="4943475"/>
          <p14:tracePt t="116594" x="7410450" y="4956175"/>
          <p14:tracePt t="116947" x="7423150" y="4968875"/>
          <p14:tracePt t="116993" x="7448550" y="4968875"/>
          <p14:tracePt t="117006" x="7459663" y="4968875"/>
          <p14:tracePt t="117019" x="7472363" y="4968875"/>
          <p14:tracePt t="117031" x="7497763" y="4981575"/>
          <p14:tracePt t="117043" x="7523163" y="4981575"/>
          <p14:tracePt t="117059" x="7535863" y="4992688"/>
          <p14:tracePt t="117077" x="7561263" y="4992688"/>
          <p14:tracePt t="117079" x="7572375" y="4992688"/>
          <p14:tracePt t="117093" x="7597775" y="5005388"/>
          <p14:tracePt t="117111" x="7610475" y="5018088"/>
          <p14:tracePt t="117126" x="7673975" y="5030788"/>
          <p14:tracePt t="117144" x="7697788" y="5030788"/>
          <p14:tracePt t="117160" x="7723188" y="5030788"/>
          <p14:tracePt t="117177" x="7773988" y="5030788"/>
          <p14:tracePt t="117193" x="7797800" y="5030788"/>
          <p14:tracePt t="117211" x="7823200" y="5030788"/>
          <p14:tracePt t="117212" x="7861300" y="5030788"/>
          <p14:tracePt t="117226" x="7897813" y="5043488"/>
          <p14:tracePt t="117244" x="7935913" y="5043488"/>
          <p14:tracePt t="117260" x="8023225" y="5068888"/>
          <p14:tracePt t="117278" x="8061325" y="5068888"/>
          <p14:tracePt t="117293" x="8099425" y="5081588"/>
          <p14:tracePt t="117311" x="8199438" y="5092700"/>
          <p14:tracePt t="117326" x="8235950" y="5105400"/>
          <p14:tracePt t="117344" x="8312150" y="5105400"/>
          <p14:tracePt t="117345" x="8361363" y="5118100"/>
          <p14:tracePt t="117360" x="8448675" y="5130800"/>
          <p14:tracePt t="117378" x="8524875" y="5143500"/>
          <p14:tracePt t="117394" x="8724900" y="5181600"/>
          <p14:tracePt t="117411" x="8850313" y="5205413"/>
          <p14:tracePt t="117427" x="8999538" y="5243513"/>
          <p14:tracePt t="117446" x="9237663" y="5281613"/>
          <p14:tracePt t="125201" x="9237663" y="5294313"/>
          <p14:tracePt t="125272" x="9224963" y="5318125"/>
          <p14:tracePt t="125285" x="9175750" y="5368925"/>
          <p14:tracePt t="125297" x="9099550" y="5430838"/>
          <p14:tracePt t="125309" x="8999538" y="5507038"/>
          <p14:tracePt t="125322" x="8874125" y="5581650"/>
          <p14:tracePt t="125334" x="8712200" y="5668963"/>
          <p14:tracePt t="125347" x="8524875" y="5756275"/>
          <p14:tracePt t="125365" x="8361363" y="5843588"/>
          <p14:tracePt t="125382" x="8010525" y="6019800"/>
          <p14:tracePt t="125398" x="7874000" y="6069013"/>
          <p14:tracePt t="125414" x="7748588" y="6119813"/>
          <p14:tracePt t="125432" x="7561263" y="6194425"/>
          <p14:tracePt t="125448" x="7435850" y="6245225"/>
          <p14:tracePt t="125468" x="7197725" y="6307138"/>
          <p14:tracePt t="125481" x="7097713" y="6332538"/>
          <p14:tracePt t="125499" x="6985000" y="6357938"/>
          <p14:tracePt t="125515" x="6721475" y="6419850"/>
          <p14:tracePt t="125532" x="6596063" y="6445250"/>
          <p14:tracePt t="125548" x="6472238" y="6470650"/>
          <p14:tracePt t="125565" x="6283325" y="6507163"/>
          <p14:tracePt t="125581" x="6221413" y="6519863"/>
          <p14:tracePt t="125601" x="6157913" y="6532563"/>
          <p14:tracePt t="125639" x="6157913" y="6519863"/>
          <p14:tracePt t="125917" x="6146800" y="6519863"/>
          <p14:tracePt t="125928" x="6134100" y="6519863"/>
          <p14:tracePt t="125940" x="6096000" y="6519863"/>
          <p14:tracePt t="125952" x="6057900" y="6519863"/>
          <p14:tracePt t="125968" x="6008688" y="6519863"/>
          <p14:tracePt t="125984" x="5945188" y="6519863"/>
          <p14:tracePt t="126004" x="5783263" y="6519863"/>
          <p14:tracePt t="126017" x="5732463" y="6519863"/>
          <p14:tracePt t="126035" x="5683250" y="6494463"/>
          <p14:tracePt t="126038" x="5632450" y="6494463"/>
          <p14:tracePt t="126054" x="5545138" y="6483350"/>
          <p14:tracePt t="126069" x="5457825" y="6470650"/>
          <p14:tracePt t="126086" x="5281613" y="6457950"/>
          <p14:tracePt t="126102" x="5207000" y="6457950"/>
          <p14:tracePt t="126117" x="5094288" y="6445250"/>
          <p14:tracePt t="126136" x="4932363" y="6407150"/>
          <p14:tracePt t="126151" x="4856163" y="6394450"/>
          <p14:tracePt t="126168" x="4794250" y="6370638"/>
          <p14:tracePt t="126171" x="4756150" y="6357938"/>
          <p14:tracePt t="126184" x="4719638" y="6357938"/>
          <p14:tracePt t="126202" x="4681538" y="6332538"/>
          <p14:tracePt t="126219" x="4606925" y="6294438"/>
          <p14:tracePt t="126235" x="4556125" y="6281738"/>
          <p14:tracePt t="126251" x="4518025" y="6257925"/>
          <p14:tracePt t="126271" x="4430713" y="6219825"/>
          <p14:tracePt t="126284" x="4406900" y="6194425"/>
          <p14:tracePt t="126303" x="4381500" y="6181725"/>
          <p14:tracePt t="126305" x="4356100" y="6157913"/>
          <p14:tracePt t="126318" x="4330700" y="6145213"/>
          <p14:tracePt t="126336" x="4318000" y="6132513"/>
          <p14:tracePt t="126353" x="4268788" y="6094413"/>
          <p14:tracePt t="126369" x="4243388" y="6069013"/>
          <p14:tracePt t="126385" x="4217988" y="6056313"/>
          <p14:tracePt t="126405" x="4192588" y="6019800"/>
          <p14:tracePt t="126418" x="4181475" y="6007100"/>
          <p14:tracePt t="126436" x="4168775" y="6007100"/>
          <p14:tracePt t="126438" x="4168775" y="5994400"/>
          <p14:tracePt t="126765" x="4168775" y="5981700"/>
          <p14:tracePt t="126825" x="4168775" y="5969000"/>
          <p14:tracePt t="126899" x="4181475" y="5969000"/>
          <p14:tracePt t="126958" x="4192588" y="5956300"/>
          <p14:tracePt t="126984" x="4205288" y="5956300"/>
          <p14:tracePt t="126996" x="4205288" y="5945188"/>
          <p14:tracePt t="127009" x="4217988" y="5945188"/>
          <p14:tracePt t="127021" x="4230688" y="5932488"/>
          <p14:tracePt t="127037" x="4230688" y="5919788"/>
          <p14:tracePt t="127054" x="4243388" y="5919788"/>
          <p14:tracePt t="127056" x="4243388" y="5907088"/>
          <p14:tracePt t="127071" x="4268788" y="5907088"/>
          <p14:tracePt t="127087" x="4268788" y="5894388"/>
          <p14:tracePt t="127105" x="4305300" y="5881688"/>
          <p14:tracePt t="127129" x="4318000" y="5881688"/>
          <p14:tracePt t="127141" x="4343400" y="5868988"/>
          <p14:tracePt t="127154" x="4356100" y="5868988"/>
          <p14:tracePt t="127171" x="4368800" y="5868988"/>
          <p14:tracePt t="127188" x="4381500" y="5868988"/>
          <p14:tracePt t="127204" x="4406900" y="5868988"/>
          <p14:tracePt t="127226" x="4418013" y="5868988"/>
          <p14:tracePt t="127250" x="4430713" y="5868988"/>
          <p14:tracePt t="127261" x="4443413" y="5868988"/>
          <p14:tracePt t="127577" x="4456113" y="5868988"/>
          <p14:tracePt t="127589" x="4468813" y="5856288"/>
          <p14:tracePt t="127614" x="4481513" y="5856288"/>
          <p14:tracePt t="127625" x="4494213" y="5856288"/>
          <p14:tracePt t="127649" x="4506913" y="5856288"/>
          <p14:tracePt t="127687" x="4518025" y="5856288"/>
          <p14:tracePt t="127722" x="4530725" y="5856288"/>
          <p14:tracePt t="127734" x="4543425" y="5856288"/>
          <p14:tracePt t="127759" x="4556125" y="5856288"/>
          <p14:tracePt t="127783" x="4568825" y="5856288"/>
          <p14:tracePt t="127796" x="4581525" y="5856288"/>
          <p14:tracePt t="127809" x="4594225" y="5856288"/>
          <p14:tracePt t="127819" x="4619625" y="5856288"/>
          <p14:tracePt t="127830" x="4630738" y="5856288"/>
          <p14:tracePt t="127843" x="4643438" y="5856288"/>
          <p14:tracePt t="127855" x="4656138" y="5856288"/>
          <p14:tracePt t="127872" x="4668838" y="5856288"/>
          <p14:tracePt t="127887" x="4681538" y="5856288"/>
          <p14:tracePt t="127905" x="4706938" y="5856288"/>
          <p14:tracePt t="127921" x="4719638" y="5856288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978328" y="590612"/>
            <a:ext cx="4235343" cy="754694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just">
              <a:lnSpc>
                <a:spcPct val="150000"/>
              </a:lnSpc>
            </a:pPr>
            <a:r>
              <a:rPr sz="3200" b="1" dirty="0">
                <a:solidFill>
                  <a:schemeClr val="tx2"/>
                </a:solidFill>
                <a:latin typeface="Alexandria"/>
              </a:rPr>
              <a:t>Why Workflow Matters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80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7419" y="2193318"/>
            <a:ext cx="10297160" cy="3354765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marL="342900" indent="-342900" algn="just">
              <a:spcAft>
                <a:spcPts val="5"/>
              </a:spcAft>
              <a:buFont typeface="Wingdings"/>
              <a:buChar char="Ø"/>
            </a:pPr>
            <a:r>
              <a:rPr sz="2800" b="1" dirty="0">
                <a:solidFill>
                  <a:srgbClr val="00B0F0"/>
                </a:solidFill>
                <a:latin typeface="Alexandria"/>
              </a:rPr>
              <a:t>A workflow is the order of steps used to complete a task.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Arial"/>
              <a:buChar char="•"/>
            </a:pPr>
            <a:r>
              <a:rPr sz="2400" dirty="0">
                <a:latin typeface="Alexandria"/>
              </a:rPr>
              <a:t>Clinical systems should support how care is actually delivered.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Arial"/>
              <a:buChar char="•"/>
            </a:pPr>
            <a:r>
              <a:rPr sz="2400" dirty="0">
                <a:latin typeface="Alexandria"/>
              </a:rPr>
              <a:t>Poor workflow fit creates delays and extra work.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Arial"/>
              <a:buChar char="•"/>
            </a:pPr>
            <a:r>
              <a:rPr sz="2400" dirty="0">
                <a:latin typeface="Alexandria"/>
              </a:rPr>
              <a:t>Good workflow design improves safety and productivity.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Arial"/>
              <a:buChar char="•"/>
            </a:pPr>
            <a:r>
              <a:rPr sz="2400" dirty="0">
                <a:latin typeface="Alexandria"/>
              </a:rPr>
              <a:t>Workflow should guide system selection and improvement.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9587"/>
    </mc:Choice>
    <mc:Fallback xmlns="">
      <p:transition spd="slow" advTm="279587"/>
    </mc:Fallback>
  </mc:AlternateContent>
  <p:extLst>
    <p:ext uri="{3A86A75C-4F4B-4683-9AE1-C65F6400EC91}">
      <p14:laserTraceLst xmlns:p14="http://schemas.microsoft.com/office/powerpoint/2010/main">
        <p14:tracePtLst>
          <p14:tracePt t="10697" x="4732338" y="5832475"/>
          <p14:tracePt t="10709" x="4743450" y="5781675"/>
          <p14:tracePt t="10722" x="4794250" y="5668963"/>
          <p14:tracePt t="10733" x="4843463" y="5530850"/>
          <p14:tracePt t="10748" x="4894263" y="5381625"/>
          <p14:tracePt t="10761" x="4968875" y="5205413"/>
          <p14:tracePt t="10778" x="5019675" y="5005388"/>
          <p14:tracePt t="10794" x="5119688" y="4679950"/>
          <p14:tracePt t="10811" x="5145088" y="4543425"/>
          <p14:tracePt t="10827" x="5170488" y="4430713"/>
          <p14:tracePt t="10845" x="5219700" y="4217988"/>
          <p14:tracePt t="10861" x="5232400" y="4092575"/>
          <p14:tracePt t="10882" x="5270500" y="3841750"/>
          <p14:tracePt t="10894" x="5281613" y="3703638"/>
          <p14:tracePt t="10912" x="5307013" y="3554413"/>
          <p14:tracePt t="10928" x="5357813" y="3303588"/>
          <p14:tracePt t="10945" x="5394325" y="3216275"/>
          <p14:tracePt t="10961" x="5419725" y="3154363"/>
          <p14:tracePt t="10978" x="5483225" y="3078163"/>
          <p14:tracePt t="10994" x="5532438" y="3054350"/>
          <p14:tracePt t="11169" x="5532438" y="3041650"/>
          <p14:tracePt t="11181" x="5532438" y="3028950"/>
          <p14:tracePt t="11193" x="5532438" y="3016250"/>
          <p14:tracePt t="11218" x="5532438" y="2990850"/>
          <p14:tracePt t="11230" x="5532438" y="2978150"/>
          <p14:tracePt t="11241" x="5532438" y="2952750"/>
          <p14:tracePt t="11254" x="5532438" y="2928938"/>
          <p14:tracePt t="11265" x="5532438" y="2903538"/>
          <p14:tracePt t="11282" x="5532438" y="2878138"/>
          <p14:tracePt t="11296" x="5532438" y="2840038"/>
          <p14:tracePt t="11313" x="5532438" y="2803525"/>
          <p14:tracePt t="11315" x="5532438" y="2765425"/>
          <p14:tracePt t="11329" x="5532438" y="2728913"/>
          <p14:tracePt t="11347" x="5532438" y="2703513"/>
          <p14:tracePt t="11363" x="5532438" y="2640013"/>
          <p14:tracePt t="11380" x="5532438" y="2603500"/>
          <p14:tracePt t="11396" x="5532438" y="2565400"/>
          <p14:tracePt t="11414" x="5532438" y="2478088"/>
          <p14:tracePt t="11429" x="5519738" y="2427288"/>
          <p14:tracePt t="11447" x="5519738" y="2390775"/>
          <p14:tracePt t="11448" x="5519738" y="2339975"/>
          <p14:tracePt t="11463" x="5519738" y="2290763"/>
          <p14:tracePt t="11480" x="5507038" y="2239963"/>
          <p14:tracePt t="11496" x="5507038" y="2101850"/>
          <p14:tracePt t="11513" x="5507038" y="2027238"/>
          <p14:tracePt t="11530" x="5507038" y="1978025"/>
          <p14:tracePt t="11547" x="5507038" y="1865313"/>
          <p14:tracePt t="11563" x="5507038" y="1814513"/>
          <p14:tracePt t="11580" x="5507038" y="1789113"/>
          <p14:tracePt t="11596" x="5507038" y="1739900"/>
          <p14:tracePt t="11614" x="5507038" y="1727200"/>
          <p14:tracePt t="11836" x="5507038" y="1714500"/>
          <p14:tracePt t="11887" x="5507038" y="1701800"/>
          <p14:tracePt t="12333" x="5507038" y="1689100"/>
          <p14:tracePt t="12346" x="5507038" y="1676400"/>
          <p14:tracePt t="12370" x="5507038" y="1663700"/>
          <p14:tracePt t="12384" x="5507038" y="1652588"/>
          <p14:tracePt t="12393" x="5519738" y="1639888"/>
          <p14:tracePt t="12406" x="5519738" y="1627188"/>
          <p14:tracePt t="12420" x="5532438" y="1627188"/>
          <p14:tracePt t="12433" x="5532438" y="1614488"/>
          <p14:tracePt t="12467" x="5532438" y="1601788"/>
          <p14:tracePt t="12515" x="5532438" y="1589088"/>
          <p14:tracePt t="12686" x="5532438" y="1601788"/>
          <p14:tracePt t="12697" x="5545138" y="1601788"/>
          <p14:tracePt t="12988" x="5545138" y="1589088"/>
          <p14:tracePt t="13000" x="5545138" y="1576388"/>
          <p14:tracePt t="13025" x="5545138" y="1552575"/>
          <p14:tracePt t="13049" x="5545138" y="1539875"/>
          <p14:tracePt t="13061" x="5545138" y="1527175"/>
          <p14:tracePt t="13073" x="5545138" y="1514475"/>
          <p14:tracePt t="13096" x="5545138" y="1501775"/>
          <p14:tracePt t="39642" x="5545138" y="1514475"/>
          <p14:tracePt t="39654" x="5545138" y="1527175"/>
          <p14:tracePt t="39665" x="5545138" y="1539875"/>
          <p14:tracePt t="39677" x="5545138" y="1552575"/>
          <p14:tracePt t="39689" x="5545138" y="1563688"/>
          <p14:tracePt t="39705" x="5545138" y="1576388"/>
          <p14:tracePt t="39721" x="5545138" y="1589088"/>
          <p14:tracePt t="39739" x="5545138" y="1627188"/>
          <p14:tracePt t="39754" x="5545138" y="1639888"/>
          <p14:tracePt t="39772" x="5545138" y="1652588"/>
          <p14:tracePt t="39775" x="5545138" y="1676400"/>
          <p14:tracePt t="39789" x="5545138" y="1701800"/>
          <p14:tracePt t="39806" x="5545138" y="1727200"/>
          <p14:tracePt t="39821" x="5545138" y="1765300"/>
          <p14:tracePt t="39841" x="5545138" y="1776413"/>
          <p14:tracePt t="39853" x="5545138" y="1801813"/>
          <p14:tracePt t="39872" x="5545138" y="1839913"/>
          <p14:tracePt t="39886" x="5545138" y="1865313"/>
          <p14:tracePt t="39904" x="5545138" y="1889125"/>
          <p14:tracePt t="39920" x="5545138" y="1952625"/>
          <p14:tracePt t="39939" x="5545138" y="1978025"/>
          <p14:tracePt t="39954" x="5545138" y="2014538"/>
          <p14:tracePt t="39955" x="5545138" y="2039938"/>
          <p14:tracePt t="39971" x="5545138" y="2078038"/>
          <p14:tracePt t="39987" x="5545138" y="2114550"/>
          <p14:tracePt t="40004" x="5557838" y="2214563"/>
          <p14:tracePt t="40020" x="5570538" y="2252663"/>
          <p14:tracePt t="40038" x="5570538" y="2314575"/>
          <p14:tracePt t="40054" x="5583238" y="2365375"/>
          <p14:tracePt t="40072" x="5583238" y="2390775"/>
          <p14:tracePt t="40088" x="5607050" y="2439988"/>
          <p14:tracePt t="40105" x="5619750" y="2465388"/>
          <p14:tracePt t="40120" x="5619750" y="2478088"/>
          <p14:tracePt t="40139" x="5632450" y="2503488"/>
          <p14:tracePt t="40154" x="5645150" y="2503488"/>
          <p14:tracePt t="40197" x="5657850" y="2503488"/>
          <p14:tracePt t="40222" x="5657850" y="2516188"/>
          <p14:tracePt t="40234" x="5670550" y="2516188"/>
          <p14:tracePt t="40247" x="5670550" y="2527300"/>
          <p14:tracePt t="40272" x="5683250" y="2540000"/>
          <p14:tracePt t="40284" x="5695950" y="2552700"/>
          <p14:tracePt t="40295" x="5708650" y="2578100"/>
          <p14:tracePt t="40308" x="5719763" y="2578100"/>
          <p14:tracePt t="40322" x="5745163" y="2590800"/>
          <p14:tracePt t="40340" x="5757863" y="2603500"/>
          <p14:tracePt t="40356" x="5821363" y="2640013"/>
          <p14:tracePt t="40373" x="5845175" y="2640013"/>
          <p14:tracePt t="40389" x="5883275" y="2640013"/>
          <p14:tracePt t="40391" x="5921375" y="2652713"/>
          <p14:tracePt t="40406" x="5983288" y="2652713"/>
          <p14:tracePt t="40423" x="6070600" y="2652713"/>
          <p14:tracePt t="40444" x="6221413" y="2665413"/>
          <p14:tracePt t="40455" x="6321425" y="2678113"/>
          <p14:tracePt t="40474" x="6446838" y="2703513"/>
          <p14:tracePt t="40476" x="6546850" y="2728913"/>
          <p14:tracePt t="40490" x="6634163" y="2752725"/>
          <p14:tracePt t="40506" x="6721475" y="2778125"/>
          <p14:tracePt t="40523" x="6797675" y="2790825"/>
          <p14:tracePt t="40525" x="6859588" y="2828925"/>
          <p14:tracePt t="40540" x="6910388" y="2840038"/>
          <p14:tracePt t="40557" x="6946900" y="2865438"/>
          <p14:tracePt t="40575" x="6972300" y="2865438"/>
          <p14:tracePt t="40828" x="6985000" y="2865438"/>
          <p14:tracePt t="40843" x="6997700" y="2865438"/>
          <p14:tracePt t="40852" x="7021513" y="2865438"/>
          <p14:tracePt t="40865" x="7059613" y="2865438"/>
          <p14:tracePt t="40879" x="7110413" y="2865438"/>
          <p14:tracePt t="40890" x="7197725" y="2878138"/>
          <p14:tracePt t="40908" x="7285038" y="2890838"/>
          <p14:tracePt t="40925" x="7535863" y="2941638"/>
          <p14:tracePt t="40944" x="7661275" y="2952750"/>
          <p14:tracePt t="40957" x="7761288" y="2952750"/>
          <p14:tracePt t="40978" x="7974013" y="2965450"/>
          <p14:tracePt t="40992" x="8061325" y="2978150"/>
          <p14:tracePt t="41008" x="8148638" y="2978150"/>
          <p14:tracePt t="41012" x="8212138" y="2978150"/>
          <p14:tracePt t="41023" x="8261350" y="2978150"/>
          <p14:tracePt t="41048" x="8324850" y="2978150"/>
          <p14:tracePt t="41059" x="8361363" y="2978150"/>
          <p14:tracePt t="41074" x="8374063" y="2978150"/>
          <p14:tracePt t="41091" x="8399463" y="2978150"/>
          <p14:tracePt t="41109" x="8435975" y="2978150"/>
          <p14:tracePt t="41124" x="8448675" y="2978150"/>
          <p14:tracePt t="41143" x="8486775" y="2978150"/>
          <p14:tracePt t="41157" x="8512175" y="2978150"/>
          <p14:tracePt t="41177" x="8524875" y="2978150"/>
          <p14:tracePt t="41178" x="8548688" y="2978150"/>
          <p14:tracePt t="41192" x="8561388" y="2978150"/>
          <p14:tracePt t="41209" x="8586788" y="2978150"/>
          <p14:tracePt t="41225" x="8624888" y="2978150"/>
          <p14:tracePt t="41241" x="8686800" y="2978150"/>
          <p14:tracePt t="41258" x="8724900" y="2978150"/>
          <p14:tracePt t="41278" x="8774113" y="2965450"/>
          <p14:tracePt t="41291" x="8799513" y="2941638"/>
          <p14:tracePt t="41310" x="8837613" y="2928938"/>
          <p14:tracePt t="41544" x="8850313" y="2916238"/>
          <p14:tracePt t="41568" x="8863013" y="2903538"/>
          <p14:tracePt t="41581" x="8874125" y="2903538"/>
          <p14:tracePt t="41593" x="8899525" y="2890838"/>
          <p14:tracePt t="41604" x="8963025" y="2878138"/>
          <p14:tracePt t="41617" x="9024938" y="2865438"/>
          <p14:tracePt t="41628" x="9112250" y="2852738"/>
          <p14:tracePt t="41643" x="9199563" y="2840038"/>
          <p14:tracePt t="41660" x="9263063" y="2840038"/>
          <p14:tracePt t="41678" x="9401175" y="2828925"/>
          <p14:tracePt t="41693" x="9463088" y="2828925"/>
          <p14:tracePt t="41713" x="9513888" y="2828925"/>
          <p14:tracePt t="41716" x="9550400" y="2828925"/>
          <p14:tracePt t="41728" x="9588500" y="2828925"/>
          <p14:tracePt t="41743" x="9626600" y="2828925"/>
          <p14:tracePt t="41760" x="9650413" y="2828925"/>
          <p14:tracePt t="41761" x="9663113" y="2828925"/>
          <p14:tracePt t="41776" x="9688513" y="2828925"/>
          <p14:tracePt t="41793" x="9726613" y="2816225"/>
          <p14:tracePt t="61434" x="9739313" y="2816225"/>
          <p14:tracePt t="61446" x="9739313" y="2803525"/>
          <p14:tracePt t="61471" x="9750425" y="2803525"/>
          <p14:tracePt t="61508" x="9763125" y="2790825"/>
          <p14:tracePt t="61520" x="9775825" y="2778125"/>
          <p14:tracePt t="61532" x="9788525" y="2778125"/>
          <p14:tracePt t="61545" x="9801225" y="2778125"/>
          <p14:tracePt t="61562" x="9813925" y="2778125"/>
          <p14:tracePt t="61578" x="9826625" y="2778125"/>
          <p14:tracePt t="61580" x="9839325" y="2765425"/>
          <p14:tracePt t="61596" x="9852025" y="2765425"/>
          <p14:tracePt t="61612" x="9863138" y="2765425"/>
          <p14:tracePt t="61631" x="9901238" y="2765425"/>
          <p14:tracePt t="61644" x="9926638" y="2765425"/>
          <p14:tracePt t="61663" x="9952038" y="2765425"/>
          <p14:tracePt t="61667" x="9975850" y="2752725"/>
          <p14:tracePt t="61679" x="10026650" y="2728913"/>
          <p14:tracePt t="61696" x="10052050" y="2728913"/>
          <p14:tracePt t="61713" x="10101263" y="2728913"/>
          <p14:tracePt t="61729" x="10113963" y="2728913"/>
          <p14:tracePt t="61745" x="10152063" y="2728913"/>
          <p14:tracePt t="61764" x="10201275" y="2728913"/>
          <p14:tracePt t="61778" x="10239375" y="2728913"/>
          <p14:tracePt t="61797" x="10264775" y="2728913"/>
          <p14:tracePt t="61800" x="10301288" y="2728913"/>
          <p14:tracePt t="61812" x="10326688" y="2728913"/>
          <p14:tracePt t="61831" x="10364788" y="2728913"/>
          <p14:tracePt t="61834" x="10390188" y="2728913"/>
          <p14:tracePt t="61846" x="10414000" y="2728913"/>
          <p14:tracePt t="61863" x="10439400" y="2728913"/>
          <p14:tracePt t="61879" x="10464800" y="2740025"/>
          <p14:tracePt t="61885" x="10477500" y="2740025"/>
          <p14:tracePt t="61898" x="10502900" y="2752725"/>
          <p14:tracePt t="61912" x="10539413" y="2778125"/>
          <p14:tracePt t="61930" x="10564813" y="2778125"/>
          <p14:tracePt t="61945" x="10614025" y="2803525"/>
          <p14:tracePt t="61963" x="10626725" y="2816225"/>
          <p14:tracePt t="61980" x="10664825" y="2840038"/>
          <p14:tracePt t="61996" x="10677525" y="2840038"/>
          <p14:tracePt t="62013" x="10690225" y="2840038"/>
          <p14:tracePt t="62015" x="10702925" y="2840038"/>
          <p14:tracePt t="62032" x="10715625" y="2840038"/>
          <p14:tracePt t="62344" x="10715625" y="2852738"/>
          <p14:tracePt t="62355" x="10726738" y="2878138"/>
          <p14:tracePt t="62368" x="10739438" y="2903538"/>
          <p14:tracePt t="62381" x="10739438" y="2916238"/>
          <p14:tracePt t="62397" x="10764838" y="2941638"/>
          <p14:tracePt t="62413" x="10777538" y="2965450"/>
          <p14:tracePt t="62430" x="10815638" y="3016250"/>
          <p14:tracePt t="62446" x="10839450" y="3028950"/>
          <p14:tracePt t="62465" x="10864850" y="3065463"/>
          <p14:tracePt t="62481" x="10864850" y="3078163"/>
          <p14:tracePt t="62497" x="10877550" y="3090863"/>
          <p14:tracePt t="62514" x="10890250" y="3128963"/>
          <p14:tracePt t="62531" x="10902950" y="3154363"/>
          <p14:tracePt t="62547" x="10915650" y="3154363"/>
          <p14:tracePt t="62549" x="10915650" y="3165475"/>
          <p14:tracePt t="62635" x="10915650" y="3178175"/>
          <p14:tracePt t="62781" x="10928350" y="3178175"/>
          <p14:tracePt t="69265" x="10902950" y="3178175"/>
          <p14:tracePt t="69276" x="10877550" y="3190875"/>
          <p14:tracePt t="69289" x="10852150" y="3203575"/>
          <p14:tracePt t="69300" x="10815638" y="3216275"/>
          <p14:tracePt t="69314" x="10777538" y="3228975"/>
          <p14:tracePt t="69332" x="10726738" y="3254375"/>
          <p14:tracePt t="69348" x="10677525" y="3278188"/>
          <p14:tracePt t="69351" x="10639425" y="3278188"/>
          <p14:tracePt t="69364" x="10577513" y="3303588"/>
          <p14:tracePt t="69383" x="10526713" y="3316288"/>
          <p14:tracePt t="69386" x="10464800" y="3328988"/>
          <p14:tracePt t="69400" x="10426700" y="3341688"/>
          <p14:tracePt t="69417" x="10401300" y="3354388"/>
          <p14:tracePt t="69433" x="10352088" y="3354388"/>
          <p14:tracePt t="69448" x="10326688" y="3354388"/>
          <p14:tracePt t="69465" x="10301288" y="3367088"/>
          <p14:tracePt t="69485" x="10226675" y="3378200"/>
          <p14:tracePt t="69498" x="10188575" y="3378200"/>
          <p14:tracePt t="69517" x="10152063" y="3378200"/>
          <p14:tracePt t="69520" x="10126663" y="3390900"/>
          <p14:tracePt t="69532" x="10088563" y="3403600"/>
          <p14:tracePt t="69550" x="10064750" y="3403600"/>
          <p14:tracePt t="69565" x="10039350" y="3416300"/>
          <p14:tracePt t="69567" x="10013950" y="3416300"/>
          <p14:tracePt t="69582" x="10001250" y="3416300"/>
          <p14:tracePt t="69599" x="9988550" y="3429000"/>
          <p14:tracePt t="69618" x="9988550" y="3441700"/>
          <p14:tracePt t="69835" x="9975850" y="3454400"/>
          <p14:tracePt t="69847" x="9939338" y="3454400"/>
          <p14:tracePt t="69859" x="9901238" y="3479800"/>
          <p14:tracePt t="69871" x="9863138" y="3503613"/>
          <p14:tracePt t="69887" x="9801225" y="3529013"/>
          <p14:tracePt t="69900" x="9750425" y="3554413"/>
          <p14:tracePt t="69920" x="9637713" y="3616325"/>
          <p14:tracePt t="69934" x="9575800" y="3641725"/>
          <p14:tracePt t="69952" x="9550400" y="3667125"/>
          <p14:tracePt t="69967" x="9488488" y="3692525"/>
          <p14:tracePt t="69987" x="9488488" y="3716338"/>
          <p14:tracePt t="70000" x="9475788" y="3716338"/>
          <p14:tracePt t="70021" x="9463088" y="3716338"/>
          <p14:tracePt t="71895" x="9450388" y="3716338"/>
          <p14:tracePt t="71919" x="9437688" y="3716338"/>
          <p14:tracePt t="71931" x="9424988" y="3716338"/>
          <p14:tracePt t="71943" x="9413875" y="3729038"/>
          <p14:tracePt t="71969" x="9401175" y="3729038"/>
          <p14:tracePt t="71992" x="9388475" y="3729038"/>
          <p14:tracePt t="72501" x="9401175" y="3729038"/>
          <p14:tracePt t="72562" x="9401175" y="3716338"/>
          <p14:tracePt t="72574" x="9413875" y="3716338"/>
          <p14:tracePt t="72634" x="9424988" y="3703638"/>
          <p14:tracePt t="73095" x="9437688" y="3703638"/>
          <p14:tracePt t="73180" x="9450388" y="3692525"/>
          <p14:tracePt t="73301" x="9463088" y="3692525"/>
          <p14:tracePt t="73447" x="9475788" y="3692525"/>
          <p14:tracePt t="73462" x="9488488" y="3679825"/>
          <p14:tracePt t="73495" x="9501188" y="3679825"/>
          <p14:tracePt t="73544" x="9513888" y="3679825"/>
          <p14:tracePt t="74259" x="9513888" y="3667125"/>
          <p14:tracePt t="74563" x="9525000" y="3667125"/>
          <p14:tracePt t="74598" x="9537700" y="3654425"/>
          <p14:tracePt t="74611" x="9537700" y="3641725"/>
          <p14:tracePt t="74622" x="9550400" y="3641725"/>
          <p14:tracePt t="74646" x="9550400" y="3629025"/>
          <p14:tracePt t="74658" x="9563100" y="3629025"/>
          <p14:tracePt t="74684" x="9563100" y="3616325"/>
          <p14:tracePt t="133462" x="9525000" y="3629025"/>
          <p14:tracePt t="133474" x="9463088" y="3641725"/>
          <p14:tracePt t="133487" x="9337675" y="3692525"/>
          <p14:tracePt t="133500" x="9175750" y="3741738"/>
          <p14:tracePt t="133516" x="8924925" y="3829050"/>
          <p14:tracePt t="133532" x="8661400" y="3879850"/>
          <p14:tracePt t="133534" x="8424863" y="3929063"/>
          <p14:tracePt t="133550" x="8186738" y="4005263"/>
          <p14:tracePt t="133566" x="7999413" y="4029075"/>
          <p14:tracePt t="133584" x="7661275" y="4105275"/>
          <p14:tracePt t="133599" x="7410450" y="4167188"/>
          <p14:tracePt t="133617" x="7185025" y="4217988"/>
          <p14:tracePt t="133621" x="6972300" y="4279900"/>
          <p14:tracePt t="133631" x="6808788" y="4330700"/>
          <p14:tracePt t="133651" x="6634163" y="4354513"/>
          <p14:tracePt t="133665" x="6483350" y="4367213"/>
          <p14:tracePt t="133682" x="6296025" y="4379913"/>
          <p14:tracePt t="133698" x="6246813" y="4379913"/>
          <p14:tracePt t="133717" x="6183313" y="4379913"/>
          <p14:tracePt t="133971" x="6170613" y="4379913"/>
          <p14:tracePt t="133985" x="6157913" y="4379913"/>
          <p14:tracePt t="133995" x="6121400" y="4379913"/>
          <p14:tracePt t="134008" x="6070600" y="4379913"/>
          <p14:tracePt t="134021" x="6008688" y="4379913"/>
          <p14:tracePt t="134033" x="5957888" y="4379913"/>
          <p14:tracePt t="134051" x="5908675" y="4379913"/>
          <p14:tracePt t="134068" x="5832475" y="4392613"/>
          <p14:tracePt t="134084" x="5783263" y="4405313"/>
          <p14:tracePt t="134102" x="5745163" y="4405313"/>
          <p14:tracePt t="134104" x="5708650" y="4405313"/>
          <p14:tracePt t="134119" x="5670550" y="4418013"/>
          <p14:tracePt t="134133" x="5632450" y="4430713"/>
          <p14:tracePt t="134156" x="5557838" y="4443413"/>
          <p14:tracePt t="134167" x="5519738" y="4443413"/>
          <p14:tracePt t="134185" x="5483225" y="4443413"/>
          <p14:tracePt t="134201" x="5407025" y="4443413"/>
          <p14:tracePt t="134219" x="5370513" y="4443413"/>
          <p14:tracePt t="134233" x="5345113" y="4443413"/>
          <p14:tracePt t="134251" x="5307013" y="4443413"/>
          <p14:tracePt t="134267" x="5281613" y="4443413"/>
          <p14:tracePt t="134286" x="5257800" y="4443413"/>
          <p14:tracePt t="134300" x="5245100" y="4443413"/>
          <p14:tracePt t="134318" x="5232400" y="4443413"/>
          <p14:tracePt t="134333" x="5219700" y="4443413"/>
          <p14:tracePt t="134350" x="5207000" y="4430713"/>
          <p14:tracePt t="169694" x="5219700" y="4430713"/>
          <p14:tracePt t="169706" x="5257800" y="4430713"/>
          <p14:tracePt t="169719" x="5319713" y="4405313"/>
          <p14:tracePt t="169730" x="5383213" y="4392613"/>
          <p14:tracePt t="169745" x="5457825" y="4392613"/>
          <p14:tracePt t="169760" x="5545138" y="4379913"/>
          <p14:tracePt t="169777" x="5619750" y="4379913"/>
          <p14:tracePt t="169793" x="5808663" y="4367213"/>
          <p14:tracePt t="169811" x="5908675" y="4354513"/>
          <p14:tracePt t="169827" x="6008688" y="4341813"/>
          <p14:tracePt t="169845" x="6208713" y="4318000"/>
          <p14:tracePt t="169861" x="6308725" y="4318000"/>
          <p14:tracePt t="169863" x="6408738" y="4318000"/>
          <p14:tracePt t="169877" x="6521450" y="4318000"/>
          <p14:tracePt t="169894" x="6621463" y="4330700"/>
          <p14:tracePt t="169913" x="6846888" y="4354513"/>
          <p14:tracePt t="169927" x="6959600" y="4379913"/>
          <p14:tracePt t="169944" x="7097713" y="4405313"/>
          <p14:tracePt t="169961" x="7297738" y="4418013"/>
          <p14:tracePt t="169978" x="7372350" y="4430713"/>
          <p14:tracePt t="169994" x="7435850" y="4430713"/>
          <p14:tracePt t="170011" x="7597775" y="4430713"/>
          <p14:tracePt t="170028" x="7661275" y="4418013"/>
          <p14:tracePt t="170046" x="7861300" y="4341813"/>
          <p14:tracePt t="170061" x="7974013" y="4318000"/>
          <p14:tracePt t="170079" x="8110538" y="4279900"/>
          <p14:tracePt t="170081" x="8248650" y="4241800"/>
          <p14:tracePt t="170095" x="8386763" y="4217988"/>
          <p14:tracePt t="170112" x="8512175" y="4192588"/>
          <p14:tracePt t="170128" x="8637588" y="4179888"/>
          <p14:tracePt t="170130" x="8763000" y="4154488"/>
          <p14:tracePt t="170145" x="8899525" y="4141788"/>
          <p14:tracePt t="170161" x="8986838" y="4117975"/>
          <p14:tracePt t="170180" x="9063038" y="4092575"/>
          <p14:tracePt t="170195" x="9088438" y="4092575"/>
          <p14:tracePt t="170214" x="9099550" y="4092575"/>
          <p14:tracePt t="170218" x="9112250" y="4092575"/>
          <p14:tracePt t="179511" x="9088438" y="4079875"/>
          <p14:tracePt t="179523" x="9063038" y="4079875"/>
          <p14:tracePt t="179538" x="9037638" y="4079875"/>
          <p14:tracePt t="179547" x="8986838" y="4079875"/>
          <p14:tracePt t="179559" x="8886825" y="4092575"/>
          <p14:tracePt t="179572" x="8737600" y="4141788"/>
          <p14:tracePt t="179586" x="8486775" y="4230688"/>
          <p14:tracePt t="179603" x="8099425" y="4379913"/>
          <p14:tracePt t="179621" x="7246938" y="4643438"/>
          <p14:tracePt t="179637" x="6834188" y="4768850"/>
          <p14:tracePt t="179652" x="6496050" y="4856163"/>
          <p14:tracePt t="179674" x="5995988" y="4968875"/>
          <p14:tracePt t="179685" x="5845175" y="5018088"/>
          <p14:tracePt t="179702" x="5708650" y="5056188"/>
          <p14:tracePt t="179704" x="5583238" y="5081588"/>
          <p14:tracePt t="179718" x="5483225" y="5118100"/>
          <p14:tracePt t="179735" x="5394325" y="5143500"/>
          <p14:tracePt t="179752" x="5281613" y="5194300"/>
          <p14:tracePt t="179769" x="5257800" y="5194300"/>
          <p14:tracePt t="179785" x="5232400" y="5205413"/>
          <p14:tracePt t="179802" x="5194300" y="5205413"/>
          <p14:tracePt t="179819" x="5181600" y="5205413"/>
          <p14:tracePt t="179837" x="5170488" y="5205413"/>
          <p14:tracePt t="179852" x="5170488" y="5194300"/>
          <p14:tracePt t="179871" x="5170488" y="5181600"/>
          <p14:tracePt t="179886" x="5170488" y="5130800"/>
          <p14:tracePt t="179903" x="5170488" y="5118100"/>
          <p14:tracePt t="179919" x="5170488" y="5105400"/>
          <p14:tracePt t="179936" x="5181600" y="5081588"/>
          <p14:tracePt t="179959" x="5194300" y="5081588"/>
          <p14:tracePt t="180021" x="5207000" y="5081588"/>
          <p14:tracePt t="180092" x="5207000" y="5068888"/>
          <p14:tracePt t="180129" x="5207000" y="5056188"/>
          <p14:tracePt t="180165" x="5207000" y="5043488"/>
          <p14:tracePt t="180190" x="5207000" y="5030788"/>
          <p14:tracePt t="180431" x="5207000" y="5043488"/>
          <p14:tracePt t="196101" x="5219700" y="5043488"/>
          <p14:tracePt t="196113" x="5245100" y="5056188"/>
          <p14:tracePt t="196125" x="5270500" y="5056188"/>
          <p14:tracePt t="196138" x="5294313" y="5068888"/>
          <p14:tracePt t="196150" x="5319713" y="5068888"/>
          <p14:tracePt t="196165" x="5370513" y="5081588"/>
          <p14:tracePt t="196180" x="5432425" y="5092700"/>
          <p14:tracePt t="196195" x="5483225" y="5105400"/>
          <p14:tracePt t="196211" x="5607050" y="5130800"/>
          <p14:tracePt t="196229" x="5683250" y="5130800"/>
          <p14:tracePt t="196245" x="5757863" y="5143500"/>
          <p14:tracePt t="196246" x="5832475" y="5143500"/>
          <p14:tracePt t="196262" x="5895975" y="5156200"/>
          <p14:tracePt t="196278" x="5957888" y="5156200"/>
          <p14:tracePt t="196296" x="6045200" y="5156200"/>
          <p14:tracePt t="196311" x="6083300" y="5156200"/>
          <p14:tracePt t="196329" x="6121400" y="5168900"/>
          <p14:tracePt t="196330" x="6157913" y="5168900"/>
          <p14:tracePt t="196345" x="6183313" y="5181600"/>
          <p14:tracePt t="196365" x="6208713" y="5194300"/>
          <p14:tracePt t="196379" x="6246813" y="5194300"/>
          <p14:tracePt t="196404" x="6259513" y="5205413"/>
          <p14:tracePt t="196416" x="6270625" y="5205413"/>
          <p14:tracePt t="196440" x="6283325" y="5205413"/>
          <p14:tracePt t="196478" x="6296025" y="5205413"/>
          <p14:tracePt t="196513" x="6308725" y="5205413"/>
          <p14:tracePt t="196550" x="6321425" y="5205413"/>
          <p14:tracePt t="196587" x="6334125" y="5205413"/>
          <p14:tracePt t="196623" x="6346825" y="5205413"/>
          <p14:tracePt t="196659" x="6359525" y="5205413"/>
          <p14:tracePt t="196671" x="6370638" y="5205413"/>
          <p14:tracePt t="196683" x="6370638" y="5194300"/>
          <p14:tracePt t="196708" x="6383338" y="5194300"/>
          <p14:tracePt t="196733" x="6396038" y="5181600"/>
          <p14:tracePt t="196756" x="6421438" y="5168900"/>
          <p14:tracePt t="196781" x="6434138" y="5168900"/>
          <p14:tracePt t="196805" x="6459538" y="5156200"/>
          <p14:tracePt t="196830" x="6472238" y="5156200"/>
          <p14:tracePt t="196841" x="6483350" y="5143500"/>
          <p14:tracePt t="196853" x="6496050" y="5143500"/>
          <p14:tracePt t="196866" x="6508750" y="5130800"/>
          <p14:tracePt t="196881" x="6534150" y="5130800"/>
          <p14:tracePt t="196901" x="6559550" y="5130800"/>
          <p14:tracePt t="196905" x="6572250" y="5130800"/>
          <p14:tracePt t="196915" x="6596063" y="5130800"/>
          <p14:tracePt t="196933" x="6621463" y="5118100"/>
          <p14:tracePt t="196948" x="6646863" y="5118100"/>
          <p14:tracePt t="196965" x="6684963" y="5105400"/>
          <p14:tracePt t="196981" x="6721475" y="5105400"/>
          <p14:tracePt t="197000" x="6808788" y="5105400"/>
          <p14:tracePt t="197014" x="6872288" y="5105400"/>
          <p14:tracePt t="197032" x="6946900" y="5105400"/>
          <p14:tracePt t="197035" x="7010400" y="5105400"/>
          <p14:tracePt t="197047" x="7072313" y="5105400"/>
          <p14:tracePt t="197067" x="7159625" y="5105400"/>
          <p14:tracePt t="197081" x="7223125" y="5105400"/>
          <p14:tracePt t="197083" x="7259638" y="5130800"/>
          <p14:tracePt t="197276" x="7272338" y="5130800"/>
          <p14:tracePt t="197290" x="7285038" y="5130800"/>
          <p14:tracePt t="197315" x="7310438" y="5130800"/>
          <p14:tracePt t="197326" x="7335838" y="5130800"/>
          <p14:tracePt t="197338" x="7372350" y="5130800"/>
          <p14:tracePt t="197350" x="7410450" y="5130800"/>
          <p14:tracePt t="197367" x="7459663" y="5130800"/>
          <p14:tracePt t="197382" x="7510463" y="5118100"/>
          <p14:tracePt t="197399" x="7710488" y="5105400"/>
          <p14:tracePt t="197416" x="7797800" y="5092700"/>
          <p14:tracePt t="197433" x="7923213" y="5081588"/>
          <p14:tracePt t="197448" x="8212138" y="5043488"/>
          <p14:tracePt t="197466" x="8335963" y="5018088"/>
          <p14:tracePt t="197483" x="8699500" y="4956175"/>
          <p14:tracePt t="197500" x="8886825" y="4918075"/>
          <p14:tracePt t="197516" x="9050338" y="4905375"/>
          <p14:tracePt t="197534" x="9388475" y="4843463"/>
          <p14:tracePt t="197550" x="9550400" y="4830763"/>
          <p14:tracePt t="197567" x="9675813" y="4805363"/>
          <p14:tracePt t="197569" x="9813925" y="4792663"/>
          <p14:tracePt t="197583" x="9963150" y="4768850"/>
          <p14:tracePt t="197601" x="10101263" y="4756150"/>
          <p14:tracePt t="197617" x="10288588" y="4705350"/>
          <p14:tracePt t="197634" x="10390188" y="4692650"/>
          <p14:tracePt t="197651" x="10490200" y="4692650"/>
          <p14:tracePt t="197653" x="10590213" y="4679950"/>
          <p14:tracePt t="197667" x="10677525" y="4656138"/>
          <p14:tracePt t="197683" x="10726738" y="4630738"/>
          <p14:tracePt t="197956" x="10739438" y="4630738"/>
          <p14:tracePt t="197992" x="10752138" y="4630738"/>
          <p14:tracePt t="198065" x="10764838" y="4630738"/>
          <p14:tracePt t="210148" x="10739438" y="4630738"/>
          <p14:tracePt t="210159" x="10715625" y="4630738"/>
          <p14:tracePt t="210172" x="10690225" y="4630738"/>
          <p14:tracePt t="210183" x="10652125" y="4643438"/>
          <p14:tracePt t="210200" x="10614025" y="4667250"/>
          <p14:tracePt t="210216" x="10514013" y="4705350"/>
          <p14:tracePt t="210235" x="10313988" y="4792663"/>
          <p14:tracePt t="210250" x="10126663" y="4868863"/>
          <p14:tracePt t="210269" x="9626600" y="5092700"/>
          <p14:tracePt t="210282" x="9337675" y="5205413"/>
          <p14:tracePt t="210303" x="9024938" y="5318125"/>
          <p14:tracePt t="210305" x="8737600" y="5430838"/>
          <p14:tracePt t="210317" x="8461375" y="5543550"/>
          <p14:tracePt t="210333" x="8174038" y="5656263"/>
          <p14:tracePt t="210351" x="7961313" y="5732463"/>
          <p14:tracePt t="210369" x="7623175" y="5856288"/>
          <p14:tracePt t="210383" x="7485063" y="5894388"/>
          <p14:tracePt t="210403" x="7310438" y="5956300"/>
          <p14:tracePt t="210416" x="7259638" y="5956300"/>
          <p14:tracePt t="210434" x="7210425" y="5956300"/>
          <p14:tracePt t="210451" x="7146925" y="5969000"/>
          <p14:tracePt t="210469" x="7110413" y="5981700"/>
          <p14:tracePt t="210483" x="7072313" y="5994400"/>
          <p14:tracePt t="210503" x="6972300" y="6019800"/>
          <p14:tracePt t="210516" x="6910388" y="6032500"/>
          <p14:tracePt t="210534" x="6872288" y="6045200"/>
          <p14:tracePt t="210550" x="6784975" y="6045200"/>
          <p14:tracePt t="210567" x="6734175" y="6045200"/>
          <p14:tracePt t="210584" x="6646863" y="6045200"/>
          <p14:tracePt t="210601" x="6596063" y="6045200"/>
          <p14:tracePt t="210617" x="6572250" y="6032500"/>
          <p14:tracePt t="210619" x="6546850" y="6032500"/>
          <p14:tracePt t="210634" x="6534150" y="6019800"/>
          <p14:tracePt t="210650" x="6521450" y="6007100"/>
          <p14:tracePt t="210693" x="6521450" y="5994400"/>
          <p14:tracePt t="211069" x="6521450" y="5981700"/>
          <p14:tracePt t="211081" x="6521450" y="5969000"/>
          <p14:tracePt t="211129" x="6521450" y="5956300"/>
          <p14:tracePt t="211154" x="6521450" y="5945188"/>
          <p14:tracePt t="211189" x="6521450" y="5932488"/>
          <p14:tracePt t="211214" x="6521450" y="5919788"/>
          <p14:tracePt t="211251" x="6521450" y="5907088"/>
          <p14:tracePt t="211263" x="6508750" y="5907088"/>
          <p14:tracePt t="211627" x="6508750" y="5894388"/>
          <p14:tracePt t="212644" x="6508750" y="5907088"/>
          <p14:tracePt t="212668" x="6521450" y="5907088"/>
          <p14:tracePt t="212680" x="6521450" y="5919788"/>
          <p14:tracePt t="212693" x="6521450" y="5932488"/>
          <p14:tracePt t="255801" x="6508750" y="5932488"/>
          <p14:tracePt t="255812" x="6496050" y="5932488"/>
          <p14:tracePt t="255825" x="6472238" y="5919788"/>
          <p14:tracePt t="255836" x="6434138" y="5907088"/>
          <p14:tracePt t="255852" x="6408738" y="5907088"/>
          <p14:tracePt t="255869" x="6383338" y="5894388"/>
          <p14:tracePt t="255888" x="6346825" y="5894388"/>
          <p14:tracePt t="255901" x="6334125" y="5894388"/>
          <p14:tracePt t="255920" x="6308725" y="5894388"/>
          <p14:tracePt t="255922" x="6270625" y="5894388"/>
          <p14:tracePt t="255934" x="6221413" y="5894388"/>
          <p14:tracePt t="255953" x="6170613" y="5894388"/>
          <p14:tracePt t="255969" x="6070600" y="5894388"/>
          <p14:tracePt t="255989" x="6021388" y="5894388"/>
          <p14:tracePt t="256002" x="5957888" y="5894388"/>
          <p14:tracePt t="256021" x="5845175" y="5894388"/>
          <p14:tracePt t="256036" x="5770563" y="5894388"/>
          <p14:tracePt t="256052" x="5732463" y="5894388"/>
          <p14:tracePt t="256055" x="5695950" y="5894388"/>
          <p14:tracePt t="256068" x="5657850" y="5894388"/>
          <p14:tracePt t="256086" x="5619750" y="5894388"/>
          <p14:tracePt t="256104" x="5532438" y="5894388"/>
          <p14:tracePt t="256120" x="5495925" y="5894388"/>
          <p14:tracePt t="256135" x="5457825" y="5894388"/>
          <p14:tracePt t="256154" x="5394325" y="5894388"/>
          <p14:tracePt t="256169" x="5370513" y="5894388"/>
          <p14:tracePt t="256186" x="5345113" y="5894388"/>
          <p14:tracePt t="256203" x="5307013" y="5894388"/>
          <p14:tracePt t="256220" x="5281613" y="5894388"/>
          <p14:tracePt t="256237" x="5257800" y="5894388"/>
          <p14:tracePt t="256253" x="5232400" y="5894388"/>
          <p14:tracePt t="256286" x="5219700" y="5894388"/>
          <p14:tracePt t="256345" x="5219700" y="5907088"/>
          <p14:tracePt t="256407" x="5232400" y="5907088"/>
          <p14:tracePt t="256430" x="5245100" y="5907088"/>
          <p14:tracePt t="256443" x="5257800" y="5907088"/>
          <p14:tracePt t="256479" x="5270500" y="5907088"/>
          <p14:tracePt t="256515" x="5281613" y="5907088"/>
          <p14:tracePt t="256564" x="5294313" y="5907088"/>
          <p14:tracePt t="256600" x="5307013" y="5907088"/>
          <p14:tracePt t="256625" x="5307013" y="5919788"/>
          <p14:tracePt t="256686" x="5307013" y="5932488"/>
          <p14:tracePt t="256722" x="5307013" y="5945188"/>
          <p14:tracePt t="256745" x="5319713" y="5945188"/>
          <p14:tracePt t="257291" x="5332413" y="5945188"/>
          <p14:tracePt t="257473" x="5345113" y="5945188"/>
          <p14:tracePt t="257521" x="5357813" y="5945188"/>
          <p14:tracePt t="257570" x="5357813" y="5956300"/>
          <p14:tracePt t="257583" x="5370513" y="5956300"/>
          <p14:tracePt t="257642" x="5383213" y="5956300"/>
          <p14:tracePt t="257703" x="5394325" y="5956300"/>
          <p14:tracePt t="257728" x="5407025" y="5956300"/>
          <p14:tracePt t="257790" x="5419725" y="5956300"/>
          <p14:tracePt t="257825" x="5419725" y="5969000"/>
          <p14:tracePt t="257837" x="5432425" y="5969000"/>
          <p14:tracePt t="257884" x="5445125" y="5969000"/>
          <p14:tracePt t="257922" x="5457825" y="5969000"/>
          <p14:tracePt t="258115" x="5470525" y="5969000"/>
          <p14:tracePt t="258382" x="5483225" y="5969000"/>
          <p14:tracePt t="258418" x="5483225" y="5981700"/>
          <p14:tracePt t="258479" x="5483225" y="5994400"/>
          <p14:tracePt t="258527" x="5495925" y="5994400"/>
          <p14:tracePt t="258696" x="5507038" y="5994400"/>
          <p14:tracePt t="258722" x="5507038" y="6007100"/>
          <p14:tracePt t="258782" x="5519738" y="6007100"/>
          <p14:tracePt t="258867" x="5519738" y="6019800"/>
          <p14:tracePt t="258977" x="5532438" y="6019800"/>
          <p14:tracePt t="259557" x="5532438" y="6032500"/>
          <p14:tracePt t="259631" x="5507038" y="6032500"/>
          <p14:tracePt t="259655" x="5495925" y="6032500"/>
          <p14:tracePt t="259679" x="5483225" y="6032500"/>
          <p14:tracePt t="259704" x="5470525" y="6032500"/>
          <p14:tracePt t="259727" x="5457825" y="6032500"/>
          <p14:tracePt t="259800" x="5445125" y="6032500"/>
          <p14:tracePt t="259824" x="5445125" y="6019800"/>
          <p14:tracePt t="259862" x="5432425" y="6019800"/>
          <p14:tracePt t="259909" x="5419725" y="6019800"/>
          <p14:tracePt t="259921" x="5407025" y="6019800"/>
          <p14:tracePt t="259946" x="5394325" y="6019800"/>
          <p14:tracePt t="259981" x="5383213" y="6019800"/>
          <p14:tracePt t="260018" x="5370513" y="6019800"/>
          <p14:tracePt t="260031" x="5357813" y="6019800"/>
          <p14:tracePt t="260078" x="5345113" y="6019800"/>
          <p14:tracePt t="260128" x="5332413" y="6019800"/>
          <p14:tracePt t="260223" x="5319713" y="6019800"/>
          <p14:tracePt t="260394" x="5319713" y="6032500"/>
          <p14:tracePt t="260818" x="5332413" y="6032500"/>
          <p14:tracePt t="260891" x="5345113" y="6032500"/>
          <p14:tracePt t="260951" x="5357813" y="6032500"/>
          <p14:tracePt t="260975" x="5370513" y="6032500"/>
          <p14:tracePt t="261025" x="5383213" y="6032500"/>
          <p14:tracePt t="261073" x="5394325" y="6032500"/>
          <p14:tracePt t="261109" x="5407025" y="6032500"/>
          <p14:tracePt t="261121" x="5419725" y="6032500"/>
          <p14:tracePt t="261157" x="5432425" y="6032500"/>
          <p14:tracePt t="261194" x="5445125" y="6032500"/>
          <p14:tracePt t="261230" x="5457825" y="6032500"/>
          <p14:tracePt t="261242" x="5470525" y="6032500"/>
          <p14:tracePt t="261279" x="5483225" y="6032500"/>
          <p14:tracePt t="261303" x="5495925" y="6032500"/>
          <p14:tracePt t="261339" x="5507038" y="6032500"/>
          <p14:tracePt t="261351" x="5519738" y="6032500"/>
          <p14:tracePt t="261375" x="5532438" y="6032500"/>
          <p14:tracePt t="261412" x="5545138" y="6032500"/>
          <p14:tracePt t="261424" x="5557838" y="6032500"/>
          <p14:tracePt t="261438" x="5570538" y="6032500"/>
          <p14:tracePt t="261449" x="5583238" y="6032500"/>
          <p14:tracePt t="261468" x="5595938" y="6032500"/>
          <p14:tracePt t="261484" x="5632450" y="6032500"/>
          <p14:tracePt t="261500" x="5645150" y="6032500"/>
          <p14:tracePt t="261516" x="5657850" y="6032500"/>
          <p14:tracePt t="261535" x="5683250" y="6032500"/>
          <p14:tracePt t="261549" x="5695950" y="6032500"/>
          <p14:tracePt t="261569" x="5708650" y="6032500"/>
          <p14:tracePt t="261571" x="5719763" y="6032500"/>
          <p14:tracePt t="261593" x="5732463" y="6032500"/>
          <p14:tracePt t="261618" x="5745163" y="6032500"/>
          <p14:tracePt t="261643" x="5757863" y="6032500"/>
          <p14:tracePt t="261667" x="5770563" y="6032500"/>
          <p14:tracePt t="261678" x="5783263" y="6032500"/>
          <p14:tracePt t="261714" x="5795963" y="6032500"/>
          <p14:tracePt t="261751" x="5808663" y="6032500"/>
          <p14:tracePt t="261776" x="5821363" y="6032500"/>
          <p14:tracePt t="261801" x="5832475" y="6032500"/>
          <p14:tracePt t="261812" x="5832475" y="6045200"/>
          <p14:tracePt t="261838" x="5845175" y="6045200"/>
          <p14:tracePt t="261920" x="5857875" y="6056313"/>
          <p14:tracePt t="262041" x="5857875" y="6069013"/>
          <p14:tracePt t="262575" x="5857875" y="6056313"/>
          <p14:tracePt t="262733" x="5857875" y="6045200"/>
          <p14:tracePt t="263290" x="5870575" y="6045200"/>
          <p14:tracePt t="263315" x="5883275" y="6045200"/>
          <p14:tracePt t="263351" x="5895975" y="6045200"/>
          <p14:tracePt t="263375" x="5908675" y="6045200"/>
          <p14:tracePt t="263398" x="5932488" y="6045200"/>
          <p14:tracePt t="263423" x="5945188" y="6045200"/>
          <p14:tracePt t="263435" x="5970588" y="6045200"/>
          <p14:tracePt t="263447" x="5983288" y="6045200"/>
          <p14:tracePt t="263460" x="5995988" y="6045200"/>
          <p14:tracePt t="263472" x="6021388" y="6045200"/>
          <p14:tracePt t="263488" x="6045200" y="6045200"/>
          <p14:tracePt t="263505" x="6070600" y="6045200"/>
          <p14:tracePt t="263520" x="6146800" y="6045200"/>
          <p14:tracePt t="263539" x="6170613" y="6056313"/>
          <p14:tracePt t="263553" x="6208713" y="6069013"/>
          <p14:tracePt t="263571" x="6270625" y="6107113"/>
          <p14:tracePt t="263587" x="6308725" y="6132513"/>
          <p14:tracePt t="263605" x="6408738" y="6169025"/>
          <p14:tracePt t="263621" x="6459538" y="6169025"/>
          <p14:tracePt t="263640" x="6496050" y="6194425"/>
          <p14:tracePt t="263642" x="6534150" y="6207125"/>
          <p14:tracePt t="263654" x="6546850" y="6219825"/>
          <p14:tracePt t="263896" x="6572250" y="6219825"/>
          <p14:tracePt t="263924" x="6584950" y="6219825"/>
          <p14:tracePt t="263933" x="6608763" y="6219825"/>
          <p14:tracePt t="263946" x="6621463" y="6219825"/>
          <p14:tracePt t="263957" x="6634163" y="6219825"/>
          <p14:tracePt t="263974" x="6659563" y="6207125"/>
          <p14:tracePt t="263989" x="6672263" y="6194425"/>
          <p14:tracePt t="264007" x="6708775" y="6194425"/>
          <p14:tracePt t="264023" x="6734175" y="6181725"/>
          <p14:tracePt t="264040" x="6759575" y="6181725"/>
          <p14:tracePt t="264043" x="6784975" y="6169025"/>
          <p14:tracePt t="264057" x="6821488" y="6169025"/>
          <p14:tracePt t="264074" x="6846888" y="6169025"/>
          <p14:tracePt t="264090" x="6884988" y="6145213"/>
          <p14:tracePt t="264106" x="6910388" y="6132513"/>
          <p14:tracePt t="264122" x="6921500" y="6132513"/>
          <p14:tracePt t="264141" x="6959600" y="6132513"/>
          <p14:tracePt t="264158" x="6972300" y="6132513"/>
          <p14:tracePt t="264175" x="7010400" y="6119813"/>
          <p14:tracePt t="264189" x="7034213" y="6119813"/>
          <p14:tracePt t="264209" x="7059613" y="6119813"/>
          <p14:tracePt t="264225" x="7085013" y="6107113"/>
          <p14:tracePt t="264241" x="7110413" y="6107113"/>
          <p14:tracePt t="264256" x="7123113" y="6107113"/>
          <p14:tracePt t="264273" x="7134225" y="6107113"/>
          <p14:tracePt t="264290" x="7146925" y="6107113"/>
          <p14:tracePt t="264308" x="7159625" y="6107113"/>
          <p14:tracePt t="264324" x="7172325" y="6107113"/>
          <p14:tracePt t="264369" x="7185025" y="6107113"/>
          <p14:tracePt t="264381" x="7185025" y="6094413"/>
          <p14:tracePt t="264429" x="7197725" y="6094413"/>
          <p14:tracePt t="264491" x="7210425" y="6094413"/>
          <p14:tracePt t="264516" x="7223125" y="6094413"/>
          <p14:tracePt t="264526" x="7235825" y="6094413"/>
          <p14:tracePt t="264588" x="7246938" y="6081713"/>
          <p14:tracePt t="264600" x="7259638" y="6081713"/>
          <p14:tracePt t="264612" x="7272338" y="6069013"/>
          <p14:tracePt t="264626" x="7285038" y="6069013"/>
          <p14:tracePt t="264648" x="7297738" y="6069013"/>
          <p14:tracePt t="264659" x="7335838" y="6069013"/>
          <p14:tracePt t="264675" x="7348538" y="6069013"/>
          <p14:tracePt t="264691" x="7372350" y="6056313"/>
          <p14:tracePt t="264712" x="7423150" y="6056313"/>
          <p14:tracePt t="264724" x="7448550" y="6045200"/>
          <p14:tracePt t="264742" x="7459663" y="6045200"/>
          <p14:tracePt t="264758" x="7485063" y="6045200"/>
          <p14:tracePt t="265011" x="7497763" y="6019800"/>
          <p14:tracePt t="265024" x="7510463" y="6019800"/>
          <p14:tracePt t="265036" x="7510463" y="6007100"/>
          <p14:tracePt t="265049" x="7523163" y="5994400"/>
          <p14:tracePt t="265060" x="7548563" y="5981700"/>
          <p14:tracePt t="265077" x="7561263" y="5956300"/>
          <p14:tracePt t="265092" x="7597775" y="5945188"/>
          <p14:tracePt t="265111" x="7661275" y="5907088"/>
          <p14:tracePt t="265126" x="7673975" y="5894388"/>
          <p14:tracePt t="265143" x="7710488" y="5868988"/>
          <p14:tracePt t="265146" x="7723188" y="5868988"/>
          <p14:tracePt t="265159" x="7735888" y="5856288"/>
          <p14:tracePt t="265177" x="7761288" y="5843588"/>
          <p14:tracePt t="265192" x="7773988" y="5843588"/>
          <p14:tracePt t="265210" x="7785100" y="5832475"/>
          <p14:tracePt t="265226" x="7797800" y="5832475"/>
          <p14:tracePt t="265245" x="7810500" y="5819775"/>
          <p14:tracePt t="265266" x="7823200" y="5819775"/>
          <p14:tracePt t="265290" x="7835900" y="5819775"/>
          <p14:tracePt t="265303" x="7848600" y="5807075"/>
          <p14:tracePt t="265363" x="7861300" y="5807075"/>
          <p14:tracePt t="265727" x="7861300" y="5819775"/>
          <p14:tracePt t="265788" x="7861300" y="5832475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309620" y="555752"/>
            <a:ext cx="5699760" cy="106680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sz="3200" b="1" dirty="0">
                <a:solidFill>
                  <a:schemeClr val="tx2"/>
                </a:solidFill>
                <a:latin typeface="Alexandria"/>
              </a:rPr>
              <a:t>Two Connected Sides of the EHR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80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2308" y="2193318"/>
            <a:ext cx="10297160" cy="3354765"/>
          </a:xfrm>
          <a:prstGeom prst="rect">
            <a:avLst/>
          </a:prstGeom>
          <a:noFill/>
        </p:spPr>
        <p:txBody>
          <a:bodyPr wrap="square" anchor="ctr">
            <a:normAutofit lnSpcReduction="10000"/>
          </a:bodyPr>
          <a:lstStyle/>
          <a:p>
            <a:pPr marL="342900" indent="-342900" algn="just">
              <a:spcAft>
                <a:spcPts val="5"/>
              </a:spcAft>
              <a:buFont typeface="Wingdings"/>
              <a:buChar char="Ø"/>
            </a:pPr>
            <a:r>
              <a:rPr sz="2800" b="1" dirty="0">
                <a:solidFill>
                  <a:srgbClr val="00B0F0"/>
                </a:solidFill>
                <a:latin typeface="Alexandria"/>
              </a:rPr>
              <a:t>The administrative side manages patient flow and payment.</a:t>
            </a:r>
          </a:p>
          <a:p>
            <a:pPr marL="342900" lvl="1" indent="-342900" algn="just">
              <a:lnSpc>
                <a:spcPct val="200000"/>
              </a:lnSpc>
              <a:spcAft>
                <a:spcPts val="5"/>
              </a:spcAft>
              <a:buFont typeface="Wingdings"/>
              <a:buChar char="Ø"/>
            </a:pPr>
            <a:r>
              <a:rPr sz="2800" b="1" dirty="0">
                <a:solidFill>
                  <a:srgbClr val="00B0F0"/>
                </a:solidFill>
                <a:latin typeface="Alexandria"/>
              </a:rPr>
              <a:t>The clinical side manages care and health information.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Arial"/>
              <a:buChar char="•"/>
            </a:pPr>
            <a:r>
              <a:rPr sz="2400" dirty="0">
                <a:latin typeface="Alexandria"/>
              </a:rPr>
              <a:t>Both sides should exchange information smoothly.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Arial"/>
              <a:buChar char="•"/>
            </a:pPr>
            <a:r>
              <a:rPr sz="2400" dirty="0">
                <a:latin typeface="Alexandria"/>
              </a:rPr>
              <a:t>Poor integration causes repeated entry, delays, and errors.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Arial"/>
              <a:buChar char="•"/>
            </a:pPr>
            <a:r>
              <a:rPr sz="2400" dirty="0">
                <a:latin typeface="Alexandria"/>
              </a:rPr>
              <a:t>Strong integration improves productivity and revenue work.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820"/>
    </mc:Choice>
    <mc:Fallback xmlns="">
      <p:transition spd="slow" advTm="185820"/>
    </mc:Fallback>
  </mc:AlternateContent>
  <p:extLst>
    <p:ext uri="{3A86A75C-4F4B-4683-9AE1-C65F6400EC91}">
      <p14:laserTraceLst xmlns:p14="http://schemas.microsoft.com/office/powerpoint/2010/main">
        <p14:tracePtLst>
          <p14:tracePt t="8993" x="7874000" y="5819775"/>
          <p14:tracePt t="9006" x="7874000" y="5807075"/>
          <p14:tracePt t="9018" x="7886700" y="5781675"/>
          <p14:tracePt t="9029" x="7897813" y="5768975"/>
          <p14:tracePt t="9041" x="7910513" y="5743575"/>
          <p14:tracePt t="9055" x="7935913" y="5719763"/>
          <p14:tracePt t="9069" x="7974013" y="5643563"/>
          <p14:tracePt t="9086" x="8023225" y="5568950"/>
          <p14:tracePt t="9102" x="8161338" y="5305425"/>
          <p14:tracePt t="9120" x="8248650" y="5143500"/>
          <p14:tracePt t="9136" x="8324850" y="4956175"/>
          <p14:tracePt t="9138" x="8399463" y="4818063"/>
          <p14:tracePt t="9155" x="8448675" y="4718050"/>
          <p14:tracePt t="9169" x="8499475" y="4605338"/>
          <p14:tracePt t="9187" x="8599488" y="4367213"/>
          <p14:tracePt t="9202" x="8637588" y="4241800"/>
          <p14:tracePt t="9220" x="8674100" y="4141788"/>
          <p14:tracePt t="9223" x="8712200" y="4041775"/>
          <p14:tracePt t="9237" x="8750300" y="3954463"/>
          <p14:tracePt t="9255" x="8774113" y="3892550"/>
          <p14:tracePt t="9270" x="8812213" y="3803650"/>
          <p14:tracePt t="9287" x="8824913" y="3779838"/>
          <p14:tracePt t="9303" x="8837613" y="3779838"/>
          <p14:tracePt t="9321" x="8863013" y="3767138"/>
          <p14:tracePt t="9551" x="8874125" y="3754438"/>
          <p14:tracePt t="9563" x="8899525" y="3729038"/>
          <p14:tracePt t="9575" x="8924925" y="3692525"/>
          <p14:tracePt t="9589" x="8975725" y="3641725"/>
          <p14:tracePt t="9604" x="9050338" y="3567113"/>
          <p14:tracePt t="9626" x="9250363" y="3441700"/>
          <p14:tracePt t="9637" x="9350375" y="3378200"/>
          <p14:tracePt t="9655" x="9463088" y="3341688"/>
          <p14:tracePt t="9671" x="9688513" y="3267075"/>
          <p14:tracePt t="9688" x="9801225" y="3228975"/>
          <p14:tracePt t="9704" x="9913938" y="3190875"/>
          <p14:tracePt t="9723" x="10075863" y="3128963"/>
          <p14:tracePt t="9738" x="10113963" y="3078163"/>
          <p14:tracePt t="9755" x="10152063" y="3054350"/>
          <p14:tracePt t="9758" x="10177463" y="3016250"/>
          <p14:tracePt t="9770" x="10188575" y="2990850"/>
          <p14:tracePt t="9788" x="10201275" y="2978150"/>
          <p14:tracePt t="9805" x="10213975" y="2941638"/>
          <p14:tracePt t="9822" x="10213975" y="2928938"/>
          <p14:tracePt t="9838" x="10226675" y="2903538"/>
          <p14:tracePt t="9856" x="10239375" y="2878138"/>
          <p14:tracePt t="9871" x="10252075" y="2840038"/>
          <p14:tracePt t="9889" x="10252075" y="2816225"/>
          <p14:tracePt t="9893" x="10252075" y="2778125"/>
          <p14:tracePt t="9904" x="10264775" y="2728913"/>
          <p14:tracePt t="9924" x="10277475" y="2678113"/>
          <p14:tracePt t="9927" x="10288588" y="2616200"/>
          <p14:tracePt t="9940" x="10301288" y="2578100"/>
          <p14:tracePt t="9954" x="10301288" y="2527300"/>
          <p14:tracePt t="9970" x="10301288" y="2503488"/>
          <p14:tracePt t="9989" x="10301288" y="2427288"/>
          <p14:tracePt t="10003" x="10301288" y="2403475"/>
          <p14:tracePt t="10024" x="10301288" y="2339975"/>
          <p14:tracePt t="10037" x="10301288" y="2303463"/>
          <p14:tracePt t="10055" x="10301288" y="2265363"/>
          <p14:tracePt t="10070" x="10301288" y="2227263"/>
          <p14:tracePt t="10071" x="10301288" y="2201863"/>
          <p14:tracePt t="10087" x="10301288" y="2178050"/>
          <p14:tracePt t="10103" x="10301288" y="2165350"/>
          <p14:tracePt t="10121" x="10301288" y="2114550"/>
          <p14:tracePt t="10137" x="10301288" y="2089150"/>
          <p14:tracePt t="10154" x="10301288" y="2065338"/>
          <p14:tracePt t="10156" x="10301288" y="2052638"/>
          <p14:tracePt t="10170" x="10301288" y="2039938"/>
          <p14:tracePt t="10460" x="10301288" y="2027238"/>
          <p14:tracePt t="10496" x="10288588" y="2014538"/>
          <p14:tracePt t="10508" x="10277475" y="2001838"/>
          <p14:tracePt t="10521" x="10252075" y="2001838"/>
          <p14:tracePt t="10533" x="10213975" y="2001838"/>
          <p14:tracePt t="10545" x="10177463" y="1989138"/>
          <p14:tracePt t="10558" x="10139363" y="1989138"/>
          <p14:tracePt t="10572" x="10113963" y="1978025"/>
          <p14:tracePt t="10590" x="10088563" y="1965325"/>
          <p14:tracePt t="10606" x="10026650" y="1952625"/>
          <p14:tracePt t="10623" x="10001250" y="1939925"/>
          <p14:tracePt t="10640" x="9975850" y="1939925"/>
          <p14:tracePt t="10642" x="9963150" y="1939925"/>
          <p14:tracePt t="10657" x="9952038" y="1939925"/>
          <p14:tracePt t="10674" x="9939338" y="1927225"/>
          <p14:tracePt t="10692" x="9926638" y="1914525"/>
          <p14:tracePt t="10774" x="9926638" y="1901825"/>
          <p14:tracePt t="15491" x="9926638" y="1889125"/>
          <p14:tracePt t="15506" x="9913938" y="1889125"/>
          <p14:tracePt t="15515" x="9901238" y="1889125"/>
          <p14:tracePt t="15527" x="9852025" y="1889125"/>
          <p14:tracePt t="15540" x="9763125" y="1876425"/>
          <p14:tracePt t="15553" x="9650413" y="1876425"/>
          <p14:tracePt t="15569" x="9501188" y="1876425"/>
          <p14:tracePt t="15586" x="9337675" y="1876425"/>
          <p14:tracePt t="15588" x="9150350" y="1876425"/>
          <p14:tracePt t="15604" x="8924925" y="1876425"/>
          <p14:tracePt t="15619" x="8712200" y="1876425"/>
          <p14:tracePt t="15641" x="8235950" y="1927225"/>
          <p14:tracePt t="15652" x="7974013" y="1965325"/>
          <p14:tracePt t="15669" x="7797800" y="1978025"/>
          <p14:tracePt t="15686" x="7385050" y="2014538"/>
          <p14:tracePt t="15703" x="7210425" y="2014538"/>
          <p14:tracePt t="15719" x="7034213" y="2014538"/>
          <p14:tracePt t="15721" x="6872288" y="2014538"/>
          <p14:tracePt t="15737" x="6721475" y="1989138"/>
          <p14:tracePt t="15753" x="6584950" y="1965325"/>
          <p14:tracePt t="15771" x="6334125" y="1901825"/>
          <p14:tracePt t="15785" x="6208713" y="1865313"/>
          <p14:tracePt t="15802" x="6070600" y="1814513"/>
          <p14:tracePt t="15804" x="5932488" y="1765300"/>
          <p14:tracePt t="15819" x="5808663" y="1727200"/>
          <p14:tracePt t="15835" x="5683250" y="1676400"/>
          <p14:tracePt t="15852" x="5583238" y="1639888"/>
          <p14:tracePt t="15853" x="5457825" y="1601788"/>
          <p14:tracePt t="15869" x="5370513" y="1563688"/>
          <p14:tracePt t="15885" x="5319713" y="1539875"/>
          <p14:tracePt t="15902" x="5219700" y="1501775"/>
          <p14:tracePt t="15918" x="5181600" y="1476375"/>
          <p14:tracePt t="15936" x="5170488" y="1476375"/>
          <p14:tracePt t="15953" x="5157788" y="1463675"/>
          <p14:tracePt t="15970" x="5145088" y="1450975"/>
          <p14:tracePt t="16267" x="5157788" y="1450975"/>
          <p14:tracePt t="16388" x="5170488" y="1450975"/>
          <p14:tracePt t="16437" x="5181600" y="1450975"/>
          <p14:tracePt t="16473" x="5181600" y="1463675"/>
          <p14:tracePt t="16497" x="5194300" y="1463675"/>
          <p14:tracePt t="16509" x="5194300" y="1476375"/>
          <p14:tracePt t="16545" x="5207000" y="1476375"/>
          <p14:tracePt t="16571" x="5219700" y="1489075"/>
          <p14:tracePt t="16582" x="5232400" y="1489075"/>
          <p14:tracePt t="16607" x="5245100" y="1501775"/>
          <p14:tracePt t="16618" x="5257800" y="1501775"/>
          <p14:tracePt t="16630" x="5270500" y="1514475"/>
          <p14:tracePt t="16644" x="5281613" y="1527175"/>
          <p14:tracePt t="16666" x="5307013" y="1539875"/>
          <p14:tracePt t="16691" x="5319713" y="1539875"/>
          <p14:tracePt t="16705" x="5319713" y="1552575"/>
          <p14:tracePt t="16716" x="5332413" y="1552575"/>
          <p14:tracePt t="16727" x="5345113" y="1552575"/>
          <p14:tracePt t="16741" x="5357813" y="1563688"/>
          <p14:tracePt t="16756" x="5370513" y="1563688"/>
          <p14:tracePt t="16776" x="5394325" y="1563688"/>
          <p14:tracePt t="16800" x="5407025" y="1563688"/>
          <p14:tracePt t="16813" x="5419725" y="1563688"/>
          <p14:tracePt t="16824" x="5432425" y="1563688"/>
          <p14:tracePt t="16840" x="5445125" y="1563688"/>
          <p14:tracePt t="16856" x="5457825" y="1563688"/>
          <p14:tracePt t="16874" x="5495925" y="1563688"/>
          <p14:tracePt t="16889" x="5507038" y="1563688"/>
          <p14:tracePt t="16906" x="5532438" y="1563688"/>
          <p14:tracePt t="16909" x="5583238" y="1563688"/>
          <p14:tracePt t="16922" x="5632450" y="1563688"/>
          <p14:tracePt t="16940" x="5695950" y="1576388"/>
          <p14:tracePt t="16957" x="5832475" y="1601788"/>
          <p14:tracePt t="16974" x="5921375" y="1614488"/>
          <p14:tracePt t="16990" x="5995988" y="1614488"/>
          <p14:tracePt t="17009" x="6146800" y="1639888"/>
          <p14:tracePt t="17024" x="6196013" y="1639888"/>
          <p14:tracePt t="17041" x="6259513" y="1639888"/>
          <p14:tracePt t="17044" x="6321425" y="1652588"/>
          <p14:tracePt t="17055" x="6383338" y="1652588"/>
          <p14:tracePt t="17074" x="6434138" y="1652588"/>
          <p14:tracePt t="17091" x="6521450" y="1652588"/>
          <p14:tracePt t="17106" x="6559550" y="1652588"/>
          <p14:tracePt t="17124" x="6584950" y="1652588"/>
          <p14:tracePt t="17126" x="6621463" y="1652588"/>
          <p14:tracePt t="17142" x="6659563" y="1652588"/>
          <p14:tracePt t="17157" x="6708775" y="1652588"/>
          <p14:tracePt t="17177" x="6772275" y="1652588"/>
          <p14:tracePt t="17189" x="6808788" y="1652588"/>
          <p14:tracePt t="17208" x="6846888" y="1652588"/>
          <p14:tracePt t="17224" x="6884988" y="1652588"/>
          <p14:tracePt t="17241" x="6910388" y="1652588"/>
          <p14:tracePt t="17257" x="6934200" y="1652588"/>
          <p14:tracePt t="17275" x="6985000" y="1652588"/>
          <p14:tracePt t="17291" x="7021513" y="1652588"/>
          <p14:tracePt t="17310" x="7072313" y="1652588"/>
          <p14:tracePt t="17324" x="7097713" y="1652588"/>
          <p14:tracePt t="17341" x="7110413" y="1652588"/>
          <p14:tracePt t="17347" x="7134225" y="1652588"/>
          <p14:tracePt t="17358" x="7146925" y="1652588"/>
          <p14:tracePt t="17375" x="7159625" y="1652588"/>
          <p14:tracePt t="17390" x="7185025" y="1663700"/>
          <p14:tracePt t="17408" x="7223125" y="1663700"/>
          <p14:tracePt t="17424" x="7235825" y="1663700"/>
          <p14:tracePt t="17441" x="7246938" y="1663700"/>
          <p14:tracePt t="17807" x="7272338" y="1663700"/>
          <p14:tracePt t="17830" x="7285038" y="1663700"/>
          <p14:tracePt t="17846" x="7297738" y="1663700"/>
          <p14:tracePt t="17854" x="7310438" y="1663700"/>
          <p14:tracePt t="17867" x="7323138" y="1663700"/>
          <p14:tracePt t="17878" x="7335838" y="1663700"/>
          <p14:tracePt t="17890" x="7348538" y="1663700"/>
          <p14:tracePt t="17908" x="7359650" y="1663700"/>
          <p14:tracePt t="17923" x="7372350" y="1663700"/>
          <p14:tracePt t="17941" x="7410450" y="1663700"/>
          <p14:tracePt t="17963" x="7423150" y="1663700"/>
          <p14:tracePt t="17974" x="7435850" y="1663700"/>
          <p14:tracePt t="17990" x="7448550" y="1663700"/>
          <p14:tracePt t="18008" x="7459663" y="1663700"/>
          <p14:tracePt t="18024" x="7485063" y="1663700"/>
          <p14:tracePt t="18042" x="7497763" y="1663700"/>
          <p14:tracePt t="18058" x="7523163" y="1663700"/>
          <p14:tracePt t="18060" x="7535863" y="1663700"/>
          <p14:tracePt t="18075" x="7561263" y="1663700"/>
          <p14:tracePt t="18091" x="7572375" y="1663700"/>
          <p14:tracePt t="18110" x="7597775" y="1663700"/>
          <p14:tracePt t="18124" x="7610475" y="1663700"/>
          <p14:tracePt t="18141" x="7623175" y="1663700"/>
          <p14:tracePt t="18158" x="7648575" y="1663700"/>
          <p14:tracePt t="18182" x="7661275" y="1663700"/>
          <p14:tracePt t="18193" x="7673975" y="1663700"/>
          <p14:tracePt t="18217" x="7685088" y="1663700"/>
          <p14:tracePt t="18230" x="7697788" y="1663700"/>
          <p14:tracePt t="18253" x="7710488" y="1663700"/>
          <p14:tracePt t="18266" x="7723188" y="1663700"/>
          <p14:tracePt t="18278" x="7735888" y="1663700"/>
          <p14:tracePt t="18292" x="7748588" y="1663700"/>
          <p14:tracePt t="18309" x="7761288" y="1663700"/>
          <p14:tracePt t="18325" x="7785100" y="1663700"/>
          <p14:tracePt t="18326" x="7797800" y="1663700"/>
          <p14:tracePt t="18342" x="7810500" y="1652588"/>
          <p14:tracePt t="18358" x="7835900" y="1652588"/>
          <p14:tracePt t="18375" x="7897813" y="1652588"/>
          <p14:tracePt t="18392" x="7923213" y="1652588"/>
          <p14:tracePt t="18409" x="7961313" y="1652588"/>
          <p14:tracePt t="18425" x="8035925" y="1639888"/>
          <p14:tracePt t="18443" x="8061325" y="1639888"/>
          <p14:tracePt t="18459" x="8086725" y="1627188"/>
          <p14:tracePt t="18475" x="8161338" y="1627188"/>
          <p14:tracePt t="18492" x="8199438" y="1627188"/>
          <p14:tracePt t="18510" x="8274050" y="1627188"/>
          <p14:tracePt t="18526" x="8312150" y="1627188"/>
          <p14:tracePt t="18544" x="8348663" y="1627188"/>
          <p14:tracePt t="18559" x="8348663" y="1614488"/>
          <p14:tracePt t="24570" x="8324850" y="1614488"/>
          <p14:tracePt t="24583" x="8299450" y="1627188"/>
          <p14:tracePt t="24594" x="8274050" y="1652588"/>
          <p14:tracePt t="24606" x="8212138" y="1689100"/>
          <p14:tracePt t="24619" x="8148638" y="1739900"/>
          <p14:tracePt t="24631" x="8061325" y="1789113"/>
          <p14:tracePt t="24644" x="7961313" y="1865313"/>
          <p14:tracePt t="24659" x="7835900" y="1939925"/>
          <p14:tracePt t="24682" x="7585075" y="2089150"/>
          <p14:tracePt t="24693" x="7448550" y="2178050"/>
          <p14:tracePt t="24711" x="7259638" y="2290763"/>
          <p14:tracePt t="24727" x="6972300" y="2465388"/>
          <p14:tracePt t="24744" x="6834188" y="2552700"/>
          <p14:tracePt t="24760" x="6684963" y="2627313"/>
          <p14:tracePt t="24778" x="6421438" y="2765425"/>
          <p14:tracePt t="24793" x="6296025" y="2816225"/>
          <p14:tracePt t="24816" x="6057900" y="2890838"/>
          <p14:tracePt t="24826" x="5957888" y="2928938"/>
          <p14:tracePt t="24845" x="5845175" y="2978150"/>
          <p14:tracePt t="24848" x="5757863" y="3003550"/>
          <p14:tracePt t="24860" x="5670550" y="3041650"/>
          <p14:tracePt t="24876" x="5583238" y="3065463"/>
          <p14:tracePt t="24893" x="5495925" y="3078163"/>
          <p14:tracePt t="24911" x="5332413" y="3116263"/>
          <p14:tracePt t="24926" x="5270500" y="3128963"/>
          <p14:tracePt t="24945" x="5170488" y="3128963"/>
          <p14:tracePt t="24959" x="5157788" y="3128963"/>
          <p14:tracePt t="25224" x="5145088" y="3128963"/>
          <p14:tracePt t="25236" x="5119688" y="3128963"/>
          <p14:tracePt t="25249" x="5094288" y="3116263"/>
          <p14:tracePt t="25263" x="5068888" y="3103563"/>
          <p14:tracePt t="25278" x="5032375" y="3090863"/>
          <p14:tracePt t="25294" x="4994275" y="3078163"/>
          <p14:tracePt t="25296" x="4932363" y="3078163"/>
          <p14:tracePt t="25312" x="4894263" y="3054350"/>
          <p14:tracePt t="25328" x="4868863" y="3054350"/>
          <p14:tracePt t="25347" x="4819650" y="3028950"/>
          <p14:tracePt t="25361" x="4806950" y="3028950"/>
          <p14:tracePt t="25379" x="4806950" y="3016250"/>
          <p14:tracePt t="25382" x="4794250" y="3016250"/>
          <p14:tracePt t="25455" x="4794250" y="3003550"/>
          <p14:tracePt t="25467" x="4781550" y="3003550"/>
          <p14:tracePt t="25480" x="4781550" y="2990850"/>
          <p14:tracePt t="25490" x="4768850" y="2978150"/>
          <p14:tracePt t="25503" x="4756150" y="2978150"/>
          <p14:tracePt t="25516" x="4743450" y="2965450"/>
          <p14:tracePt t="25539" x="4719638" y="2965450"/>
          <p14:tracePt t="25551" x="4719638" y="2952750"/>
          <p14:tracePt t="25564" x="4706938" y="2941638"/>
          <p14:tracePt t="25587" x="4694238" y="2941638"/>
          <p14:tracePt t="25600" x="4681538" y="2928938"/>
          <p14:tracePt t="25613" x="4668838" y="2928938"/>
          <p14:tracePt t="25648" x="4643438" y="2916238"/>
          <p14:tracePt t="25672" x="4643438" y="2903538"/>
          <p14:tracePt t="25685" x="4630738" y="2903538"/>
          <p14:tracePt t="25769" x="4619625" y="2903538"/>
          <p14:tracePt t="29430" x="4619625" y="2890838"/>
          <p14:tracePt t="31430" x="4630738" y="2890838"/>
          <p14:tracePt t="31745" x="4643438" y="2890838"/>
          <p14:tracePt t="31964" x="4656138" y="2890838"/>
          <p14:tracePt t="32037" x="4668838" y="2890838"/>
          <p14:tracePt t="32086" x="4681538" y="2890838"/>
          <p14:tracePt t="32109" x="4706938" y="2890838"/>
          <p14:tracePt t="32134" x="4719638" y="2890838"/>
          <p14:tracePt t="32158" x="4732338" y="2890838"/>
          <p14:tracePt t="32182" x="4743450" y="2890838"/>
          <p14:tracePt t="32195" x="4756150" y="2890838"/>
          <p14:tracePt t="32206" x="4768850" y="2890838"/>
          <p14:tracePt t="32232" x="4781550" y="2890838"/>
          <p14:tracePt t="32244" x="4794250" y="2890838"/>
          <p14:tracePt t="32268" x="4806950" y="2890838"/>
          <p14:tracePt t="32280" x="4819650" y="2890838"/>
          <p14:tracePt t="32304" x="4832350" y="2890838"/>
          <p14:tracePt t="32314" x="4843463" y="2890838"/>
          <p14:tracePt t="32339" x="4856163" y="2890838"/>
          <p14:tracePt t="32365" x="4868863" y="2890838"/>
          <p14:tracePt t="33225" x="4881563" y="2890838"/>
          <p14:tracePt t="33407" x="4894263" y="2890838"/>
          <p14:tracePt t="33479" x="4906963" y="2890838"/>
          <p14:tracePt t="33552" x="4919663" y="2890838"/>
          <p14:tracePt t="33842" x="4932363" y="2890838"/>
          <p14:tracePt t="33880" x="4945063" y="2890838"/>
          <p14:tracePt t="33928" x="4956175" y="2890838"/>
          <p14:tracePt t="33989" x="4968875" y="2890838"/>
          <p14:tracePt t="34025" x="4981575" y="2890838"/>
          <p14:tracePt t="34062" x="4994275" y="2890838"/>
          <p14:tracePt t="34994" x="5006975" y="2890838"/>
          <p14:tracePt t="35044" x="5019675" y="2890838"/>
          <p14:tracePt t="35080" x="5032375" y="2890838"/>
          <p14:tracePt t="35116" x="5045075" y="2890838"/>
          <p14:tracePt t="35140" x="5057775" y="2890838"/>
          <p14:tracePt t="35177" x="5068888" y="2890838"/>
          <p14:tracePt t="35202" x="5081588" y="2890838"/>
          <p14:tracePt t="35213" x="5094288" y="2890838"/>
          <p14:tracePt t="35225" x="5106988" y="2890838"/>
          <p14:tracePt t="35238" x="5119688" y="2890838"/>
          <p14:tracePt t="35261" x="5145088" y="2890838"/>
          <p14:tracePt t="35286" x="5157788" y="2890838"/>
          <p14:tracePt t="35298" x="5170488" y="2890838"/>
          <p14:tracePt t="35310" x="5181600" y="2890838"/>
          <p14:tracePt t="35322" x="5207000" y="2890838"/>
          <p14:tracePt t="35338" x="5219700" y="2890838"/>
          <p14:tracePt t="35354" x="5232400" y="2890838"/>
          <p14:tracePt t="35373" x="5270500" y="2890838"/>
          <p14:tracePt t="35388" x="5281613" y="2890838"/>
          <p14:tracePt t="35407" x="5319713" y="2890838"/>
          <p14:tracePt t="35421" x="5332413" y="2890838"/>
          <p14:tracePt t="35438" x="5345113" y="2890838"/>
          <p14:tracePt t="35455" x="5370513" y="2890838"/>
          <p14:tracePt t="35471" x="5383213" y="2890838"/>
          <p14:tracePt t="35488" x="5394325" y="2890838"/>
          <p14:tracePt t="35506" x="5419725" y="2890838"/>
          <p14:tracePt t="35528" x="5432425" y="2890838"/>
          <p14:tracePt t="35554" x="5445125" y="2890838"/>
          <p14:tracePt t="35600" x="5457825" y="2890838"/>
          <p14:tracePt t="35613" x="5470525" y="2890838"/>
          <p14:tracePt t="35650" x="5483225" y="2890838"/>
          <p14:tracePt t="35674" x="5495925" y="2890838"/>
          <p14:tracePt t="35698" x="5507038" y="2890838"/>
          <p14:tracePt t="35711" x="5519738" y="2890838"/>
          <p14:tracePt t="35723" x="5532438" y="2890838"/>
          <p14:tracePt t="35734" x="5545138" y="2890838"/>
          <p14:tracePt t="35746" x="5557838" y="2890838"/>
          <p14:tracePt t="35759" x="5583238" y="2890838"/>
          <p14:tracePt t="35783" x="5607050" y="2890838"/>
          <p14:tracePt t="35795" x="5619750" y="2890838"/>
          <p14:tracePt t="35808" x="5645150" y="2890838"/>
          <p14:tracePt t="35822" x="5657850" y="2890838"/>
          <p14:tracePt t="35840" x="5670550" y="2890838"/>
          <p14:tracePt t="35856" x="5695950" y="2890838"/>
          <p14:tracePt t="35875" x="5708650" y="2890838"/>
          <p14:tracePt t="35889" x="5732463" y="2890838"/>
          <p14:tracePt t="35891" x="5745163" y="2890838"/>
          <p14:tracePt t="35906" x="5757863" y="2890838"/>
          <p14:tracePt t="35922" x="5770563" y="2890838"/>
          <p14:tracePt t="35942" x="5783263" y="2890838"/>
          <p14:tracePt t="35955" x="5795963" y="2890838"/>
          <p14:tracePt t="35974" x="5808663" y="2890838"/>
          <p14:tracePt t="35990" x="5821363" y="2890838"/>
          <p14:tracePt t="36026" x="5832475" y="2890838"/>
          <p14:tracePt t="36049" x="5845175" y="2890838"/>
          <p14:tracePt t="37032" x="5845175" y="2878138"/>
          <p14:tracePt t="37056" x="5845175" y="2865438"/>
          <p14:tracePt t="44668" x="5857875" y="2865438"/>
          <p14:tracePt t="44679" x="5870575" y="2865438"/>
          <p14:tracePt t="44692" x="5908675" y="2865438"/>
          <p14:tracePt t="44705" x="5945188" y="2865438"/>
          <p14:tracePt t="44718" x="5995988" y="2865438"/>
          <p14:tracePt t="44730" x="6045200" y="2865438"/>
          <p14:tracePt t="44746" x="6121400" y="2865438"/>
          <p14:tracePt t="44763" x="6221413" y="2865438"/>
          <p14:tracePt t="44766" x="6321425" y="2865438"/>
          <p14:tracePt t="44779" x="6421438" y="2865438"/>
          <p14:tracePt t="44797" x="6521450" y="2878138"/>
          <p14:tracePt t="44813" x="6759575" y="2903538"/>
          <p14:tracePt t="44830" x="6872288" y="2928938"/>
          <p14:tracePt t="44846" x="6959600" y="2952750"/>
          <p14:tracePt t="44864" x="7123113" y="3003550"/>
          <p14:tracePt t="44879" x="7197725" y="3028950"/>
          <p14:tracePt t="44897" x="7297738" y="3054350"/>
          <p14:tracePt t="44900" x="7372350" y="3078163"/>
          <p14:tracePt t="44912" x="7448550" y="3103563"/>
          <p14:tracePt t="44930" x="7510463" y="3116263"/>
          <p14:tracePt t="44947" x="7635875" y="3128963"/>
          <p14:tracePt t="44965" x="7710488" y="3141663"/>
          <p14:tracePt t="44979" x="7797800" y="3141663"/>
          <p14:tracePt t="44999" x="7935913" y="3154363"/>
          <p14:tracePt t="45013" x="7999413" y="3154363"/>
          <p14:tracePt t="45028" x="8048625" y="3154363"/>
          <p14:tracePt t="45035" x="8123238" y="3154363"/>
          <p14:tracePt t="45046" x="8186738" y="3165475"/>
          <p14:tracePt t="45063" x="8261350" y="3165475"/>
          <p14:tracePt t="45080" x="8312150" y="3165475"/>
          <p14:tracePt t="45081" x="8361363" y="3165475"/>
          <p14:tracePt t="45097" x="8386763" y="3165475"/>
          <p14:tracePt t="45112" x="8412163" y="3165475"/>
          <p14:tracePt t="45323" x="8424863" y="3165475"/>
          <p14:tracePt t="45347" x="8448675" y="3165475"/>
          <p14:tracePt t="45359" x="8474075" y="3165475"/>
          <p14:tracePt t="45373" x="8486775" y="3165475"/>
          <p14:tracePt t="45384" x="8512175" y="3165475"/>
          <p14:tracePt t="45399" x="8548688" y="3165475"/>
          <p14:tracePt t="45414" x="8574088" y="3178175"/>
          <p14:tracePt t="45433" x="8650288" y="3190875"/>
          <p14:tracePt t="45447" x="8699500" y="3203575"/>
          <p14:tracePt t="45465" x="8750300" y="3203575"/>
          <p14:tracePt t="45481" x="8812213" y="3216275"/>
          <p14:tracePt t="45498" x="8837613" y="3216275"/>
          <p14:tracePt t="45514" x="8863013" y="3228975"/>
          <p14:tracePt t="45531" x="8924925" y="3241675"/>
          <p14:tracePt t="45548" x="8950325" y="3241675"/>
          <p14:tracePt t="45567" x="8975725" y="3241675"/>
          <p14:tracePt t="45583" x="8986838" y="3241675"/>
          <p14:tracePt t="45598" x="8999538" y="3241675"/>
          <p14:tracePt t="45615" x="9012238" y="3241675"/>
          <p14:tracePt t="45635" x="9024938" y="3241675"/>
          <p14:tracePt t="45650" x="9050338" y="3241675"/>
          <p14:tracePt t="45665" x="9063038" y="3241675"/>
          <p14:tracePt t="45683" x="9075738" y="3241675"/>
          <p14:tracePt t="45700" x="9137650" y="3241675"/>
          <p14:tracePt t="45715" x="9150350" y="3241675"/>
          <p14:tracePt t="45736" x="9212263" y="3241675"/>
          <p14:tracePt t="45749" x="9237663" y="3241675"/>
          <p14:tracePt t="45765" x="9263063" y="3241675"/>
          <p14:tracePt t="45781" x="9275763" y="3241675"/>
          <p14:tracePt t="45783" x="9301163" y="3241675"/>
          <p14:tracePt t="46087" x="9312275" y="3241675"/>
          <p14:tracePt t="46110" x="9324975" y="3241675"/>
          <p14:tracePt t="46123" x="9337675" y="3241675"/>
          <p14:tracePt t="46148" x="9350375" y="3228975"/>
          <p14:tracePt t="46160" x="9363075" y="3228975"/>
          <p14:tracePt t="46173" x="9375775" y="3228975"/>
          <p14:tracePt t="46196" x="9388475" y="3228975"/>
          <p14:tracePt t="46234" x="9401175" y="3216275"/>
          <p14:tracePt t="46341" x="9401175" y="3203575"/>
          <p14:tracePt t="46367" x="9413875" y="3203575"/>
          <p14:tracePt t="46403" x="9424988" y="3203575"/>
          <p14:tracePt t="46426" x="9424988" y="3190875"/>
          <p14:tracePt t="46439" x="9437688" y="3190875"/>
          <p14:tracePt t="46451" x="9437688" y="3178175"/>
          <p14:tracePt t="46464" x="9450388" y="3178175"/>
          <p14:tracePt t="46488" x="9463088" y="3165475"/>
          <p14:tracePt t="46503" x="9475788" y="3165475"/>
          <p14:tracePt t="46523" x="9488488" y="3165475"/>
          <p14:tracePt t="46536" x="9501188" y="3154363"/>
          <p14:tracePt t="46547" x="9513888" y="3154363"/>
          <p14:tracePt t="46559" x="9525000" y="3154363"/>
          <p14:tracePt t="46573" x="9537700" y="3154363"/>
          <p14:tracePt t="46584" x="9537700" y="3141663"/>
          <p14:tracePt t="46601" x="9563100" y="3141663"/>
          <p14:tracePt t="46617" x="9575800" y="3141663"/>
          <p14:tracePt t="46620" x="9575800" y="3128963"/>
          <p14:tracePt t="46636" x="9601200" y="3128963"/>
          <p14:tracePt t="46650" x="9613900" y="3128963"/>
          <p14:tracePt t="46668" x="9626600" y="3128963"/>
          <p14:tracePt t="46684" x="9650413" y="3128963"/>
          <p14:tracePt t="46702" x="9663113" y="3128963"/>
          <p14:tracePt t="46718" x="9675813" y="3128963"/>
          <p14:tracePt t="46742" x="9688513" y="3128963"/>
          <p14:tracePt t="46753" x="9701213" y="3128963"/>
          <p14:tracePt t="46790" x="9713913" y="3128963"/>
          <p14:tracePt t="62925" x="9688513" y="3128963"/>
          <p14:tracePt t="62949" x="9663113" y="3128963"/>
          <p14:tracePt t="62960" x="9637713" y="3128963"/>
          <p14:tracePt t="62972" x="9601200" y="3128963"/>
          <p14:tracePt t="62985" x="9525000" y="3165475"/>
          <p14:tracePt t="62996" x="9401175" y="3216275"/>
          <p14:tracePt t="63012" x="9263063" y="3278188"/>
          <p14:tracePt t="63027" x="9112250" y="3354388"/>
          <p14:tracePt t="63047" x="8686800" y="3529013"/>
          <p14:tracePt t="63061" x="8499475" y="3603625"/>
          <p14:tracePt t="63078" x="8348663" y="3654425"/>
          <p14:tracePt t="63095" x="8023225" y="3729038"/>
          <p14:tracePt t="63110" x="7874000" y="3779838"/>
          <p14:tracePt t="63126" x="7773988" y="3803650"/>
          <p14:tracePt t="63144" x="7535863" y="3829050"/>
          <p14:tracePt t="63160" x="7410450" y="3841750"/>
          <p14:tracePt t="63179" x="7310438" y="3841750"/>
          <p14:tracePt t="63181" x="7210425" y="3841750"/>
          <p14:tracePt t="63193" x="7146925" y="3841750"/>
          <p14:tracePt t="63210" x="7059613" y="3841750"/>
          <p14:tracePt t="63228" x="6959600" y="3841750"/>
          <p14:tracePt t="63244" x="6897688" y="3816350"/>
          <p14:tracePt t="63260" x="6859588" y="3803650"/>
          <p14:tracePt t="63277" x="6797675" y="3767138"/>
          <p14:tracePt t="63294" x="6772275" y="3741738"/>
          <p14:tracePt t="63314" x="6734175" y="3692525"/>
          <p14:tracePt t="63327" x="6708775" y="3641725"/>
          <p14:tracePt t="63345" x="6708775" y="3603625"/>
          <p14:tracePt t="63363" x="6684963" y="3567113"/>
          <p14:tracePt t="63379" x="6684963" y="3541713"/>
          <p14:tracePt t="63394" x="6672263" y="3516313"/>
          <p14:tracePt t="63412" x="6672263" y="3503613"/>
          <p14:tracePt t="63427" x="6672263" y="3490913"/>
          <p14:tracePt t="63447" x="6672263" y="3479800"/>
          <p14:tracePt t="63470" x="6659563" y="3467100"/>
          <p14:tracePt t="63506" x="6659563" y="3454400"/>
          <p14:tracePt t="63543" x="6659563" y="3441700"/>
          <p14:tracePt t="63554" x="6659563" y="3429000"/>
          <p14:tracePt t="63566" x="6646863" y="3429000"/>
          <p14:tracePt t="64148" x="6646863" y="3441700"/>
          <p14:tracePt t="68161" x="6646863" y="3454400"/>
          <p14:tracePt t="68184" x="6646863" y="3467100"/>
          <p14:tracePt t="68343" x="6634163" y="3467100"/>
          <p14:tracePt t="68357" x="6621463" y="3467100"/>
          <p14:tracePt t="68379" x="6608763" y="3479800"/>
          <p14:tracePt t="68403" x="6596063" y="3479800"/>
          <p14:tracePt t="68441" x="6584950" y="3479800"/>
          <p14:tracePt t="70003" x="6572250" y="3479800"/>
          <p14:tracePt t="70015" x="6559550" y="3479800"/>
          <p14:tracePt t="70052" x="6546850" y="3490913"/>
          <p14:tracePt t="70065" x="6546850" y="3503613"/>
          <p14:tracePt t="70077" x="6521450" y="3503613"/>
          <p14:tracePt t="70088" x="6496050" y="3516313"/>
          <p14:tracePt t="70101" x="6483350" y="3529013"/>
          <p14:tracePt t="70112" x="6459538" y="3529013"/>
          <p14:tracePt t="70131" x="6434138" y="3541713"/>
          <p14:tracePt t="70145" x="6408738" y="3554413"/>
          <p14:tracePt t="70164" x="6359525" y="3567113"/>
          <p14:tracePt t="70179" x="6334125" y="3579813"/>
          <p14:tracePt t="70196" x="6296025" y="3590925"/>
          <p14:tracePt t="70198" x="6270625" y="3590925"/>
          <p14:tracePt t="70212" x="6246813" y="3590925"/>
          <p14:tracePt t="70229" x="6234113" y="3590925"/>
          <p14:tracePt t="70247" x="6196013" y="3590925"/>
          <p14:tracePt t="70271" x="6170613" y="3590925"/>
          <p14:tracePt t="70299" x="6157913" y="3590925"/>
          <p14:tracePt t="70306" x="6146800" y="3590925"/>
          <p14:tracePt t="70319" x="6134100" y="3590925"/>
          <p14:tracePt t="70331" x="6121400" y="3590925"/>
          <p14:tracePt t="70356" x="6108700" y="3590925"/>
          <p14:tracePt t="70368" x="6083300" y="3590925"/>
          <p14:tracePt t="70392" x="6070600" y="3590925"/>
          <p14:tracePt t="70416" x="6057900" y="3590925"/>
          <p14:tracePt t="70431" x="6045200" y="3590925"/>
          <p14:tracePt t="70876" x="6045200" y="3603625"/>
          <p14:tracePt t="70961" x="6034088" y="3603625"/>
          <p14:tracePt t="70998" x="6021388" y="3603625"/>
          <p14:tracePt t="71047" x="6021388" y="3616325"/>
          <p14:tracePt t="71094" x="6008688" y="3616325"/>
          <p14:tracePt t="75337" x="6021388" y="3616325"/>
          <p14:tracePt t="75398" x="6034088" y="3616325"/>
          <p14:tracePt t="75446" x="6045200" y="3616325"/>
          <p14:tracePt t="75471" x="6057900" y="3616325"/>
          <p14:tracePt t="75508" x="6070600" y="3616325"/>
          <p14:tracePt t="75555" x="6083300" y="3616325"/>
          <p14:tracePt t="75605" x="6096000" y="3616325"/>
          <p14:tracePt t="75616" x="6108700" y="3616325"/>
          <p14:tracePt t="75641" x="6121400" y="3616325"/>
          <p14:tracePt t="75665" x="6134100" y="3616325"/>
          <p14:tracePt t="75688" x="6146800" y="3616325"/>
          <p14:tracePt t="75700" x="6157913" y="3616325"/>
          <p14:tracePt t="75713" x="6170613" y="3616325"/>
          <p14:tracePt t="75725" x="6183313" y="3616325"/>
          <p14:tracePt t="75751" x="6208713" y="3616325"/>
          <p14:tracePt t="75773" x="6221413" y="3616325"/>
          <p14:tracePt t="75785" x="6234113" y="3616325"/>
          <p14:tracePt t="75797" x="6246813" y="3616325"/>
          <p14:tracePt t="75810" x="6259513" y="3616325"/>
          <p14:tracePt t="75826" x="6270625" y="3616325"/>
          <p14:tracePt t="75843" x="6283325" y="3616325"/>
          <p14:tracePt t="75847" x="6296025" y="3616325"/>
          <p14:tracePt t="75860" x="6308725" y="3616325"/>
          <p14:tracePt t="75876" x="6321425" y="3616325"/>
          <p14:tracePt t="75892" x="6359525" y="3616325"/>
          <p14:tracePt t="75894" x="6370638" y="3616325"/>
          <p14:tracePt t="75918" x="6396038" y="3616325"/>
          <p14:tracePt t="75943" x="6396038" y="3603625"/>
          <p14:tracePt t="75954" x="6396038" y="3590925"/>
          <p14:tracePt t="76294" x="6408738" y="3590925"/>
          <p14:tracePt t="76380" x="6421438" y="3590925"/>
          <p14:tracePt t="76805" x="6446838" y="3590925"/>
          <p14:tracePt t="76818" x="6446838" y="3579813"/>
          <p14:tracePt t="76830" x="6459538" y="3579813"/>
          <p14:tracePt t="76854" x="6459538" y="3567113"/>
          <p14:tracePt t="76864" x="6472238" y="3567113"/>
          <p14:tracePt t="76877" x="6483350" y="3567113"/>
          <p14:tracePt t="76914" x="6496050" y="3567113"/>
          <p14:tracePt t="76925" x="6496050" y="3554413"/>
          <p14:tracePt t="76952" x="6508750" y="3554413"/>
          <p14:tracePt t="76998" x="6521450" y="3554413"/>
          <p14:tracePt t="77022" x="6534150" y="3554413"/>
          <p14:tracePt t="77059" x="6546850" y="3554413"/>
          <p14:tracePt t="77095" x="6559550" y="3554413"/>
          <p14:tracePt t="77120" x="6584950" y="3554413"/>
          <p14:tracePt t="77143" x="6596063" y="3541713"/>
          <p14:tracePt t="77169" x="6608763" y="3541713"/>
          <p14:tracePt t="77183" x="6621463" y="3541713"/>
          <p14:tracePt t="77192" x="6634163" y="3541713"/>
          <p14:tracePt t="77204" x="6646863" y="3541713"/>
          <p14:tracePt t="77217" x="6659563" y="3541713"/>
          <p14:tracePt t="77229" x="6672263" y="3541713"/>
          <p14:tracePt t="77248" x="6684963" y="3541713"/>
          <p14:tracePt t="77264" x="6696075" y="3541713"/>
          <p14:tracePt t="77281" x="6708775" y="3541713"/>
          <p14:tracePt t="77297" x="6721475" y="3541713"/>
          <p14:tracePt t="77315" x="6746875" y="3541713"/>
          <p14:tracePt t="77338" x="6759575" y="3541713"/>
          <p14:tracePt t="77350" x="6772275" y="3541713"/>
          <p14:tracePt t="77387" x="6784975" y="3541713"/>
          <p14:tracePt t="77398" x="6797675" y="3541713"/>
          <p14:tracePt t="77447" x="6808788" y="3541713"/>
          <p14:tracePt t="77508" x="6808788" y="3529013"/>
          <p14:tracePt t="77798" x="6821488" y="3529013"/>
          <p14:tracePt t="77823" x="6834188" y="3529013"/>
          <p14:tracePt t="77833" x="6846888" y="3529013"/>
          <p14:tracePt t="77848" x="6859588" y="3529013"/>
          <p14:tracePt t="77859" x="6859588" y="3516313"/>
          <p14:tracePt t="77872" x="6884988" y="3516313"/>
          <p14:tracePt t="77885" x="6897688" y="3516313"/>
          <p14:tracePt t="77907" x="6921500" y="3516313"/>
          <p14:tracePt t="77932" x="6934200" y="3516313"/>
          <p14:tracePt t="77944" x="6946900" y="3516313"/>
          <p14:tracePt t="77968" x="6959600" y="3516313"/>
          <p14:tracePt t="78017" x="6972300" y="3516313"/>
          <p14:tracePt t="78066" x="6985000" y="3516313"/>
          <p14:tracePt t="78114" x="6997700" y="3516313"/>
          <p14:tracePt t="78125" x="7010400" y="3516313"/>
          <p14:tracePt t="78163" x="7021513" y="3516313"/>
          <p14:tracePt t="78187" x="7034213" y="3516313"/>
          <p14:tracePt t="78222" x="7046913" y="3516313"/>
          <p14:tracePt t="78246" x="7059613" y="3516313"/>
          <p14:tracePt t="78260" x="7072313" y="3516313"/>
          <p14:tracePt t="78285" x="7085013" y="3516313"/>
          <p14:tracePt t="78307" x="7097713" y="3516313"/>
          <p14:tracePt t="78321" x="7110413" y="3516313"/>
          <p14:tracePt t="78333" x="7123113" y="3503613"/>
          <p14:tracePt t="78344" x="7134225" y="3503613"/>
          <p14:tracePt t="78367" x="7159625" y="3503613"/>
          <p14:tracePt t="78380" x="7172325" y="3503613"/>
          <p14:tracePt t="78393" x="7185025" y="3490913"/>
          <p14:tracePt t="78404" x="7223125" y="3490913"/>
          <p14:tracePt t="78417" x="7235825" y="3479800"/>
          <p14:tracePt t="78432" x="7259638" y="3479800"/>
          <p14:tracePt t="78450" x="7272338" y="3479800"/>
          <p14:tracePt t="78452" x="7297738" y="3479800"/>
          <p14:tracePt t="78465" x="7323138" y="3479800"/>
          <p14:tracePt t="78484" x="7348538" y="3479800"/>
          <p14:tracePt t="78500" x="7385050" y="3479800"/>
          <p14:tracePt t="78516" x="7410450" y="3479800"/>
          <p14:tracePt t="78533" x="7435850" y="3479800"/>
          <p14:tracePt t="78550" x="7510463" y="3467100"/>
          <p14:tracePt t="78566" x="7548563" y="3467100"/>
          <p14:tracePt t="78583" x="7572375" y="3467100"/>
          <p14:tracePt t="78585" x="7597775" y="3467100"/>
          <p14:tracePt t="78599" x="7623175" y="3467100"/>
          <p14:tracePt t="78617" x="7648575" y="3467100"/>
          <p14:tracePt t="78633" x="7673975" y="3467100"/>
          <p14:tracePt t="78634" x="7697788" y="3467100"/>
          <p14:tracePt t="78651" x="7710488" y="3467100"/>
          <p14:tracePt t="78999" x="7723188" y="3467100"/>
          <p14:tracePt t="79023" x="7735888" y="3467100"/>
          <p14:tracePt t="79047" x="7748588" y="3467100"/>
          <p14:tracePt t="79072" x="7761288" y="3467100"/>
          <p14:tracePt t="79088" x="7773988" y="3467100"/>
          <p14:tracePt t="79096" x="7785100" y="3467100"/>
          <p14:tracePt t="79121" x="7797800" y="3467100"/>
          <p14:tracePt t="79132" x="7810500" y="3467100"/>
          <p14:tracePt t="79144" x="7823200" y="3467100"/>
          <p14:tracePt t="79169" x="7835900" y="3467100"/>
          <p14:tracePt t="79193" x="7848600" y="3467100"/>
          <p14:tracePt t="79218" x="7861300" y="3467100"/>
          <p14:tracePt t="79447" x="7874000" y="3467100"/>
          <p14:tracePt t="79471" x="7886700" y="3467100"/>
          <p14:tracePt t="79496" x="7897813" y="3467100"/>
          <p14:tracePt t="79508" x="7910513" y="3467100"/>
          <p14:tracePt t="79544" x="7923213" y="3467100"/>
          <p14:tracePt t="79558" x="7935913" y="3467100"/>
          <p14:tracePt t="79581" x="7948613" y="3467100"/>
          <p14:tracePt t="79594" x="7961313" y="3467100"/>
          <p14:tracePt t="79616" x="7974013" y="3467100"/>
          <p14:tracePt t="79641" x="7999413" y="3467100"/>
          <p14:tracePt t="79665" x="8010525" y="3467100"/>
          <p14:tracePt t="79679" x="8010525" y="3479800"/>
          <p14:tracePt t="79690" x="8023225" y="3479800"/>
          <p14:tracePt t="79703" x="8035925" y="3479800"/>
          <p14:tracePt t="79722" x="8048625" y="3479800"/>
          <p14:tracePt t="79738" x="8061325" y="3479800"/>
          <p14:tracePt t="79754" x="8074025" y="3479800"/>
          <p14:tracePt t="79769" x="8086725" y="3479800"/>
          <p14:tracePt t="79788" x="8099425" y="3490913"/>
          <p14:tracePt t="79804" x="8110538" y="3490913"/>
          <p14:tracePt t="79825" x="8123238" y="3490913"/>
          <p14:tracePt t="79836" x="8135938" y="3503613"/>
          <p14:tracePt t="79855" x="8148638" y="3503613"/>
          <p14:tracePt t="79871" x="8174038" y="3503613"/>
          <p14:tracePt t="79896" x="8186738" y="3516313"/>
          <p14:tracePt t="79921" x="8212138" y="3529013"/>
          <p14:tracePt t="79931" x="8223250" y="3529013"/>
          <p14:tracePt t="79944" x="8235950" y="3541713"/>
          <p14:tracePt t="79958" x="8248650" y="3541713"/>
          <p14:tracePt t="79970" x="8261350" y="3554413"/>
          <p14:tracePt t="79988" x="8286750" y="3567113"/>
          <p14:tracePt t="80004" x="8324850" y="3579813"/>
          <p14:tracePt t="80023" x="8348663" y="3603625"/>
          <p14:tracePt t="80032" x="8386763" y="3616325"/>
          <p14:tracePt t="80041" x="8399463" y="3616325"/>
          <p14:tracePt t="80055" x="8412163" y="3641725"/>
          <p14:tracePt t="80071" x="8435975" y="3641725"/>
          <p14:tracePt t="80089" x="8448675" y="3654425"/>
          <p14:tracePt t="80093" x="8461375" y="3667125"/>
          <p14:tracePt t="80104" x="8474075" y="3679825"/>
          <p14:tracePt t="80120" x="8486775" y="3692525"/>
          <p14:tracePt t="80138" x="8499475" y="3692525"/>
          <p14:tracePt t="80163" x="8512175" y="3692525"/>
          <p14:tracePt t="80187" x="8524875" y="3716338"/>
          <p14:tracePt t="80550" x="8524875" y="3729038"/>
          <p14:tracePt t="80587" x="8524875" y="3741738"/>
          <p14:tracePt t="80610" x="8537575" y="3741738"/>
          <p14:tracePt t="80625" x="8537575" y="3754438"/>
          <p14:tracePt t="80647" x="8548688" y="3767138"/>
          <p14:tracePt t="80683" x="8561388" y="3767138"/>
          <p14:tracePt t="80695" x="8561388" y="3779838"/>
          <p14:tracePt t="80707" x="8574088" y="3779838"/>
          <p14:tracePt t="80744" x="8586788" y="3779838"/>
          <p14:tracePt t="80781" x="8586788" y="3792538"/>
          <p14:tracePt t="80794" x="8599488" y="3792538"/>
          <p14:tracePt t="80829" x="8612188" y="3792538"/>
          <p14:tracePt t="80841" x="8624888" y="3792538"/>
          <p14:tracePt t="80854" x="8624888" y="3803650"/>
          <p14:tracePt t="80878" x="8637588" y="3816350"/>
          <p14:tracePt t="80901" x="8650288" y="3829050"/>
          <p14:tracePt t="80926" x="8661400" y="3829050"/>
          <p14:tracePt t="80938" x="8674100" y="3841750"/>
          <p14:tracePt t="80963" x="8686800" y="3854450"/>
          <p14:tracePt t="80987" x="8699500" y="3867150"/>
          <p14:tracePt t="81011" x="8712200" y="3867150"/>
          <p14:tracePt t="81025" x="8712200" y="3879850"/>
          <p14:tracePt t="81048" x="8724900" y="3879850"/>
          <p14:tracePt t="81073" x="8737600" y="3892550"/>
          <p14:tracePt t="81120" x="8737600" y="3905250"/>
          <p14:tracePt t="81157" x="8737600" y="3916363"/>
          <p14:tracePt t="81278" x="8737600" y="3929063"/>
          <p14:tracePt t="81387" x="8737600" y="3941763"/>
          <p14:tracePt t="81472" x="8737600" y="3954463"/>
          <p14:tracePt t="81508" x="8737600" y="3967163"/>
          <p14:tracePt t="81533" x="8737600" y="3979863"/>
          <p14:tracePt t="81557" x="8737600" y="3992563"/>
          <p14:tracePt t="81593" x="8737600" y="4005263"/>
          <p14:tracePt t="81605" x="8724900" y="4005263"/>
          <p14:tracePt t="81642" x="8712200" y="4017963"/>
          <p14:tracePt t="81667" x="8699500" y="4017963"/>
          <p14:tracePt t="81690" x="8686800" y="4029075"/>
          <p14:tracePt t="81714" x="8674100" y="4029075"/>
          <p14:tracePt t="81726" x="8661400" y="4029075"/>
          <p14:tracePt t="81751" x="8650288" y="4029075"/>
          <p14:tracePt t="81775" x="8637588" y="4029075"/>
          <p14:tracePt t="81811" x="8624888" y="4029075"/>
          <p14:tracePt t="81835" x="8612188" y="4041775"/>
          <p14:tracePt t="81908" x="8599488" y="4041775"/>
          <p14:tracePt t="94442" x="8599488" y="4054475"/>
          <p14:tracePt t="94480" x="8599488" y="4067175"/>
          <p14:tracePt t="94493" x="8599488" y="4079875"/>
          <p14:tracePt t="94504" x="8599488" y="4092575"/>
          <p14:tracePt t="94516" x="8574088" y="4105275"/>
          <p14:tracePt t="94529" x="8537575" y="4167188"/>
          <p14:tracePt t="94543" x="8424863" y="4241800"/>
          <p14:tracePt t="94560" x="8235950" y="4354513"/>
          <p14:tracePt t="94576" x="7661275" y="4618038"/>
          <p14:tracePt t="94594" x="7372350" y="4756150"/>
          <p14:tracePt t="94609" x="7123113" y="4843463"/>
          <p14:tracePt t="94627" x="6684963" y="4956175"/>
          <p14:tracePt t="94642" x="6508750" y="4992688"/>
          <p14:tracePt t="94660" x="6370638" y="5018088"/>
          <p14:tracePt t="94662" x="6259513" y="5043488"/>
          <p14:tracePt t="94676" x="6134100" y="5056188"/>
          <p14:tracePt t="94695" x="6008688" y="5056188"/>
          <p14:tracePt t="94698" x="5921375" y="5056188"/>
          <p14:tracePt t="94710" x="5821363" y="5056188"/>
          <p14:tracePt t="94728" x="5770563" y="5043488"/>
          <p14:tracePt t="94742" x="5708650" y="5018088"/>
          <p14:tracePt t="94761" x="5607050" y="4968875"/>
          <p14:tracePt t="94776" x="5570538" y="4943475"/>
          <p14:tracePt t="94795" x="5483225" y="4905375"/>
          <p14:tracePt t="94809" x="5445125" y="4868863"/>
          <p14:tracePt t="94826" x="5394325" y="4856163"/>
          <p14:tracePt t="94843" x="5319713" y="4805363"/>
          <p14:tracePt t="94860" x="5294313" y="4792663"/>
          <p14:tracePt t="94876" x="5257800" y="4768850"/>
          <p14:tracePt t="94894" x="5194300" y="4756150"/>
          <p14:tracePt t="94910" x="5145088" y="4756150"/>
          <p14:tracePt t="94929" x="5045075" y="4756150"/>
          <p14:tracePt t="94943" x="4994275" y="4756150"/>
          <p14:tracePt t="94961" x="4945063" y="4756150"/>
          <p14:tracePt t="94964" x="4906963" y="4756150"/>
          <p14:tracePt t="94977" x="4868863" y="4756150"/>
          <p14:tracePt t="94994" x="4843463" y="4756150"/>
          <p14:tracePt t="95010" x="4832350" y="4756150"/>
          <p14:tracePt t="95026" x="4794250" y="4743450"/>
          <p14:tracePt t="95044" x="4781550" y="4730750"/>
          <p14:tracePt t="95065" x="4768850" y="4718050"/>
          <p14:tracePt t="95076" x="4768850" y="4705350"/>
          <p14:tracePt t="95094" x="4756150" y="4692650"/>
          <p14:tracePt t="95111" x="4756150" y="4667250"/>
          <p14:tracePt t="95127" x="4756150" y="4656138"/>
          <p14:tracePt t="95146" x="4756150" y="4630738"/>
          <p14:tracePt t="95170" x="4756150" y="4618038"/>
          <p14:tracePt t="95462" x="4756150" y="4605338"/>
          <p14:tracePt t="95510" x="4756150" y="4592638"/>
          <p14:tracePt t="95534" x="4756150" y="4579938"/>
          <p14:tracePt t="95583" x="4756150" y="4567238"/>
          <p14:tracePt t="95597" x="4768850" y="4567238"/>
          <p14:tracePt t="95607" x="4768850" y="4554538"/>
          <p14:tracePt t="95619" x="4781550" y="4554538"/>
          <p14:tracePt t="95655" x="4794250" y="4543425"/>
          <p14:tracePt t="95667" x="4794250" y="4530725"/>
          <p14:tracePt t="95680" x="4806950" y="4530725"/>
          <p14:tracePt t="95693" x="4806950" y="4518025"/>
          <p14:tracePt t="95704" x="4819650" y="4505325"/>
          <p14:tracePt t="95717" x="4832350" y="4492625"/>
          <p14:tracePt t="95733" x="4843463" y="4467225"/>
          <p14:tracePt t="95745" x="4856163" y="4467225"/>
          <p14:tracePt t="95764" x="4868863" y="4443413"/>
          <p14:tracePt t="95788" x="4881563" y="4430713"/>
          <p14:tracePt t="95801" x="4894263" y="4430713"/>
          <p14:tracePt t="95825" x="4906963" y="4418013"/>
          <p14:tracePt t="95885" x="4919663" y="4418013"/>
          <p14:tracePt t="96034" x="4932363" y="4418013"/>
          <p14:tracePt t="96044" x="4945063" y="4418013"/>
          <p14:tracePt t="96092" x="4956175" y="4418013"/>
          <p14:tracePt t="96141" x="4968875" y="4418013"/>
          <p14:tracePt t="96189" x="4968875" y="4405313"/>
          <p14:tracePt t="96202" x="4981575" y="4405313"/>
          <p14:tracePt t="96225" x="4994275" y="4405313"/>
          <p14:tracePt t="96249" x="4994275" y="4392613"/>
          <p14:tracePt t="96273" x="5006975" y="4392613"/>
          <p14:tracePt t="96286" x="5006975" y="4379913"/>
          <p14:tracePt t="96310" x="5019675" y="4379913"/>
          <p14:tracePt t="96334" x="5032375" y="4379913"/>
          <p14:tracePt t="96419" x="5045075" y="4379913"/>
          <p14:tracePt t="96468" x="5045075" y="4367213"/>
          <p14:tracePt t="96482" x="5057775" y="4367213"/>
          <p14:tracePt t="96492" x="5068888" y="4367213"/>
          <p14:tracePt t="96504" x="5081588" y="4367213"/>
          <p14:tracePt t="96516" x="5081588" y="4354513"/>
          <p14:tracePt t="96531" x="5094288" y="4354513"/>
          <p14:tracePt t="105984" x="5106988" y="4354513"/>
          <p14:tracePt t="105996" x="5119688" y="4354513"/>
          <p14:tracePt t="106008" x="5145088" y="4354513"/>
          <p14:tracePt t="106022" x="5157788" y="4354513"/>
          <p14:tracePt t="106039" x="5181600" y="4354513"/>
          <p14:tracePt t="106059" x="5245100" y="4354513"/>
          <p14:tracePt t="106071" x="5257800" y="4354513"/>
          <p14:tracePt t="106090" x="5281613" y="4354513"/>
          <p14:tracePt t="106107" x="5332413" y="4354513"/>
          <p14:tracePt t="106123" x="5357813" y="4354513"/>
          <p14:tracePt t="106139" x="5383213" y="4354513"/>
          <p14:tracePt t="106141" x="5394325" y="4354513"/>
          <p14:tracePt t="106156" x="5407025" y="4354513"/>
          <p14:tracePt t="106173" x="5419725" y="4341813"/>
          <p14:tracePt t="106191" x="5432425" y="4341813"/>
          <p14:tracePt t="106206" x="5432425" y="4330700"/>
          <p14:tracePt t="110592" x="5432425" y="4341813"/>
          <p14:tracePt t="110616" x="5432425" y="4354513"/>
          <p14:tracePt t="110627" x="5432425" y="4367213"/>
          <p14:tracePt t="110651" x="5432425" y="4379913"/>
          <p14:tracePt t="110676" x="5432425" y="4392613"/>
          <p14:tracePt t="110703" x="5432425" y="4405313"/>
          <p14:tracePt t="110712" x="5432425" y="4418013"/>
          <p14:tracePt t="110725" x="5432425" y="4430713"/>
          <p14:tracePt t="110749" x="5432425" y="4443413"/>
          <p14:tracePt t="110761" x="5432425" y="4454525"/>
          <p14:tracePt t="110773" x="5432425" y="4467225"/>
          <p14:tracePt t="110785" x="5432425" y="4479925"/>
          <p14:tracePt t="110803" x="5419725" y="4492625"/>
          <p14:tracePt t="110817" x="5419725" y="4518025"/>
          <p14:tracePt t="110833" x="5407025" y="4530725"/>
          <p14:tracePt t="110850" x="5407025" y="4554538"/>
          <p14:tracePt t="110869" x="5394325" y="4567238"/>
          <p14:tracePt t="110883" x="5383213" y="4567238"/>
          <p14:tracePt t="110901" x="5383213" y="4579938"/>
          <p14:tracePt t="110917" x="5370513" y="4579938"/>
          <p14:tracePt t="110918" x="5370513" y="4592638"/>
          <p14:tracePt t="110943" x="5357813" y="4605338"/>
          <p14:tracePt t="110966" x="5345113" y="4618038"/>
          <p14:tracePt t="110978" x="5332413" y="4630738"/>
          <p14:tracePt t="110990" x="5332413" y="4643438"/>
          <p14:tracePt t="111003" x="5319713" y="4656138"/>
          <p14:tracePt t="111040" x="5319713" y="4667250"/>
          <p14:tracePt t="111075" x="5307013" y="4667250"/>
          <p14:tracePt t="111270" x="5307013" y="4679950"/>
          <p14:tracePt t="111282" x="5294313" y="4705350"/>
          <p14:tracePt t="111294" x="5294313" y="4743450"/>
          <p14:tracePt t="111307" x="5294313" y="4756150"/>
          <p14:tracePt t="111319" x="5281613" y="4779963"/>
          <p14:tracePt t="111336" x="5270500" y="4805363"/>
          <p14:tracePt t="111353" x="5257800" y="4868863"/>
          <p14:tracePt t="111370" x="5245100" y="4879975"/>
          <p14:tracePt t="111386" x="5232400" y="4905375"/>
          <p14:tracePt t="111405" x="5219700" y="4956175"/>
          <p14:tracePt t="111419" x="5207000" y="4968875"/>
          <p14:tracePt t="111438" x="5194300" y="4992688"/>
          <p14:tracePt t="111454" x="5181600" y="5005388"/>
          <p14:tracePt t="111487" x="5170488" y="5005388"/>
          <p14:tracePt t="111585" x="5157788" y="5005388"/>
          <p14:tracePt t="117089" x="5145088" y="5005388"/>
          <p14:tracePt t="117102" x="5119688" y="5005388"/>
          <p14:tracePt t="117113" x="5106988" y="5005388"/>
          <p14:tracePt t="117126" x="5094288" y="5005388"/>
          <p14:tracePt t="117136" x="5068888" y="5005388"/>
          <p14:tracePt t="117153" x="5045075" y="5005388"/>
          <p14:tracePt t="117168" x="5032375" y="5005388"/>
          <p14:tracePt t="117186" x="5019675" y="5005388"/>
          <p14:tracePt t="117201" x="4981575" y="5005388"/>
          <p14:tracePt t="117219" x="4956175" y="5005388"/>
          <p14:tracePt t="117223" x="4945063" y="5005388"/>
          <p14:tracePt t="117235" x="4919663" y="5005388"/>
          <p14:tracePt t="117254" x="4906963" y="5005388"/>
          <p14:tracePt t="117267" x="4906963" y="4992688"/>
          <p14:tracePt t="117269" x="4881563" y="4992688"/>
          <p14:tracePt t="117285" x="4868863" y="4992688"/>
          <p14:tracePt t="117301" x="4856163" y="4992688"/>
          <p14:tracePt t="117319" x="4843463" y="4992688"/>
          <p14:tracePt t="117335" x="4832350" y="4992688"/>
          <p14:tracePt t="117356" x="4819650" y="4992688"/>
          <p14:tracePt t="117368" x="4806950" y="4992688"/>
          <p14:tracePt t="117476" x="4794250" y="4992688"/>
          <p14:tracePt t="120508" x="4806950" y="4992688"/>
          <p14:tracePt t="120556" x="4819650" y="4992688"/>
          <p14:tracePt t="120593" x="4819650" y="5005388"/>
          <p14:tracePt t="120641" x="4832350" y="5005388"/>
          <p14:tracePt t="120689" x="4843463" y="5005388"/>
          <p14:tracePt t="120701" x="4843463" y="5018088"/>
          <p14:tracePt t="120712" x="4856163" y="5018088"/>
          <p14:tracePt t="120727" x="4868863" y="5018088"/>
          <p14:tracePt t="120744" x="4868863" y="5030788"/>
          <p14:tracePt t="120763" x="4881563" y="5043488"/>
          <p14:tracePt t="120777" x="4894263" y="5043488"/>
          <p14:tracePt t="120794" x="4906963" y="5056188"/>
          <p14:tracePt t="120812" x="4945063" y="5068888"/>
          <p14:tracePt t="120828" x="4956175" y="5081588"/>
          <p14:tracePt t="120844" x="4981575" y="5081588"/>
          <p14:tracePt t="120846" x="4981575" y="5092700"/>
          <p14:tracePt t="120865" x="4994275" y="5105400"/>
          <p14:tracePt t="121041" x="5019675" y="5105400"/>
          <p14:tracePt t="121065" x="5032375" y="5105400"/>
          <p14:tracePt t="121113" x="5045075" y="5105400"/>
          <p14:tracePt t="121125" x="5057775" y="5105400"/>
          <p14:tracePt t="121150" x="5068888" y="5105400"/>
          <p14:tracePt t="121163" x="5081588" y="5105400"/>
          <p14:tracePt t="121186" x="5094288" y="5118100"/>
          <p14:tracePt t="121199" x="5106988" y="5118100"/>
          <p14:tracePt t="121210" x="5119688" y="5118100"/>
          <p14:tracePt t="121234" x="5132388" y="5118100"/>
          <p14:tracePt t="121271" x="5145088" y="5118100"/>
          <p14:tracePt t="121307" x="5157788" y="5118100"/>
          <p14:tracePt t="121417" x="5170488" y="5118100"/>
          <p14:tracePt t="133662" x="5181600" y="5118100"/>
          <p14:tracePt t="133686" x="5207000" y="5118100"/>
          <p14:tracePt t="133699" x="5219700" y="5118100"/>
          <p14:tracePt t="133711" x="5232400" y="5118100"/>
          <p14:tracePt t="133722" x="5257800" y="5118100"/>
          <p14:tracePt t="133735" x="5294313" y="5118100"/>
          <p14:tracePt t="133746" x="5332413" y="5118100"/>
          <p14:tracePt t="133762" x="5370513" y="5118100"/>
          <p14:tracePt t="133777" x="5432425" y="5118100"/>
          <p14:tracePt t="133796" x="5557838" y="5118100"/>
          <p14:tracePt t="133813" x="5645150" y="5118100"/>
          <p14:tracePt t="133828" x="5745163" y="5118100"/>
          <p14:tracePt t="133845" x="5945188" y="5118100"/>
          <p14:tracePt t="133862" x="6034088" y="5118100"/>
          <p14:tracePt t="133879" x="6183313" y="5105400"/>
          <p14:tracePt t="133894" x="6270625" y="5092700"/>
          <p14:tracePt t="133912" x="6321425" y="5092700"/>
          <p14:tracePt t="133930" x="6421438" y="5081588"/>
          <p14:tracePt t="133945" x="6472238" y="5056188"/>
          <p14:tracePt t="133965" x="6559550" y="5018088"/>
          <p14:tracePt t="134183" x="6572250" y="5018088"/>
          <p14:tracePt t="134207" x="6584950" y="5018088"/>
          <p14:tracePt t="134232" x="6596063" y="5018088"/>
          <p14:tracePt t="134244" x="6608763" y="5018088"/>
          <p14:tracePt t="134257" x="6621463" y="5018088"/>
          <p14:tracePt t="134269" x="6634163" y="5018088"/>
          <p14:tracePt t="134280" x="6659563" y="5018088"/>
          <p14:tracePt t="134305" x="6684963" y="5018088"/>
          <p14:tracePt t="134316" x="6696075" y="5018088"/>
          <p14:tracePt t="134341" x="6721475" y="5030788"/>
          <p14:tracePt t="134367" x="6734175" y="5030788"/>
          <p14:tracePt t="134378" x="6746875" y="5043488"/>
          <p14:tracePt t="134390" x="6759575" y="5043488"/>
          <p14:tracePt t="134402" x="6772275" y="5043488"/>
          <p14:tracePt t="134425" x="6797675" y="5043488"/>
          <p14:tracePt t="134450" x="6808788" y="5056188"/>
          <p14:tracePt t="134464" x="6821488" y="5056188"/>
          <p14:tracePt t="134487" x="6834188" y="5056188"/>
          <p14:tracePt t="134499" x="6846888" y="5056188"/>
          <p14:tracePt t="134522" x="6859588" y="5056188"/>
          <p14:tracePt t="134534" x="6872288" y="5056188"/>
          <p14:tracePt t="134559" x="6897688" y="5056188"/>
          <p14:tracePt t="134584" x="6910388" y="5056188"/>
          <p14:tracePt t="134608" x="6921500" y="5056188"/>
          <p14:tracePt t="134620" x="6934200" y="5056188"/>
          <p14:tracePt t="134656" x="6946900" y="5056188"/>
          <p14:tracePt t="134742" x="6959600" y="5056188"/>
          <p14:tracePt t="134814" x="6972300" y="5056188"/>
          <p14:tracePt t="134839" x="6972300" y="5043488"/>
          <p14:tracePt t="134875" x="6985000" y="5043488"/>
          <p14:tracePt t="134911" x="6985000" y="5030788"/>
          <p14:tracePt t="134947" x="6997700" y="5030788"/>
          <p14:tracePt t="134996" x="7010400" y="5018088"/>
          <p14:tracePt t="135032" x="7021513" y="5018088"/>
          <p14:tracePt t="135043" x="7034213" y="5018088"/>
          <p14:tracePt t="135057" x="7034213" y="5005388"/>
          <p14:tracePt t="135068" x="7046913" y="5005388"/>
          <p14:tracePt t="135093" x="7059613" y="5005388"/>
          <p14:tracePt t="135106" x="7059613" y="4992688"/>
          <p14:tracePt t="135116" x="7072313" y="4981575"/>
          <p14:tracePt t="135141" x="7097713" y="4968875"/>
          <p14:tracePt t="138136" x="7110413" y="4968875"/>
          <p14:tracePt t="138175" x="7123113" y="4968875"/>
          <p14:tracePt t="138185" x="7134225" y="4968875"/>
          <p14:tracePt t="138209" x="7146925" y="4968875"/>
          <p14:tracePt t="138222" x="7146925" y="4981575"/>
          <p14:tracePt t="138232" x="7159625" y="4981575"/>
          <p14:tracePt t="138257" x="7172325" y="4992688"/>
          <p14:tracePt t="138269" x="7185025" y="4992688"/>
          <p14:tracePt t="138283" x="7185025" y="5005388"/>
          <p14:tracePt t="138294" x="7197725" y="5005388"/>
          <p14:tracePt t="138309" x="7210425" y="5005388"/>
          <p14:tracePt t="138323" x="7223125" y="5018088"/>
          <p14:tracePt t="138340" x="7235825" y="5018088"/>
          <p14:tracePt t="138342" x="7246938" y="5018088"/>
          <p14:tracePt t="138356" x="7272338" y="5030788"/>
          <p14:tracePt t="138374" x="7297738" y="5043488"/>
          <p14:tracePt t="138391" x="7335838" y="5056188"/>
          <p14:tracePt t="138407" x="7348538" y="5056188"/>
          <p14:tracePt t="138423" x="7385050" y="5056188"/>
          <p14:tracePt t="138442" x="7459663" y="5081588"/>
          <p14:tracePt t="138456" x="7497763" y="5081588"/>
          <p14:tracePt t="138474" x="7535863" y="5092700"/>
          <p14:tracePt t="138490" x="7610475" y="5092700"/>
          <p14:tracePt t="138509" x="7635875" y="5105400"/>
          <p14:tracePt t="138513" x="7673975" y="5105400"/>
          <p14:tracePt t="138524" x="7723188" y="5118100"/>
          <p14:tracePt t="138541" x="7773988" y="5118100"/>
          <p14:tracePt t="138556" x="7823200" y="5118100"/>
          <p14:tracePt t="138575" x="7897813" y="5118100"/>
          <p14:tracePt t="138591" x="7935913" y="5118100"/>
          <p14:tracePt t="138611" x="8010525" y="5118100"/>
          <p14:tracePt t="138623" x="8035925" y="5118100"/>
          <p14:tracePt t="138642" x="8074025" y="5118100"/>
          <p14:tracePt t="138657" x="8086725" y="5143500"/>
          <p14:tracePt t="138888" x="8099425" y="5143500"/>
          <p14:tracePt t="138913" x="8110538" y="5143500"/>
          <p14:tracePt t="138925" x="8148638" y="5143500"/>
          <p14:tracePt t="138936" x="8186738" y="5130800"/>
          <p14:tracePt t="138948" x="8235950" y="5118100"/>
          <p14:tracePt t="138959" x="8324850" y="5118100"/>
          <p14:tracePt t="138974" x="8412163" y="5105400"/>
          <p14:tracePt t="138990" x="8486775" y="5105400"/>
          <p14:tracePt t="139008" x="8686800" y="5092700"/>
          <p14:tracePt t="139023" x="8774113" y="5092700"/>
          <p14:tracePt t="139042" x="8850313" y="5068888"/>
          <p14:tracePt t="139058" x="8986838" y="5056188"/>
          <p14:tracePt t="139075" x="9037638" y="5043488"/>
          <p14:tracePt t="139091" x="9112250" y="5043488"/>
          <p14:tracePt t="139108" x="9199563" y="5030788"/>
          <p14:tracePt t="139124" x="9237663" y="5030788"/>
          <p14:tracePt t="139143" x="9275763" y="5030788"/>
          <p14:tracePt t="139157" x="9288463" y="5030788"/>
          <p14:tracePt t="139175" x="9301163" y="5030788"/>
          <p14:tracePt t="139202" x="9312275" y="5030788"/>
          <p14:tracePt t="139446" x="9312275" y="5018088"/>
          <p14:tracePt t="139506" x="9312275" y="5005388"/>
          <p14:tracePt t="139567" x="9312275" y="4992688"/>
          <p14:tracePt t="139603" x="9312275" y="4981575"/>
          <p14:tracePt t="139639" x="9312275" y="4968875"/>
          <p14:tracePt t="139677" x="9312275" y="4956175"/>
          <p14:tracePt t="139713" x="9312275" y="4943475"/>
          <p14:tracePt t="139736" x="9312275" y="4930775"/>
          <p14:tracePt t="139810" x="9312275" y="4918075"/>
          <p14:tracePt t="139894" x="9312275" y="4905375"/>
          <p14:tracePt t="139944" x="9312275" y="4892675"/>
          <p14:tracePt t="139967" x="9312275" y="4879975"/>
          <p14:tracePt t="139991" x="9324975" y="4868863"/>
          <p14:tracePt t="140015" x="9337675" y="4868863"/>
          <p14:tracePt t="140029" x="9350375" y="4856163"/>
          <p14:tracePt t="140064" x="9363075" y="4843463"/>
          <p14:tracePt t="140080" x="9363075" y="4830763"/>
          <p14:tracePt t="140136" x="9363075" y="4818063"/>
          <p14:tracePt t="140173" x="9375775" y="4818063"/>
          <p14:tracePt t="140889" x="9388475" y="4818063"/>
          <p14:tracePt t="140900" x="9401175" y="4805363"/>
          <p14:tracePt t="140961" x="9413875" y="4792663"/>
          <p14:tracePt t="141021" x="9424988" y="4779963"/>
          <p14:tracePt t="141095" x="9437688" y="4779963"/>
          <p14:tracePt t="141591" x="9437688" y="4792663"/>
          <p14:tracePt t="141616" x="9437688" y="4805363"/>
          <p14:tracePt t="141628" x="9450388" y="4818063"/>
          <p14:tracePt t="141639" x="9450388" y="4830763"/>
          <p14:tracePt t="141665" x="9450388" y="4843463"/>
          <p14:tracePt t="141690" x="9450388" y="4856163"/>
          <p14:tracePt t="141714" x="9450388" y="4879975"/>
          <p14:tracePt t="141725" x="9450388" y="4892675"/>
          <p14:tracePt t="141749" x="9450388" y="4918075"/>
          <p14:tracePt t="141761" x="9450388" y="4943475"/>
          <p14:tracePt t="141773" x="9450388" y="4956175"/>
          <p14:tracePt t="141787" x="9450388" y="4981575"/>
          <p14:tracePt t="141799" x="9437688" y="4992688"/>
          <p14:tracePt t="141815" x="9424988" y="5030788"/>
          <p14:tracePt t="141831" x="9413875" y="5056188"/>
          <p14:tracePt t="141848" x="9363075" y="5118100"/>
          <p14:tracePt t="141864" x="9324975" y="5168900"/>
          <p14:tracePt t="141883" x="9263063" y="5268913"/>
          <p14:tracePt t="141898" x="9212263" y="5318125"/>
          <p14:tracePt t="141916" x="9188450" y="5356225"/>
          <p14:tracePt t="141919" x="9137650" y="5407025"/>
          <p14:tracePt t="141931" x="9088438" y="5443538"/>
          <p14:tracePt t="141948" x="9037638" y="5481638"/>
          <p14:tracePt t="141965" x="8975725" y="5518150"/>
          <p14:tracePt t="141966" x="8899525" y="5543550"/>
          <p14:tracePt t="141982" x="8837613" y="5568950"/>
          <p14:tracePt t="141998" x="8763000" y="5594350"/>
          <p14:tracePt t="142018" x="8574088" y="5643563"/>
          <p14:tracePt t="142031" x="8486775" y="5668963"/>
          <p14:tracePt t="142049" x="8412163" y="5681663"/>
          <p14:tracePt t="142053" x="8361363" y="5694363"/>
          <p14:tracePt t="142065" x="8324850" y="5694363"/>
          <p14:tracePt t="142083" x="8286750" y="5694363"/>
          <p14:tracePt t="142101" x="8223250" y="5694363"/>
          <p14:tracePt t="142464" x="8212138" y="5694363"/>
          <p14:tracePt t="142476" x="8199438" y="5694363"/>
          <p14:tracePt t="142490" x="8186738" y="5694363"/>
          <p14:tracePt t="142503" x="8161338" y="5707063"/>
          <p14:tracePt t="142518" x="8148638" y="5707063"/>
          <p14:tracePt t="142533" x="8123238" y="5707063"/>
          <p14:tracePt t="142551" x="8061325" y="5732463"/>
          <p14:tracePt t="142567" x="8023225" y="5743575"/>
          <p14:tracePt t="142586" x="7935913" y="5756275"/>
          <p14:tracePt t="142601" x="7897813" y="5768975"/>
          <p14:tracePt t="142618" x="7861300" y="5781675"/>
          <p14:tracePt t="142638" x="7810500" y="5794375"/>
          <p14:tracePt t="142653" x="7785100" y="5807075"/>
          <p14:tracePt t="142667" x="7761288" y="5807075"/>
          <p14:tracePt t="142669" x="7748588" y="5819775"/>
          <p14:tracePt t="142684" x="7735888" y="5819775"/>
          <p14:tracePt t="142701" x="7710488" y="5819775"/>
          <p14:tracePt t="142720" x="7697788" y="5819775"/>
          <p14:tracePt t="142734" x="7685088" y="5819775"/>
          <p14:tracePt t="152685" x="7685088" y="5832475"/>
          <p14:tracePt t="152696" x="7673975" y="5832475"/>
          <p14:tracePt t="152721" x="7661275" y="5832475"/>
          <p14:tracePt t="152733" x="7623175" y="5843588"/>
          <p14:tracePt t="152747" x="7548563" y="5843588"/>
          <p14:tracePt t="152756" x="7410450" y="5894388"/>
          <p14:tracePt t="152770" x="7223125" y="5932488"/>
          <p14:tracePt t="152783" x="6985000" y="5981700"/>
          <p14:tracePt t="152794" x="6759575" y="6019800"/>
          <p14:tracePt t="152811" x="6596063" y="6045200"/>
          <p14:tracePt t="152827" x="6446838" y="6069013"/>
          <p14:tracePt t="152830" x="6296025" y="6081713"/>
          <p14:tracePt t="152847" x="6146800" y="6081713"/>
          <p14:tracePt t="152860" x="5995988" y="6094413"/>
          <p14:tracePt t="152878" x="5845175" y="6132513"/>
          <p14:tracePt t="152882" x="5695950" y="6157913"/>
          <p14:tracePt t="152893" x="5519738" y="6181725"/>
          <p14:tracePt t="152911" x="5370513" y="6207125"/>
          <p14:tracePt t="152928" x="5057775" y="6269038"/>
          <p14:tracePt t="152944" x="4868863" y="6281738"/>
          <p14:tracePt t="152961" x="4719638" y="6307138"/>
          <p14:tracePt t="152962" x="4581525" y="6307138"/>
          <p14:tracePt t="152981" x="4494213" y="6319838"/>
          <p14:tracePt t="152995" x="4430713" y="6319838"/>
          <p14:tracePt t="153014" x="4368800" y="6319838"/>
          <p14:tracePt t="153027" x="4356100" y="6319838"/>
          <p14:tracePt t="153062" x="4356100" y="6307138"/>
          <p14:tracePt t="153340" x="4330700" y="6307138"/>
          <p14:tracePt t="153352" x="4305300" y="6294438"/>
          <p14:tracePt t="153363" x="4281488" y="6281738"/>
          <p14:tracePt t="153376" x="4243388" y="6269038"/>
          <p14:tracePt t="153388" x="4192588" y="6257925"/>
          <p14:tracePt t="153400" x="4130675" y="6232525"/>
          <p14:tracePt t="153414" x="4043363" y="6207125"/>
          <p14:tracePt t="153429" x="3943350" y="6169025"/>
          <p14:tracePt t="153446" x="3879850" y="6132513"/>
          <p14:tracePt t="153462" x="3743325" y="6056313"/>
          <p14:tracePt t="153480" x="3679825" y="6032500"/>
          <p14:tracePt t="153496" x="3643313" y="6007100"/>
          <p14:tracePt t="153498" x="3617913" y="5981700"/>
          <p14:tracePt t="153513" x="3592513" y="5969000"/>
          <p14:tracePt t="153529" x="3579813" y="5969000"/>
          <p14:tracePt t="153546" x="3567113" y="5956300"/>
          <p14:tracePt t="153562" x="3567113" y="5945188"/>
          <p14:tracePt t="153680" x="3567113" y="5932488"/>
          <p14:tracePt t="153885" x="3579813" y="5919788"/>
          <p14:tracePt t="153994" x="3592513" y="5919788"/>
          <p14:tracePt t="154213" x="3605213" y="5919788"/>
          <p14:tracePt t="154321" x="3605213" y="5932488"/>
          <p14:tracePt t="154346" x="3605213" y="5945188"/>
          <p14:tracePt t="154588" x="3605213" y="5956300"/>
          <p14:tracePt t="154600" x="3617913" y="5956300"/>
          <p14:tracePt t="154613" x="3617913" y="5969000"/>
          <p14:tracePt t="154637" x="3617913" y="5981700"/>
          <p14:tracePt t="154651" x="3630613" y="5994400"/>
          <p14:tracePt t="154698" x="3630613" y="6007100"/>
          <p14:tracePt t="154879" x="3643313" y="6007100"/>
          <p14:tracePt t="154976" x="3654425" y="6007100"/>
          <p14:tracePt t="155037" x="3667125" y="6007100"/>
          <p14:tracePt t="155053" x="3679825" y="6007100"/>
          <p14:tracePt t="155073" x="3692525" y="6007100"/>
          <p14:tracePt t="155086" x="3705225" y="6007100"/>
          <p14:tracePt t="155109" x="3730625" y="6007100"/>
          <p14:tracePt t="155122" x="3756025" y="6007100"/>
          <p14:tracePt t="155134" x="3767138" y="6007100"/>
          <p14:tracePt t="155146" x="3805238" y="6007100"/>
          <p14:tracePt t="155159" x="3856038" y="5994400"/>
          <p14:tracePt t="155170" x="3917950" y="5981700"/>
          <p14:tracePt t="155185" x="3968750" y="5969000"/>
          <p14:tracePt t="155200" x="4005263" y="5969000"/>
          <p14:tracePt t="155219" x="4056063" y="5969000"/>
          <p14:tracePt t="155233" x="4081463" y="5969000"/>
          <p14:tracePt t="155253" x="4092575" y="5969000"/>
          <p14:tracePt t="155255" x="4105275" y="5969000"/>
          <p14:tracePt t="155268" x="4130675" y="5969000"/>
          <p14:tracePt t="155293" x="4156075" y="5969000"/>
          <p14:tracePt t="155303" x="4168775" y="5969000"/>
          <p14:tracePt t="155318" x="4192588" y="5956300"/>
          <p14:tracePt t="155334" x="4217988" y="5956300"/>
          <p14:tracePt t="155353" x="4243388" y="5956300"/>
          <p14:tracePt t="155367" x="4281488" y="5956300"/>
          <p14:tracePt t="155384" x="4294188" y="5945188"/>
          <p14:tracePt t="155390" x="4305300" y="5945188"/>
          <p14:tracePt t="155402" x="4330700" y="5945188"/>
          <p14:tracePt t="155418" x="4343400" y="5945188"/>
          <p14:tracePt t="155435" x="4368800" y="5945188"/>
          <p14:tracePt t="155437" x="4394200" y="5945188"/>
          <p14:tracePt t="155452" x="4418013" y="5945188"/>
          <p14:tracePt t="155467" x="4456113" y="5945188"/>
          <p14:tracePt t="155487" x="4506913" y="5945188"/>
          <p14:tracePt t="155501" x="4543425" y="5945188"/>
          <p14:tracePt t="155518" x="4556125" y="5945188"/>
          <p14:tracePt t="155536" x="4594225" y="5956300"/>
          <p14:tracePt t="155554" x="4606925" y="5956300"/>
          <p14:tracePt t="155568" x="4619625" y="5969000"/>
          <p14:tracePt t="155570" x="4630738" y="5969000"/>
          <p14:tracePt t="155594" x="4630738" y="5981700"/>
          <p14:tracePt t="156236" x="4643438" y="5981700"/>
          <p14:tracePt t="156287" x="4656138" y="5969000"/>
          <p14:tracePt t="156407" x="4668838" y="5969000"/>
          <p14:tracePt t="156455" x="4681538" y="5969000"/>
          <p14:tracePt t="156479" x="4694238" y="5969000"/>
          <p14:tracePt t="156493" x="4706938" y="5969000"/>
          <p14:tracePt t="156505" x="4719638" y="5969000"/>
          <p14:tracePt t="156516" x="4743450" y="5969000"/>
          <p14:tracePt t="156541" x="4768850" y="5969000"/>
          <p14:tracePt t="156565" x="4781550" y="5969000"/>
          <p14:tracePt t="156589" x="4794250" y="5969000"/>
          <p14:tracePt t="156625" x="4806950" y="5969000"/>
          <p14:tracePt t="156686" x="4819650" y="5969000"/>
          <p14:tracePt t="156723" x="4832350" y="5969000"/>
          <p14:tracePt t="156759" x="4832350" y="5956300"/>
          <p14:tracePt t="157049" x="4843463" y="5956300"/>
          <p14:tracePt t="157098" x="4856163" y="5956300"/>
          <p14:tracePt t="157134" x="4868863" y="5945188"/>
          <p14:tracePt t="157146" x="4881563" y="5945188"/>
          <p14:tracePt t="157182" x="4894263" y="5945188"/>
          <p14:tracePt t="157208" x="4906963" y="5945188"/>
          <p14:tracePt t="157244" x="4919663" y="5945188"/>
          <p14:tracePt t="157267" x="4932363" y="5945188"/>
          <p14:tracePt t="157328" x="4945063" y="5945188"/>
          <p14:tracePt t="157377" x="4956175" y="5945188"/>
          <p14:tracePt t="157413" x="4968875" y="5945188"/>
          <p14:tracePt t="157425" x="4981575" y="5945188"/>
          <p14:tracePt t="157450" x="4994275" y="5945188"/>
          <p14:tracePt t="157463" x="5006975" y="5945188"/>
          <p14:tracePt t="157486" x="5032375" y="5945188"/>
          <p14:tracePt t="157497" x="5057775" y="5945188"/>
          <p14:tracePt t="157510" x="5068888" y="5945188"/>
          <p14:tracePt t="157525" x="5081588" y="5945188"/>
          <p14:tracePt t="157540" x="5119688" y="5945188"/>
          <p14:tracePt t="157559" x="5145088" y="5945188"/>
          <p14:tracePt t="157573" x="5170488" y="5956300"/>
          <p14:tracePt t="157591" x="5207000" y="5956300"/>
          <p14:tracePt t="157607" x="5257800" y="5956300"/>
          <p14:tracePt t="157624" x="5270500" y="5956300"/>
          <p14:tracePt t="157641" x="5281613" y="5956300"/>
          <p14:tracePt t="157643" x="5307013" y="5956300"/>
          <p14:tracePt t="157659" x="5319713" y="5956300"/>
          <p14:tracePt t="157673" x="5332413" y="5956300"/>
          <p14:tracePt t="157694" x="5345113" y="5956300"/>
          <p14:tracePt t="157706" x="5357813" y="5945188"/>
          <p14:tracePt t="157723" x="5370513" y="5945188"/>
          <p14:tracePt t="157742" x="5419725" y="5945188"/>
          <p14:tracePt t="158213" x="5432425" y="5945188"/>
          <p14:tracePt t="158250" x="5445125" y="5945188"/>
          <p14:tracePt t="158274" x="5457825" y="5945188"/>
          <p14:tracePt t="158310" x="5470525" y="5945188"/>
          <p14:tracePt t="158371" x="5483225" y="5945188"/>
          <p14:tracePt t="158686" x="5495925" y="5945188"/>
          <p14:tracePt t="158771" x="5507038" y="5945188"/>
          <p14:tracePt t="158783" x="5519738" y="5945188"/>
          <p14:tracePt t="158819" x="5532438" y="5945188"/>
          <p14:tracePt t="158832" x="5545138" y="5945188"/>
          <p14:tracePt t="158844" x="5557838" y="5945188"/>
          <p14:tracePt t="158856" x="5570538" y="5945188"/>
          <p14:tracePt t="158881" x="5595938" y="5945188"/>
          <p14:tracePt t="158896" x="5607050" y="5945188"/>
          <p14:tracePt t="158904" x="5619750" y="5945188"/>
          <p14:tracePt t="158917" x="5632450" y="5945188"/>
          <p14:tracePt t="158929" x="5657850" y="5945188"/>
          <p14:tracePt t="158943" x="5670550" y="5945188"/>
          <p14:tracePt t="158961" x="5695950" y="5945188"/>
          <p14:tracePt t="158977" x="5732463" y="5945188"/>
          <p14:tracePt t="158994" x="5757863" y="5945188"/>
          <p14:tracePt t="159010" x="5783263" y="5945188"/>
          <p14:tracePt t="159028" x="5845175" y="5945188"/>
          <p14:tracePt t="159044" x="5857875" y="5945188"/>
          <p14:tracePt t="159063" x="5908675" y="5945188"/>
          <p14:tracePt t="159086" x="5921375" y="5945188"/>
          <p14:tracePt t="159099" x="5932488" y="5945188"/>
          <p14:tracePt t="159293" x="5945188" y="5945188"/>
          <p14:tracePt t="159329" x="5957888" y="5945188"/>
          <p14:tracePt t="159353" x="5983288" y="5945188"/>
          <p14:tracePt t="159366" x="5995988" y="5945188"/>
          <p14:tracePt t="159379" x="6021388" y="5945188"/>
          <p14:tracePt t="159389" x="6057900" y="5945188"/>
          <p14:tracePt t="159402" x="6108700" y="5945188"/>
          <p14:tracePt t="159412" x="6170613" y="5945188"/>
          <p14:tracePt t="159428" x="6246813" y="5945188"/>
          <p14:tracePt t="159445" x="6296025" y="5945188"/>
          <p14:tracePt t="159464" x="6459538" y="5945188"/>
          <p14:tracePt t="159482" x="6534150" y="5945188"/>
          <p14:tracePt t="159496" x="6584950" y="5956300"/>
          <p14:tracePt t="159499" x="6621463" y="5956300"/>
          <p14:tracePt t="159512" x="6659563" y="5956300"/>
          <p14:tracePt t="159529" x="6684963" y="5956300"/>
          <p14:tracePt t="159544" x="6721475" y="5956300"/>
          <p14:tracePt t="159546" x="6746875" y="5956300"/>
          <p14:tracePt t="184049" x="6734175" y="5956300"/>
          <p14:tracePt t="184062" x="6708775" y="5956300"/>
          <p14:tracePt t="184072" x="6672263" y="5956300"/>
          <p14:tracePt t="184084" x="6608763" y="5956300"/>
          <p14:tracePt t="184097" x="6508750" y="5956300"/>
          <p14:tracePt t="184109" x="6408738" y="5945188"/>
          <p14:tracePt t="184126" x="6283325" y="5894388"/>
          <p14:tracePt t="184143" x="6070600" y="5781675"/>
          <p14:tracePt t="184145" x="5808663" y="5607050"/>
          <p14:tracePt t="184159" x="5557838" y="5418138"/>
          <p14:tracePt t="184176" x="5270500" y="5168900"/>
          <p14:tracePt t="184194" x="4606925" y="4630738"/>
          <p14:tracePt t="184210" x="4156075" y="4305300"/>
          <p14:tracePt t="184226" x="3705225" y="3929063"/>
          <p14:tracePt t="184230" x="3228975" y="3567113"/>
          <p14:tracePt t="184243" x="2703513" y="3116263"/>
          <p14:tracePt t="184260" x="2216150" y="2703513"/>
          <p14:tracePt t="184276" x="1727200" y="2290763"/>
          <p14:tracePt t="184278" x="1314450" y="1801813"/>
          <p14:tracePt t="184293" x="801688" y="1214438"/>
          <p14:tracePt t="184309" x="350838" y="625475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D1C6EE0-B589-B9F6-7B39-39754EAE9C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44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691"/>
    </mc:Choice>
    <mc:Fallback xmlns="">
      <p:transition spd="slow" advTm="22691"/>
    </mc:Fallback>
  </mc:AlternateContent>
  <p:extLst>
    <p:ext uri="{3A86A75C-4F4B-4683-9AE1-C65F6400EC91}">
      <p14:laserTraceLst xmlns:p14="http://schemas.microsoft.com/office/powerpoint/2010/main">
        <p14:tracePtLst>
          <p14:tracePt t="269" x="6859588" y="2078038"/>
          <p14:tracePt t="295" x="6872288" y="2078038"/>
          <p14:tracePt t="306" x="6884988" y="2078038"/>
          <p14:tracePt t="317" x="6897688" y="2078038"/>
          <p14:tracePt t="330" x="6910388" y="2089150"/>
          <p14:tracePt t="342" x="6921500" y="2089150"/>
          <p14:tracePt t="354" x="6959600" y="2101850"/>
          <p14:tracePt t="368" x="6972300" y="2101850"/>
          <p14:tracePt t="388" x="6985000" y="2101850"/>
          <p14:tracePt t="390" x="7010400" y="2114550"/>
          <p14:tracePt t="402" x="7046913" y="2127250"/>
          <p14:tracePt t="419" x="7110413" y="2152650"/>
          <p14:tracePt t="435" x="7185025" y="2165350"/>
          <p14:tracePt t="452" x="7310438" y="2214563"/>
          <p14:tracePt t="468" x="7348538" y="2239963"/>
          <p14:tracePt t="485" x="7385050" y="2252663"/>
          <p14:tracePt t="502" x="7423150" y="2290763"/>
          <p14:tracePt t="519" x="7448550" y="2290763"/>
          <p14:tracePt t="537" x="7485063" y="2314575"/>
          <p14:tracePt t="553" x="7510463" y="2327275"/>
          <p14:tracePt t="569" x="7535863" y="2339975"/>
          <p14:tracePt t="586" x="7572375" y="2378075"/>
          <p14:tracePt t="602" x="7585075" y="2378075"/>
          <p14:tracePt t="620" x="7597775" y="2390775"/>
          <p14:tracePt t="636" x="7623175" y="2414588"/>
          <p14:tracePt t="652" x="7648575" y="2427288"/>
          <p14:tracePt t="669" x="7685088" y="2452688"/>
          <p14:tracePt t="686" x="7710488" y="2478088"/>
          <p14:tracePt t="702" x="7735888" y="2490788"/>
          <p14:tracePt t="721" x="7773988" y="2516188"/>
          <p14:tracePt t="1008" x="7797800" y="2516188"/>
          <p14:tracePt t="1022" x="7823200" y="2516188"/>
          <p14:tracePt t="1033" x="7848600" y="2516188"/>
          <p14:tracePt t="1045" x="7886700" y="2516188"/>
          <p14:tracePt t="1058" x="7923213" y="2516188"/>
          <p14:tracePt t="1070" x="7974013" y="2516188"/>
          <p14:tracePt t="1089" x="8023225" y="2516188"/>
          <p14:tracePt t="1103" x="8074025" y="2516188"/>
          <p14:tracePt t="1121" x="8199438" y="2516188"/>
          <p14:tracePt t="1137" x="8235950" y="2527300"/>
          <p14:tracePt t="1155" x="8324850" y="2527300"/>
          <p14:tracePt t="1171" x="8386763" y="2527300"/>
          <p14:tracePt t="1188" x="8448675" y="2527300"/>
          <p14:tracePt t="1204" x="8586788" y="2527300"/>
          <p14:tracePt t="1223" x="8661400" y="2527300"/>
          <p14:tracePt t="1237" x="8750300" y="2540000"/>
          <p14:tracePt t="1255" x="8899525" y="2540000"/>
          <p14:tracePt t="1271" x="8963025" y="2540000"/>
          <p14:tracePt t="1288" x="9124950" y="2565400"/>
          <p14:tracePt t="1304" x="9212263" y="2565400"/>
          <p14:tracePt t="1322" x="9312275" y="2578100"/>
          <p14:tracePt t="1338" x="9463088" y="2590800"/>
          <p14:tracePt t="1355" x="9513888" y="2603500"/>
          <p14:tracePt t="1371" x="9550400" y="2603500"/>
          <p14:tracePt t="1372" x="9575800" y="2603500"/>
          <p14:tracePt t="1627" x="9588500" y="2603500"/>
          <p14:tracePt t="1663" x="9613900" y="2603500"/>
          <p14:tracePt t="1676" x="9626600" y="2603500"/>
          <p14:tracePt t="1688" x="9637713" y="2603500"/>
          <p14:tracePt t="1700" x="9650413" y="2603500"/>
          <p14:tracePt t="1712" x="9688513" y="2616200"/>
          <p14:tracePt t="1726" x="9713913" y="2627313"/>
          <p14:tracePt t="1738" x="9726613" y="2627313"/>
          <p14:tracePt t="1757" x="9750425" y="2652713"/>
          <p14:tracePt t="1772" x="9788525" y="2665413"/>
          <p14:tracePt t="1789" x="9813925" y="2678113"/>
          <p14:tracePt t="1805" x="9839325" y="2690813"/>
          <p14:tracePt t="2087" x="9826625" y="2690813"/>
          <p14:tracePt t="2112" x="9813925" y="2690813"/>
          <p14:tracePt t="2125" x="9801225" y="2690813"/>
          <p14:tracePt t="2136" x="9775825" y="2690813"/>
          <p14:tracePt t="2148" x="9763125" y="2690813"/>
          <p14:tracePt t="2161" x="9713913" y="2690813"/>
          <p14:tracePt t="2173" x="9650413" y="2690813"/>
          <p14:tracePt t="2190" x="9563100" y="2690813"/>
          <p14:tracePt t="2206" x="9424988" y="2703513"/>
          <p14:tracePt t="2225" x="9075738" y="2728913"/>
          <p14:tracePt t="2240" x="8863013" y="2765425"/>
          <p14:tracePt t="2258" x="8435975" y="2816225"/>
          <p14:tracePt t="2273" x="8312150" y="2816225"/>
          <p14:tracePt t="2291" x="8186738" y="2828925"/>
          <p14:tracePt t="2307" x="8023225" y="2840038"/>
          <p14:tracePt t="2326" x="7999413" y="2840038"/>
          <p14:tracePt t="2340" x="7986713" y="2840038"/>
          <p14:tracePt t="2645" x="7974013" y="2840038"/>
          <p14:tracePt t="2659" x="7923213" y="2840038"/>
          <p14:tracePt t="2669" x="7848600" y="2840038"/>
          <p14:tracePt t="2681" x="7785100" y="2852738"/>
          <p14:tracePt t="2694" x="7697788" y="2852738"/>
          <p14:tracePt t="2708" x="7597775" y="2878138"/>
          <p14:tracePt t="2725" x="7472363" y="2890838"/>
          <p14:tracePt t="2741" x="7372350" y="2903538"/>
          <p14:tracePt t="2742" x="7285038" y="2916238"/>
          <p14:tracePt t="2758" x="7197725" y="2941638"/>
          <p14:tracePt t="2774" x="7097713" y="2952750"/>
          <p14:tracePt t="2795" x="6897688" y="2978150"/>
          <p14:tracePt t="2808" x="6808788" y="2990850"/>
          <p14:tracePt t="2826" x="6759575" y="2990850"/>
          <p14:tracePt t="2841" x="6684963" y="3003550"/>
          <p14:tracePt t="2859" x="6646863" y="3003550"/>
          <p14:tracePt t="2875" x="6596063" y="3003550"/>
          <p14:tracePt t="2900" x="6584950" y="3003550"/>
          <p14:tracePt t="3106" x="6572250" y="3003550"/>
          <p14:tracePt t="3155" x="6546850" y="3003550"/>
          <p14:tracePt t="3168" x="6521450" y="3003550"/>
          <p14:tracePt t="3180" x="6496050" y="3003550"/>
          <p14:tracePt t="3191" x="6459538" y="3003550"/>
          <p14:tracePt t="3203" x="6421438" y="3003550"/>
          <p14:tracePt t="3216" x="6359525" y="3003550"/>
          <p14:tracePt t="3227" x="6296025" y="3003550"/>
          <p14:tracePt t="3243" x="6246813" y="3003550"/>
          <p14:tracePt t="3261" x="6208713" y="2978150"/>
          <p14:tracePt t="3276" x="6146800" y="2952750"/>
          <p14:tracePt t="3293" x="6121400" y="2952750"/>
          <p14:tracePt t="3309" x="6096000" y="2941638"/>
          <p14:tracePt t="3326" x="6045200" y="2928938"/>
          <p14:tracePt t="3343" x="6034088" y="2916238"/>
          <p14:tracePt t="3362" x="5983288" y="2890838"/>
          <p14:tracePt t="3376" x="5970588" y="2878138"/>
          <p14:tracePt t="3394" x="5957888" y="2865438"/>
          <p14:tracePt t="3410" x="5932488" y="2840038"/>
          <p14:tracePt t="3458" x="5932488" y="2828925"/>
          <p14:tracePt t="3821" x="5921375" y="2828925"/>
          <p14:tracePt t="3883" x="5908675" y="2828925"/>
          <p14:tracePt t="3899" x="5895975" y="2828925"/>
          <p14:tracePt t="3908" x="5883275" y="2840038"/>
          <p14:tracePt t="3920" x="5870575" y="2852738"/>
          <p14:tracePt t="3932" x="5857875" y="2865438"/>
          <p14:tracePt t="3945" x="5832475" y="2878138"/>
          <p14:tracePt t="3963" x="5821363" y="2903538"/>
          <p14:tracePt t="3979" x="5795963" y="2903538"/>
          <p14:tracePt t="3980" x="5783263" y="2916238"/>
          <p14:tracePt t="3999" x="5770563" y="2941638"/>
          <p14:tracePt t="4017" x="5757863" y="2952750"/>
          <p14:tracePt t="4031" x="5745163" y="2952750"/>
          <p14:tracePt t="4045" x="5732463" y="2965450"/>
          <p14:tracePt t="4089" x="5719763" y="2965450"/>
          <p14:tracePt t="4428" x="5719763" y="2978150"/>
          <p14:tracePt t="4477" x="5719763" y="2990850"/>
          <p14:tracePt t="4549" x="5732463" y="3003550"/>
          <p14:tracePt t="4561" x="5732463" y="3016250"/>
          <p14:tracePt t="4574" x="5732463" y="3028950"/>
          <p14:tracePt t="4586" x="5745163" y="3054350"/>
          <p14:tracePt t="4598" x="5745163" y="3065463"/>
          <p14:tracePt t="4613" x="5745163" y="3090863"/>
          <p14:tracePt t="4630" x="5757863" y="3103563"/>
          <p14:tracePt t="4647" x="5783263" y="3154363"/>
          <p14:tracePt t="4665" x="5783263" y="3178175"/>
          <p14:tracePt t="4680" x="5783263" y="3190875"/>
          <p14:tracePt t="4697" x="5795963" y="3216275"/>
          <p14:tracePt t="4713" x="5808663" y="3241675"/>
          <p14:tracePt t="4733" x="5808663" y="3254375"/>
          <p14:tracePt t="4747" x="5808663" y="3267075"/>
          <p14:tracePt t="4767" x="5808663" y="3278188"/>
          <p14:tracePt t="4781" x="5808663" y="3290888"/>
          <p14:tracePt t="4797" x="5808663" y="3316288"/>
          <p14:tracePt t="4814" x="5808663" y="3328988"/>
          <p14:tracePt t="4831" x="5821363" y="3378200"/>
          <p14:tracePt t="4847" x="5821363" y="3416300"/>
          <p14:tracePt t="4865" x="5821363" y="3454400"/>
          <p14:tracePt t="4867" x="5821363" y="3516313"/>
          <p14:tracePt t="4880" x="5821363" y="3603625"/>
          <p14:tracePt t="4898" x="5821363" y="3692525"/>
          <p14:tracePt t="4915" x="5783263" y="3816350"/>
          <p14:tracePt t="4931" x="5770563" y="3854450"/>
          <p14:tracePt t="4947" x="5757863" y="3879850"/>
          <p14:tracePt t="4965" x="5745163" y="3905250"/>
          <p14:tracePt t="4981" x="5732463" y="3905250"/>
          <p14:tracePt t="5036" x="5719763" y="3905250"/>
          <p14:tracePt t="5047" x="5708650" y="3905250"/>
          <p14:tracePt t="5059" x="5695950" y="3905250"/>
          <p14:tracePt t="5071" x="5683250" y="3905250"/>
          <p14:tracePt t="5083" x="5657850" y="3905250"/>
          <p14:tracePt t="5100" x="5632450" y="3905250"/>
          <p14:tracePt t="5114" x="5607050" y="3916363"/>
          <p14:tracePt t="5133" x="5570538" y="3916363"/>
          <p14:tracePt t="5148" x="5545138" y="3929063"/>
          <p14:tracePt t="5166" x="5507038" y="3929063"/>
          <p14:tracePt t="5181" x="5483225" y="3929063"/>
          <p14:tracePt t="5198" x="5457825" y="3929063"/>
          <p14:tracePt t="5215" x="5432425" y="3929063"/>
          <p14:tracePt t="5232" x="5419725" y="3929063"/>
          <p14:tracePt t="5252" x="5407025" y="3929063"/>
          <p14:tracePt t="5277" x="5394325" y="3929063"/>
          <p14:tracePt t="5289" x="5383213" y="3929063"/>
          <p14:tracePt t="5302" x="5370513" y="3929063"/>
          <p14:tracePt t="5325" x="5357813" y="3929063"/>
          <p14:tracePt t="5482" x="5345113" y="3929063"/>
          <p14:tracePt t="5496" x="5332413" y="3916363"/>
          <p14:tracePt t="5555" x="5319713" y="3916363"/>
          <p14:tracePt t="5871" x="5332413" y="3916363"/>
          <p14:tracePt t="5883" x="5357813" y="3916363"/>
          <p14:tracePt t="5895" x="5383213" y="3905250"/>
          <p14:tracePt t="5908" x="5419725" y="3892550"/>
          <p14:tracePt t="5919" x="5483225" y="3892550"/>
          <p14:tracePt t="5934" x="5545138" y="3879850"/>
          <p14:tracePt t="5949" x="5607050" y="3867150"/>
          <p14:tracePt t="5967" x="5670550" y="3854450"/>
          <p14:tracePt t="5968" x="5745163" y="3841750"/>
          <p14:tracePt t="5983" x="5795963" y="3841750"/>
          <p14:tracePt t="6000" x="5845175" y="3841750"/>
          <p14:tracePt t="6017" x="5983288" y="3841750"/>
          <p14:tracePt t="6034" x="6057900" y="3854450"/>
          <p14:tracePt t="6050" x="6121400" y="3879850"/>
          <p14:tracePt t="6067" x="6221413" y="3892550"/>
          <p14:tracePt t="6083" x="6259513" y="3905250"/>
          <p14:tracePt t="6101" x="6270625" y="3905250"/>
          <p14:tracePt t="6102" x="6296025" y="3905250"/>
          <p14:tracePt t="6117" x="6308725" y="3905250"/>
          <p14:tracePt t="6134" x="6321425" y="3916363"/>
          <p14:tracePt t="6150" x="6346825" y="3916363"/>
          <p14:tracePt t="10673" x="6359525" y="3916363"/>
          <p14:tracePt t="10687" x="6383338" y="3929063"/>
          <p14:tracePt t="10710" x="6408738" y="3941763"/>
          <p14:tracePt t="10722" x="6421438" y="3941763"/>
          <p14:tracePt t="10734" x="6459538" y="3954463"/>
          <p14:tracePt t="10751" x="6496050" y="3967163"/>
          <p14:tracePt t="10764" x="6521450" y="3979863"/>
          <p14:tracePt t="10781" x="6559550" y="3992563"/>
          <p14:tracePt t="10783" x="6584950" y="4005263"/>
          <p14:tracePt t="10796" x="6608763" y="4017963"/>
          <p14:tracePt t="10816" x="6621463" y="4017963"/>
          <p14:tracePt t="10819" x="6634163" y="4017963"/>
          <p14:tracePt t="10831" x="6646863" y="4017963"/>
          <p14:tracePt t="11050" x="6646863" y="4029075"/>
          <p14:tracePt t="11062" x="6659563" y="4041775"/>
          <p14:tracePt t="11074" x="6672263" y="4041775"/>
          <p14:tracePt t="11123" x="6684963" y="4054475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246120" y="451596"/>
            <a:ext cx="5699760" cy="106680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marL="514350" indent="-514350" algn="ctr">
              <a:buFont typeface="+mj-lt"/>
              <a:buAutoNum type="alphaUcPeriod"/>
            </a:pPr>
            <a:r>
              <a:rPr sz="3200" b="1" dirty="0">
                <a:solidFill>
                  <a:schemeClr val="tx2"/>
                </a:solidFill>
                <a:latin typeface="Alexandria"/>
              </a:rPr>
              <a:t>The </a:t>
            </a:r>
            <a:r>
              <a:rPr lang="en-US" sz="3200" b="1" dirty="0">
                <a:solidFill>
                  <a:schemeClr val="tx2"/>
                </a:solidFill>
                <a:latin typeface="Alexandria"/>
              </a:rPr>
              <a:t>Administrative</a:t>
            </a:r>
            <a:r>
              <a:rPr sz="3200" b="1" dirty="0">
                <a:solidFill>
                  <a:schemeClr val="tx2"/>
                </a:solidFill>
                <a:latin typeface="Alexandria"/>
              </a:rPr>
              <a:t> Management System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80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875060" y="2193318"/>
            <a:ext cx="10297160" cy="3354765"/>
          </a:xfrm>
          <a:prstGeom prst="rect">
            <a:avLst/>
          </a:prstGeom>
          <a:noFill/>
        </p:spPr>
        <p:txBody>
          <a:bodyPr wrap="square" anchor="ctr">
            <a:normAutofit fontScale="92500"/>
          </a:bodyPr>
          <a:lstStyle/>
          <a:p>
            <a:pPr marL="914400" lvl="1" indent="-457200" algn="just">
              <a:lnSpc>
                <a:spcPct val="200000"/>
              </a:lnSpc>
              <a:spcAft>
                <a:spcPts val="5"/>
              </a:spcAft>
              <a:buFont typeface="+mj-lt"/>
              <a:buAutoNum type="arabicPeriod"/>
            </a:pPr>
            <a:r>
              <a:rPr sz="2400" dirty="0">
                <a:latin typeface="Alexandria"/>
              </a:rPr>
              <a:t>Patient identification and registration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914400" lvl="1" indent="-457200" algn="just">
              <a:lnSpc>
                <a:spcPct val="200000"/>
              </a:lnSpc>
              <a:spcAft>
                <a:spcPts val="5"/>
              </a:spcAft>
              <a:buFont typeface="+mj-lt"/>
              <a:buAutoNum type="arabicPeriod"/>
            </a:pPr>
            <a:r>
              <a:rPr sz="2400" dirty="0">
                <a:latin typeface="Alexandria"/>
              </a:rPr>
              <a:t>Appointment scheduling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914400" lvl="1" indent="-457200" algn="just">
              <a:lnSpc>
                <a:spcPct val="200000"/>
              </a:lnSpc>
              <a:spcAft>
                <a:spcPts val="5"/>
              </a:spcAft>
              <a:buFont typeface="+mj-lt"/>
              <a:buAutoNum type="arabicPeriod"/>
            </a:pPr>
            <a:r>
              <a:rPr sz="2400" dirty="0">
                <a:latin typeface="Alexandria"/>
              </a:rPr>
              <a:t>Check-in and patient tracking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914400" lvl="1" indent="-457200" algn="just">
              <a:lnSpc>
                <a:spcPct val="200000"/>
              </a:lnSpc>
              <a:spcAft>
                <a:spcPts val="5"/>
              </a:spcAft>
              <a:buFont typeface="+mj-lt"/>
              <a:buAutoNum type="arabicPeriod"/>
            </a:pPr>
            <a:r>
              <a:rPr sz="2400" dirty="0">
                <a:latin typeface="Alexandria"/>
              </a:rPr>
              <a:t>Billing and collections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914400" lvl="1" indent="-457200" algn="just">
              <a:lnSpc>
                <a:spcPct val="200000"/>
              </a:lnSpc>
              <a:spcAft>
                <a:spcPts val="5"/>
              </a:spcAft>
              <a:buFont typeface="+mj-lt"/>
              <a:buAutoNum type="arabicPeriod"/>
            </a:pPr>
            <a:r>
              <a:rPr sz="2400" dirty="0">
                <a:latin typeface="Alexandria"/>
              </a:rPr>
              <a:t>Operational and financial reporting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228"/>
    </mc:Choice>
    <mc:Fallback xmlns="">
      <p:transition spd="slow" advTm="134228"/>
    </mc:Fallback>
  </mc:AlternateContent>
  <p:extLst>
    <p:ext uri="{3A86A75C-4F4B-4683-9AE1-C65F6400EC91}">
      <p14:laserTraceLst xmlns:p14="http://schemas.microsoft.com/office/powerpoint/2010/main">
        <p14:tracePtLst>
          <p14:tracePt t="192" x="7723188" y="3228975"/>
          <p14:tracePt t="205" x="7597775" y="3203575"/>
          <p14:tracePt t="215" x="7472363" y="3154363"/>
          <p14:tracePt t="227" x="7323138" y="3090863"/>
          <p14:tracePt t="239" x="7146925" y="3028950"/>
          <p14:tracePt t="254" x="7010400" y="2952750"/>
          <p14:tracePt t="270" x="6884988" y="2865438"/>
          <p14:tracePt t="289" x="6672263" y="2690813"/>
          <p14:tracePt t="304" x="6596063" y="2603500"/>
          <p14:tracePt t="321" x="6508750" y="2516188"/>
          <p14:tracePt t="337" x="6334125" y="2339975"/>
          <p14:tracePt t="355" x="6270625" y="2290763"/>
          <p14:tracePt t="370" x="6234113" y="2214563"/>
          <p14:tracePt t="388" x="6183313" y="2127250"/>
          <p14:tracePt t="404" x="6170613" y="2089150"/>
          <p14:tracePt t="422" x="6157913" y="2039938"/>
          <p14:tracePt t="445" x="6157913" y="2027238"/>
          <p14:tracePt t="701" x="6157913" y="2014538"/>
          <p14:tracePt t="737" x="6146800" y="2001838"/>
          <p14:tracePt t="751" x="6121400" y="2001838"/>
          <p14:tracePt t="762" x="6083300" y="2001838"/>
          <p14:tracePt t="774" x="6045200" y="1989138"/>
          <p14:tracePt t="792" x="5995988" y="1989138"/>
          <p14:tracePt t="807" x="5921375" y="1989138"/>
          <p14:tracePt t="823" x="5732463" y="1989138"/>
          <p14:tracePt t="842" x="5632450" y="1989138"/>
          <p14:tracePt t="857" x="5532438" y="1989138"/>
          <p14:tracePt t="873" x="5319713" y="1989138"/>
          <p14:tracePt t="896" x="5132388" y="1989138"/>
          <p14:tracePt t="912" x="5068888" y="1989138"/>
          <p14:tracePt t="926" x="5032375" y="1989138"/>
          <p14:tracePt t="942" x="4981575" y="1989138"/>
          <p14:tracePt t="945" x="4945063" y="1989138"/>
          <p14:tracePt t="957" x="4919663" y="1989138"/>
          <p14:tracePt t="973" x="4894263" y="1978025"/>
          <p14:tracePt t="991" x="4881563" y="1978025"/>
          <p14:tracePt t="993" x="4868863" y="1978025"/>
          <p14:tracePt t="1017" x="4868863" y="1965325"/>
          <p14:tracePt t="1029" x="4856163" y="1965325"/>
          <p14:tracePt t="1271" x="4832350" y="1965325"/>
          <p14:tracePt t="1283" x="4806950" y="1965325"/>
          <p14:tracePt t="1295" x="4781550" y="1952625"/>
          <p14:tracePt t="1308" x="4732338" y="1927225"/>
          <p14:tracePt t="1325" x="4656138" y="1901825"/>
          <p14:tracePt t="1343" x="4481513" y="1865313"/>
          <p14:tracePt t="1358" x="4406900" y="1839913"/>
          <p14:tracePt t="1375" x="4343400" y="1839913"/>
          <p14:tracePt t="1394" x="4230688" y="1801813"/>
          <p14:tracePt t="1408" x="4192588" y="1776413"/>
          <p14:tracePt t="1426" x="4143375" y="1765300"/>
          <p14:tracePt t="1429" x="4105275" y="1739900"/>
          <p14:tracePt t="1442" x="4092575" y="1727200"/>
          <p14:tracePt t="1459" x="4056063" y="1701800"/>
          <p14:tracePt t="1476" x="4056063" y="1676400"/>
          <p14:tracePt t="1477" x="4030663" y="1652588"/>
          <p14:tracePt t="1492" x="4030663" y="1639888"/>
          <p14:tracePt t="1509" x="4030663" y="1627188"/>
          <p14:tracePt t="1527" x="4017963" y="1601788"/>
          <p14:tracePt t="1543" x="4017963" y="1589088"/>
          <p14:tracePt t="1575" x="4017963" y="1576388"/>
          <p14:tracePt t="1622" x="4030663" y="1576388"/>
          <p14:tracePt t="1634" x="4030663" y="1563688"/>
          <p14:tracePt t="1648" x="4043363" y="1563688"/>
          <p14:tracePt t="1671" x="4056063" y="1552575"/>
          <p14:tracePt t="1697" x="4081463" y="1552575"/>
          <p14:tracePt t="1708" x="4081463" y="1539875"/>
          <p14:tracePt t="1732" x="4092575" y="1539875"/>
          <p14:tracePt t="1744" x="4092575" y="1527175"/>
          <p14:tracePt t="1817" x="4092575" y="1514475"/>
          <p14:tracePt t="1829" x="4105275" y="1501775"/>
          <p14:tracePt t="1865" x="4105275" y="1489075"/>
          <p14:tracePt t="1890" x="4105275" y="1476375"/>
          <p14:tracePt t="1902" x="4117975" y="1476375"/>
          <p14:tracePt t="1914" x="4130675" y="1450975"/>
          <p14:tracePt t="1939" x="4130675" y="1439863"/>
          <p14:tracePt t="1951" x="4143375" y="1439863"/>
          <p14:tracePt t="1963" x="4143375" y="1427163"/>
          <p14:tracePt t="1976" x="4156075" y="1414463"/>
          <p14:tracePt t="1999" x="4168775" y="1401763"/>
          <p14:tracePt t="2011" x="4181475" y="1401763"/>
          <p14:tracePt t="2027" x="4192588" y="1389063"/>
          <p14:tracePt t="2047" x="4217988" y="1376363"/>
          <p14:tracePt t="2062" x="4217988" y="1363663"/>
          <p14:tracePt t="2077" x="4243388" y="1363663"/>
          <p14:tracePt t="2095" x="4243388" y="1350963"/>
          <p14:tracePt t="2097" x="4256088" y="1350963"/>
          <p14:tracePt t="2110" x="4281488" y="1350963"/>
          <p14:tracePt t="2127" x="4294188" y="1327150"/>
          <p14:tracePt t="2144" x="4318000" y="1314450"/>
          <p14:tracePt t="2161" x="4330700" y="1314450"/>
          <p14:tracePt t="2176" x="4343400" y="1301750"/>
          <p14:tracePt t="2196" x="4368800" y="1276350"/>
          <p14:tracePt t="2374" x="4381500" y="1276350"/>
          <p14:tracePt t="2399" x="4394200" y="1276350"/>
          <p14:tracePt t="2412" x="4406900" y="1276350"/>
          <p14:tracePt t="2422" x="4406900" y="1263650"/>
          <p14:tracePt t="2436" x="4418013" y="1263650"/>
          <p14:tracePt t="2447" x="4430713" y="1263650"/>
          <p14:tracePt t="2462" x="4443413" y="1263650"/>
          <p14:tracePt t="2478" x="4456113" y="1263650"/>
          <p14:tracePt t="2497" x="4494213" y="1263650"/>
          <p14:tracePt t="2510" x="4506913" y="1263650"/>
          <p14:tracePt t="2528" x="4530725" y="1263650"/>
          <p14:tracePt t="2545" x="4581525" y="1263650"/>
          <p14:tracePt t="2563" x="4606925" y="1263650"/>
          <p14:tracePt t="2578" x="4619625" y="1263650"/>
          <p14:tracePt t="2581" x="4630738" y="1263650"/>
          <p14:tracePt t="2596" x="4656138" y="1263650"/>
          <p14:tracePt t="2612" x="4668838" y="1263650"/>
          <p14:tracePt t="2631" x="4694238" y="1263650"/>
          <p14:tracePt t="2653" x="4719638" y="1263650"/>
          <p14:tracePt t="2677" x="4732338" y="1263650"/>
          <p14:tracePt t="2689" x="4756150" y="1263650"/>
          <p14:tracePt t="2703" x="4781550" y="1276350"/>
          <p14:tracePt t="2714" x="4819650" y="1289050"/>
          <p14:tracePt t="2729" x="4856163" y="1301750"/>
          <p14:tracePt t="2745" x="4894263" y="1314450"/>
          <p14:tracePt t="2764" x="4994275" y="1363663"/>
          <p14:tracePt t="2778" x="5068888" y="1389063"/>
          <p14:tracePt t="2796" x="5157788" y="1414463"/>
          <p14:tracePt t="2799" x="5232400" y="1439863"/>
          <p14:tracePt t="2812" x="5281613" y="1450975"/>
          <p14:tracePt t="2829" x="5345113" y="1476375"/>
          <p14:tracePt t="2845" x="5394325" y="1501775"/>
          <p14:tracePt t="2847" x="5457825" y="1527175"/>
          <p14:tracePt t="2864" x="5507038" y="1552575"/>
          <p14:tracePt t="2878" x="5595938" y="1576388"/>
          <p14:tracePt t="2896" x="5708650" y="1601788"/>
          <p14:tracePt t="2914" x="5732463" y="1601788"/>
          <p14:tracePt t="2929" x="5757863" y="1601788"/>
          <p14:tracePt t="3137" x="5770563" y="1601788"/>
          <p14:tracePt t="3163" x="5783263" y="1601788"/>
          <p14:tracePt t="3174" x="5795963" y="1601788"/>
          <p14:tracePt t="3187" x="5808663" y="1601788"/>
          <p14:tracePt t="3198" x="5845175" y="1601788"/>
          <p14:tracePt t="3211" x="5857875" y="1601788"/>
          <p14:tracePt t="3229" x="5883275" y="1601788"/>
          <p14:tracePt t="3245" x="5895975" y="1601788"/>
          <p14:tracePt t="3246" x="5932488" y="1614488"/>
          <p14:tracePt t="3264" x="5945188" y="1614488"/>
          <p14:tracePt t="3278" x="5957888" y="1614488"/>
          <p14:tracePt t="3298" x="6008688" y="1614488"/>
          <p14:tracePt t="3312" x="6045200" y="1614488"/>
          <p14:tracePt t="3329" x="6070600" y="1614488"/>
          <p14:tracePt t="3345" x="6134100" y="1627188"/>
          <p14:tracePt t="3362" x="6157913" y="1627188"/>
          <p14:tracePt t="3379" x="6234113" y="1639888"/>
          <p14:tracePt t="3396" x="6259513" y="1639888"/>
          <p14:tracePt t="3413" x="6296025" y="1639888"/>
          <p14:tracePt t="3432" x="6359525" y="1639888"/>
          <p14:tracePt t="3447" x="6396038" y="1639888"/>
          <p14:tracePt t="3464" x="6421438" y="1652588"/>
          <p14:tracePt t="3466" x="6446838" y="1652588"/>
          <p14:tracePt t="3480" x="6483350" y="1663700"/>
          <p14:tracePt t="3498" x="6521450" y="1663700"/>
          <p14:tracePt t="3503" x="6559550" y="1663700"/>
          <p14:tracePt t="3514" x="6608763" y="1676400"/>
          <p14:tracePt t="3532" x="6646863" y="1676400"/>
          <p14:tracePt t="3547" x="6672263" y="1676400"/>
          <p14:tracePt t="3549" x="6696075" y="1676400"/>
          <p14:tracePt t="3567" x="6734175" y="1689100"/>
          <p14:tracePt t="3581" x="6746875" y="1689100"/>
          <p14:tracePt t="3600" x="6784975" y="1689100"/>
          <p14:tracePt t="3613" x="6808788" y="1689100"/>
          <p14:tracePt t="3633" x="6834188" y="1689100"/>
          <p14:tracePt t="3635" x="6859588" y="1701800"/>
          <p14:tracePt t="3648" x="6897688" y="1701800"/>
          <p14:tracePt t="3665" x="6934200" y="1714500"/>
          <p14:tracePt t="3681" x="6972300" y="1714500"/>
          <p14:tracePt t="3702" x="7059613" y="1727200"/>
          <p14:tracePt t="3714" x="7097713" y="1739900"/>
          <p14:tracePt t="3731" x="7123113" y="1752600"/>
          <p14:tracePt t="3733" x="7146925" y="1765300"/>
          <p14:tracePt t="3890" x="7146925" y="1752600"/>
          <p14:tracePt t="4182" x="7159625" y="1752600"/>
          <p14:tracePt t="4206" x="7172325" y="1739900"/>
          <p14:tracePt t="4217" x="7185025" y="1739900"/>
          <p14:tracePt t="4229" x="7197725" y="1739900"/>
          <p14:tracePt t="4242" x="7210425" y="1727200"/>
          <p14:tracePt t="4255" x="7235825" y="1727200"/>
          <p14:tracePt t="4268" x="7259638" y="1727200"/>
          <p14:tracePt t="4282" x="7272338" y="1727200"/>
          <p14:tracePt t="4300" x="7310438" y="1727200"/>
          <p14:tracePt t="4305" x="7323138" y="1727200"/>
          <p14:tracePt t="4315" x="7348538" y="1727200"/>
          <p14:tracePt t="4334" x="7385050" y="1727200"/>
          <p14:tracePt t="4349" x="7397750" y="1727200"/>
          <p14:tracePt t="4351" x="7410450" y="1727200"/>
          <p14:tracePt t="4367" x="7423150" y="1727200"/>
          <p14:tracePt t="4382" x="7448550" y="1727200"/>
          <p14:tracePt t="4401" x="7472363" y="1727200"/>
          <p14:tracePt t="4416" x="7485063" y="1727200"/>
          <p14:tracePt t="4449" x="7497763" y="1727200"/>
          <p14:tracePt t="4606" x="7510463" y="1727200"/>
          <p14:tracePt t="4617" x="7523163" y="1727200"/>
          <p14:tracePt t="4642" x="7535863" y="1727200"/>
          <p14:tracePt t="4654" x="7548563" y="1727200"/>
          <p14:tracePt t="4669" x="7561263" y="1727200"/>
          <p14:tracePt t="4691" x="7572375" y="1727200"/>
          <p14:tracePt t="4715" x="7585075" y="1727200"/>
          <p14:tracePt t="4740" x="7597775" y="1727200"/>
          <p14:tracePt t="4751" x="7610475" y="1727200"/>
          <p14:tracePt t="4776" x="7623175" y="1727200"/>
          <p14:tracePt t="5248" x="7635875" y="1727200"/>
          <p14:tracePt t="5273" x="7661275" y="1714500"/>
          <p14:tracePt t="5286" x="7673975" y="1701800"/>
          <p14:tracePt t="5297" x="7685088" y="1701800"/>
          <p14:tracePt t="5310" x="7710488" y="1701800"/>
          <p14:tracePt t="5321" x="7723188" y="1701800"/>
          <p14:tracePt t="5335" x="7735888" y="1701800"/>
          <p14:tracePt t="5351" x="7748588" y="1701800"/>
          <p14:tracePt t="5370" x="7761288" y="1701800"/>
          <p14:tracePt t="5384" x="7773988" y="1701800"/>
          <p14:tracePt t="5515" x="7773988" y="1689100"/>
          <p14:tracePt t="5551" x="7785100" y="1689100"/>
          <p14:tracePt t="5600" x="7797800" y="1689100"/>
          <p14:tracePt t="5660" x="7810500" y="1689100"/>
          <p14:tracePt t="5770" x="7785100" y="1689100"/>
          <p14:tracePt t="5781" x="7773988" y="1689100"/>
          <p14:tracePt t="5794" x="7748588" y="1689100"/>
          <p14:tracePt t="5807" x="7723188" y="1689100"/>
          <p14:tracePt t="5819" x="7697788" y="1689100"/>
          <p14:tracePt t="5836" x="7661275" y="1689100"/>
          <p14:tracePt t="5853" x="7623175" y="1689100"/>
          <p14:tracePt t="5855" x="7597775" y="1689100"/>
          <p14:tracePt t="5870" x="7561263" y="1689100"/>
          <p14:tracePt t="5886" x="7523163" y="1689100"/>
          <p14:tracePt t="5905" x="7448550" y="1689100"/>
          <p14:tracePt t="5919" x="7385050" y="1689100"/>
          <p14:tracePt t="5937" x="7359650" y="1689100"/>
          <p14:tracePt t="5941" x="7335838" y="1689100"/>
          <p14:tracePt t="5953" x="7310438" y="1689100"/>
          <p14:tracePt t="5969" x="7297738" y="1689100"/>
          <p14:tracePt t="5985" x="7285038" y="1689100"/>
          <p14:tracePt t="6003" x="7272338" y="1689100"/>
          <p14:tracePt t="6025" x="7259638" y="1689100"/>
          <p14:tracePt t="6764" x="7259638" y="1701800"/>
          <p14:tracePt t="6777" x="7235825" y="1727200"/>
          <p14:tracePt t="6790" x="7235825" y="1739900"/>
          <p14:tracePt t="6801" x="7210425" y="1752600"/>
          <p14:tracePt t="6813" x="7197725" y="1776413"/>
          <p14:tracePt t="6825" x="7172325" y="1789113"/>
          <p14:tracePt t="6842" x="7146925" y="1801813"/>
          <p14:tracePt t="6856" x="7110413" y="1814513"/>
          <p14:tracePt t="6874" x="7034213" y="1827213"/>
          <p14:tracePt t="6889" x="6997700" y="1827213"/>
          <p14:tracePt t="6907" x="6972300" y="1827213"/>
          <p14:tracePt t="6910" x="6959600" y="1827213"/>
          <p14:tracePt t="6924" x="6934200" y="1827213"/>
          <p14:tracePt t="6942" x="6921500" y="1827213"/>
          <p14:tracePt t="6956" x="6910388" y="1827213"/>
          <p14:tracePt t="6973" x="6897688" y="1827213"/>
          <p14:tracePt t="7080" x="6859588" y="1827213"/>
          <p14:tracePt t="7091" x="6821488" y="1827213"/>
          <p14:tracePt t="7104" x="6784975" y="1827213"/>
          <p14:tracePt t="7116" x="6746875" y="1827213"/>
          <p14:tracePt t="7128" x="6721475" y="1814513"/>
          <p14:tracePt t="7142" x="6684963" y="1814513"/>
          <p14:tracePt t="7157" x="6646863" y="1814513"/>
          <p14:tracePt t="7174" x="6608763" y="1814513"/>
          <p14:tracePt t="7179" x="6584950" y="1814513"/>
          <p14:tracePt t="7191" x="6572250" y="1814513"/>
          <p14:tracePt t="7208" x="6546850" y="1814513"/>
          <p14:tracePt t="7224" x="6508750" y="1814513"/>
          <p14:tracePt t="7242" x="6496050" y="1814513"/>
          <p14:tracePt t="7257" x="6483350" y="1814513"/>
          <p14:tracePt t="7275" x="6472238" y="1814513"/>
          <p14:tracePt t="7291" x="6459538" y="1814513"/>
          <p14:tracePt t="7602" x="6434138" y="1814513"/>
          <p14:tracePt t="7614" x="6408738" y="1814513"/>
          <p14:tracePt t="7626" x="6359525" y="1814513"/>
          <p14:tracePt t="7637" x="6283325" y="1827213"/>
          <p14:tracePt t="7650" x="6208713" y="1827213"/>
          <p14:tracePt t="7662" x="6121400" y="1839913"/>
          <p14:tracePt t="7677" x="6021388" y="1839913"/>
          <p14:tracePt t="7692" x="5895975" y="1839913"/>
          <p14:tracePt t="7710" x="5645150" y="1839913"/>
          <p14:tracePt t="7725" x="5545138" y="1839913"/>
          <p14:tracePt t="7742" x="5419725" y="1839913"/>
          <p14:tracePt t="7759" x="5194300" y="1814513"/>
          <p14:tracePt t="7780" x="5106988" y="1789113"/>
          <p14:tracePt t="7784" x="5019675" y="1765300"/>
          <p14:tracePt t="7795" x="4945063" y="1752600"/>
          <p14:tracePt t="7809" x="4856163" y="1727200"/>
          <p14:tracePt t="7825" x="4794250" y="1701800"/>
          <p14:tracePt t="7842" x="4719638" y="1676400"/>
          <p14:tracePt t="7858" x="4606925" y="1614488"/>
          <p14:tracePt t="7876" x="4556125" y="1589088"/>
          <p14:tracePt t="7893" x="4481513" y="1527175"/>
          <p14:tracePt t="7913" x="4443413" y="1489075"/>
          <p14:tracePt t="7917" x="4394200" y="1463675"/>
          <p14:tracePt t="7928" x="4343400" y="1427163"/>
          <p14:tracePt t="7944" x="4294188" y="1376363"/>
          <p14:tracePt t="7959" x="4256088" y="1327150"/>
          <p14:tracePt t="7980" x="4181475" y="1250950"/>
          <p14:tracePt t="7992" x="4156075" y="1201738"/>
          <p14:tracePt t="8009" x="4143375" y="1163638"/>
          <p14:tracePt t="8026" x="4130675" y="1114425"/>
          <p14:tracePt t="8044" x="4130675" y="1089025"/>
          <p14:tracePt t="8061" x="4130675" y="1063625"/>
          <p14:tracePt t="8075" x="4117975" y="1063625"/>
          <p14:tracePt t="8091" x="4117975" y="1050925"/>
          <p14:tracePt t="8108" x="4105275" y="1038225"/>
          <p14:tracePt t="8124" x="4105275" y="1025525"/>
          <p14:tracePt t="8141" x="4105275" y="1014413"/>
          <p14:tracePt t="8158" x="4105275" y="1001713"/>
          <p14:tracePt t="8279" x="4117975" y="1001713"/>
          <p14:tracePt t="8315" x="4130675" y="1014413"/>
          <p14:tracePt t="8327" x="4130675" y="1025525"/>
          <p14:tracePt t="8340" x="4143375" y="1025525"/>
          <p14:tracePt t="8352" x="4143375" y="1038225"/>
          <p14:tracePt t="8377" x="4156075" y="1038225"/>
          <p14:tracePt t="8388" x="4168775" y="1038225"/>
          <p14:tracePt t="8400" x="4168775" y="1050925"/>
          <p14:tracePt t="8436" x="4181475" y="1050925"/>
          <p14:tracePt t="8521" x="4181475" y="1063625"/>
          <p14:tracePt t="8874" x="4181475" y="1076325"/>
          <p14:tracePt t="8898" x="4181475" y="1089025"/>
          <p14:tracePt t="8935" x="4181475" y="1101725"/>
          <p14:tracePt t="8959" x="4181475" y="1114425"/>
          <p14:tracePt t="8971" x="4168775" y="1125538"/>
          <p14:tracePt t="8984" x="4156075" y="1138238"/>
          <p14:tracePt t="8995" x="4156075" y="1150938"/>
          <p14:tracePt t="9013" x="4130675" y="1176338"/>
          <p14:tracePt t="9028" x="4130675" y="1201738"/>
          <p14:tracePt t="9047" x="4081463" y="1250950"/>
          <p14:tracePt t="9062" x="4056063" y="1276350"/>
          <p14:tracePt t="9081" x="4017963" y="1314450"/>
          <p14:tracePt t="9095" x="3992563" y="1339850"/>
          <p14:tracePt t="9113" x="3979863" y="1350963"/>
          <p14:tracePt t="9129" x="3956050" y="1376363"/>
          <p14:tracePt t="9147" x="3943350" y="1401763"/>
          <p14:tracePt t="9162" x="3930650" y="1401763"/>
          <p14:tracePt t="9180" x="3905250" y="1401763"/>
          <p14:tracePt t="9195" x="3892550" y="1401763"/>
          <p14:tracePt t="9263" x="3879850" y="1401763"/>
          <p14:tracePt t="9566" x="3892550" y="1401763"/>
          <p14:tracePt t="9578" x="3892550" y="1389063"/>
          <p14:tracePt t="9602" x="3905250" y="1389063"/>
          <p14:tracePt t="9616" x="3917950" y="1389063"/>
          <p14:tracePt t="9638" x="3930650" y="1389063"/>
          <p14:tracePt t="9651" x="3943350" y="1389063"/>
          <p14:tracePt t="9664" x="3956050" y="1389063"/>
          <p14:tracePt t="9687" x="3968750" y="1389063"/>
          <p14:tracePt t="9735" x="3979863" y="1389063"/>
          <p14:tracePt t="9832" x="3968750" y="1389063"/>
          <p14:tracePt t="9857" x="3956050" y="1376363"/>
          <p14:tracePt t="9869" x="3943350" y="1376363"/>
          <p14:tracePt t="9882" x="3943350" y="1363663"/>
          <p14:tracePt t="9893" x="3930650" y="1363663"/>
          <p14:tracePt t="9905" x="3930650" y="1350963"/>
          <p14:tracePt t="9922" x="3905250" y="1339850"/>
          <p14:tracePt t="9931" x="3905250" y="1314450"/>
          <p14:tracePt t="9948" x="3892550" y="1289050"/>
          <p14:tracePt t="9964" x="3879850" y="1276350"/>
          <p14:tracePt t="9981" x="3867150" y="1238250"/>
          <p14:tracePt t="9997" x="3856038" y="1227138"/>
          <p14:tracePt t="10017" x="3856038" y="1201738"/>
          <p14:tracePt t="10031" x="3856038" y="1189038"/>
          <p14:tracePt t="10048" x="3856038" y="1176338"/>
          <p14:tracePt t="10112" x="3867150" y="1176338"/>
          <p14:tracePt t="10136" x="3879850" y="1176338"/>
          <p14:tracePt t="10150" x="3892550" y="1176338"/>
          <p14:tracePt t="10172" x="3905250" y="1176338"/>
          <p14:tracePt t="10196" x="3917950" y="1176338"/>
          <p14:tracePt t="10220" x="3943350" y="1176338"/>
          <p14:tracePt t="10245" x="3956050" y="1176338"/>
          <p14:tracePt t="10257" x="3968750" y="1176338"/>
          <p14:tracePt t="10283" x="3979863" y="1176338"/>
          <p14:tracePt t="10305" x="3992563" y="1176338"/>
          <p14:tracePt t="10560" x="3979863" y="1150938"/>
          <p14:tracePt t="10585" x="3979863" y="1138238"/>
          <p14:tracePt t="10596" x="3979863" y="1125538"/>
          <p14:tracePt t="10608" x="3979863" y="1114425"/>
          <p14:tracePt t="10622" x="3979863" y="1101725"/>
          <p14:tracePt t="10658" x="3979863" y="1089025"/>
          <p14:tracePt t="10730" x="3992563" y="1089025"/>
          <p14:tracePt t="10755" x="3992563" y="1101725"/>
          <p14:tracePt t="10790" x="3992563" y="1114425"/>
          <p14:tracePt t="10814" x="3992563" y="1125538"/>
          <p14:tracePt t="10863" x="3992563" y="1138238"/>
          <p14:tracePt t="10888" x="4005263" y="1138238"/>
          <p14:tracePt t="10935" x="4005263" y="1150938"/>
          <p14:tracePt t="10959" x="4005263" y="1163638"/>
          <p14:tracePt t="10985" x="4005263" y="1176338"/>
          <p14:tracePt t="11008" x="4005263" y="1189038"/>
          <p14:tracePt t="11021" x="4005263" y="1201738"/>
          <p14:tracePt t="11044" x="4005263" y="1214438"/>
          <p14:tracePt t="11057" x="4005263" y="1227138"/>
          <p14:tracePt t="11068" x="4005263" y="1238250"/>
          <p14:tracePt t="11080" x="4005263" y="1250950"/>
          <p14:tracePt t="11092" x="4005263" y="1263650"/>
          <p14:tracePt t="11106" x="4005263" y="1276350"/>
          <p14:tracePt t="11129" x="4005263" y="1289050"/>
          <p14:tracePt t="11991" x="4005263" y="1301750"/>
          <p14:tracePt t="12028" x="4005263" y="1314450"/>
          <p14:tracePt t="12064" x="3992563" y="1327150"/>
          <p14:tracePt t="12088" x="3992563" y="1339850"/>
          <p14:tracePt t="12100" x="3992563" y="1350963"/>
          <p14:tracePt t="12112" x="3979863" y="1350963"/>
          <p14:tracePt t="12125" x="3968750" y="1363663"/>
          <p14:tracePt t="12149" x="3968750" y="1376363"/>
          <p14:tracePt t="12174" x="3956050" y="1389063"/>
          <p14:tracePt t="12186" x="3956050" y="1401763"/>
          <p14:tracePt t="12209" x="3956050" y="1414463"/>
          <p14:tracePt t="12223" x="3943350" y="1439863"/>
          <p14:tracePt t="12245" x="3930650" y="1450975"/>
          <p14:tracePt t="12258" x="3930650" y="1463675"/>
          <p14:tracePt t="12271" x="3930650" y="1476375"/>
          <p14:tracePt t="12282" x="3930650" y="1489075"/>
          <p14:tracePt t="12306" x="3917950" y="1501775"/>
          <p14:tracePt t="12330" x="3917950" y="1514475"/>
          <p14:tracePt t="12367" x="3917950" y="1527175"/>
          <p14:tracePt t="12404" x="3917950" y="1539875"/>
          <p14:tracePt t="12427" x="3905250" y="1539875"/>
          <p14:tracePt t="12439" x="3905250" y="1552575"/>
          <p14:tracePt t="12464" x="3905250" y="1563688"/>
          <p14:tracePt t="12490" x="3905250" y="1576388"/>
          <p14:tracePt t="12513" x="3905250" y="1589088"/>
          <p14:tracePt t="12525" x="3892550" y="1601788"/>
          <p14:tracePt t="12537" x="3892550" y="1614488"/>
          <p14:tracePt t="12549" x="3892550" y="1627188"/>
          <p14:tracePt t="12561" x="3879850" y="1639888"/>
          <p14:tracePt t="12573" x="3879850" y="1652588"/>
          <p14:tracePt t="12587" x="3879850" y="1663700"/>
          <p14:tracePt t="12604" x="3879850" y="1676400"/>
          <p14:tracePt t="12624" x="3867150" y="1689100"/>
          <p14:tracePt t="12638" x="3867150" y="1714500"/>
          <p14:tracePt t="12659" x="3856038" y="1714500"/>
          <p14:tracePt t="12671" x="3856038" y="1727200"/>
          <p14:tracePt t="12705" x="3856038" y="1739900"/>
          <p14:tracePt t="14537" x="3867150" y="1739900"/>
          <p14:tracePt t="14586" x="3879850" y="1739900"/>
          <p14:tracePt t="14610" x="3905250" y="1739900"/>
          <p14:tracePt t="14635" x="3917950" y="1739900"/>
          <p14:tracePt t="14645" x="3943350" y="1739900"/>
          <p14:tracePt t="14659" x="3968750" y="1739900"/>
          <p14:tracePt t="14670" x="4005263" y="1739900"/>
          <p14:tracePt t="14683" x="4056063" y="1739900"/>
          <p14:tracePt t="14695" x="4092575" y="1739900"/>
          <p14:tracePt t="14710" x="4130675" y="1739900"/>
          <p14:tracePt t="14727" x="4168775" y="1739900"/>
          <p14:tracePt t="14743" x="4230688" y="1739900"/>
          <p14:tracePt t="14761" x="4256088" y="1739900"/>
          <p14:tracePt t="14776" x="4268788" y="1739900"/>
          <p14:tracePt t="14794" x="4318000" y="1739900"/>
          <p14:tracePt t="14816" x="4330700" y="1739900"/>
          <p14:tracePt t="14840" x="4343400" y="1739900"/>
          <p14:tracePt t="15022" x="4356100" y="1739900"/>
          <p14:tracePt t="15071" x="4368800" y="1739900"/>
          <p14:tracePt t="15107" x="4381500" y="1739900"/>
          <p14:tracePt t="15119" x="4394200" y="1739900"/>
          <p14:tracePt t="15133" x="4406900" y="1739900"/>
          <p14:tracePt t="15145" x="4430713" y="1739900"/>
          <p14:tracePt t="15163" x="4443413" y="1739900"/>
          <p14:tracePt t="15177" x="4456113" y="1739900"/>
          <p14:tracePt t="15179" x="4468813" y="1739900"/>
          <p14:tracePt t="15194" x="4494213" y="1739900"/>
          <p14:tracePt t="15211" x="4506913" y="1739900"/>
          <p14:tracePt t="15229" x="4543425" y="1739900"/>
          <p14:tracePt t="15245" x="4556125" y="1739900"/>
          <p14:tracePt t="15265" x="4619625" y="1752600"/>
          <p14:tracePt t="15277" x="4656138" y="1752600"/>
          <p14:tracePt t="15296" x="4694238" y="1752600"/>
          <p14:tracePt t="15311" x="4732338" y="1765300"/>
          <p14:tracePt t="15313" x="4806950" y="1776413"/>
          <p14:tracePt t="15331" x="4868863" y="1789113"/>
          <p14:tracePt t="15345" x="4945063" y="1801813"/>
          <p14:tracePt t="15363" x="5057775" y="1827213"/>
          <p14:tracePt t="15378" x="5119688" y="1839913"/>
          <p14:tracePt t="15399" x="5319713" y="1889125"/>
          <p14:tracePt t="15412" x="5432425" y="1914525"/>
          <p14:tracePt t="15429" x="5557838" y="1927225"/>
          <p14:tracePt t="15445" x="5695950" y="1965325"/>
          <p14:tracePt t="15447" x="5908675" y="1989138"/>
          <p14:tracePt t="15464" x="6134100" y="2039938"/>
          <p14:tracePt t="15478" x="6308725" y="2089150"/>
          <p14:tracePt t="15496" x="6534150" y="2178050"/>
          <p14:tracePt t="15513" x="6572250" y="2201863"/>
          <p14:tracePt t="15529" x="6584950" y="2201863"/>
          <p14:tracePt t="15533" x="6584950" y="2214563"/>
          <p14:tracePt t="15800" x="6596063" y="2214563"/>
          <p14:tracePt t="15822" x="6621463" y="2214563"/>
          <p14:tracePt t="15835" x="6634163" y="2214563"/>
          <p14:tracePt t="15847" x="6659563" y="2214563"/>
          <p14:tracePt t="15858" x="6696075" y="2214563"/>
          <p14:tracePt t="15872" x="6746875" y="2214563"/>
          <p14:tracePt t="15883" x="6808788" y="2214563"/>
          <p14:tracePt t="15898" x="6897688" y="2227263"/>
          <p14:tracePt t="15913" x="6997700" y="2227263"/>
          <p14:tracePt t="15932" x="7235825" y="2239963"/>
          <p14:tracePt t="15946" x="7359650" y="2265363"/>
          <p14:tracePt t="15963" x="7459663" y="2265363"/>
          <p14:tracePt t="15980" x="7673975" y="2303463"/>
          <p14:tracePt t="15997" x="7797800" y="2314575"/>
          <p14:tracePt t="16013" x="7886700" y="2327275"/>
          <p14:tracePt t="16031" x="7999413" y="2339975"/>
          <p14:tracePt t="16046" x="8061325" y="2339975"/>
          <p14:tracePt t="16064" x="8110538" y="2339975"/>
          <p14:tracePt t="16066" x="8123238" y="2339975"/>
          <p14:tracePt t="16079" x="8135938" y="2339975"/>
          <p14:tracePt t="29656" x="8135938" y="2352675"/>
          <p14:tracePt t="29671" x="8123238" y="2352675"/>
          <p14:tracePt t="29681" x="8099425" y="2365375"/>
          <p14:tracePt t="29692" x="8086725" y="2390775"/>
          <p14:tracePt t="29706" x="8061325" y="2390775"/>
          <p14:tracePt t="29717" x="8023225" y="2414588"/>
          <p14:tracePt t="29731" x="7986713" y="2427288"/>
          <p14:tracePt t="29747" x="7948613" y="2452688"/>
          <p14:tracePt t="29765" x="7861300" y="2503488"/>
          <p14:tracePt t="29781" x="7810500" y="2540000"/>
          <p14:tracePt t="29798" x="7748588" y="2565400"/>
          <p14:tracePt t="29814" x="7723188" y="2578100"/>
          <p14:tracePt t="29815" x="7685088" y="2603500"/>
          <p14:tracePt t="29832" x="7648575" y="2627313"/>
          <p14:tracePt t="29847" x="7635875" y="2627313"/>
          <p14:tracePt t="29864" x="7610475" y="2627313"/>
          <p14:tracePt t="36582" x="7610475" y="2616200"/>
          <p14:tracePt t="36592" x="7610475" y="2603500"/>
          <p14:tracePt t="36605" x="7610475" y="2590800"/>
          <p14:tracePt t="36619" x="7610475" y="2578100"/>
          <p14:tracePt t="36634" x="7610475" y="2552700"/>
          <p14:tracePt t="36654" x="7597775" y="2503488"/>
          <p14:tracePt t="36666" x="7597775" y="2490788"/>
          <p14:tracePt t="36683" x="7597775" y="2478088"/>
          <p14:tracePt t="36700" x="7597775" y="2465388"/>
          <p14:tracePt t="36716" x="7597775" y="2452688"/>
          <p14:tracePt t="36732" x="7597775" y="2439988"/>
          <p14:tracePt t="36751" x="7597775" y="2414588"/>
          <p14:tracePt t="36766" x="7585075" y="2403475"/>
          <p14:tracePt t="36783" x="7585075" y="2390775"/>
          <p14:tracePt t="36799" x="7585075" y="2365375"/>
          <p14:tracePt t="36823" x="7585075" y="2352675"/>
          <p14:tracePt t="36834" x="7585075" y="2339975"/>
          <p14:tracePt t="36850" x="7585075" y="2327275"/>
          <p14:tracePt t="36871" x="7585075" y="2314575"/>
          <p14:tracePt t="36894" x="7585075" y="2303463"/>
          <p14:tracePt t="36906" x="7585075" y="2290763"/>
          <p14:tracePt t="36921" x="7585075" y="2278063"/>
          <p14:tracePt t="36943" x="7585075" y="2265363"/>
          <p14:tracePt t="36968" x="7585075" y="2252663"/>
          <p14:tracePt t="36980" x="7585075" y="2239963"/>
          <p14:tracePt t="36993" x="7585075" y="2227263"/>
          <p14:tracePt t="37017" x="7585075" y="2214563"/>
          <p14:tracePt t="37040" x="7585075" y="2201863"/>
          <p14:tracePt t="37064" x="7585075" y="2178050"/>
          <p14:tracePt t="37089" x="7585075" y="2165350"/>
          <p14:tracePt t="37101" x="7585075" y="2139950"/>
          <p14:tracePt t="37113" x="7585075" y="2127250"/>
          <p14:tracePt t="37125" x="7585075" y="2114550"/>
          <p14:tracePt t="37138" x="7597775" y="2101850"/>
          <p14:tracePt t="37151" x="7597775" y="2089150"/>
          <p14:tracePt t="37167" x="7597775" y="2078038"/>
          <p14:tracePt t="37185" x="7597775" y="2052638"/>
          <p14:tracePt t="37200" x="7597775" y="2027238"/>
          <p14:tracePt t="37223" x="7597775" y="2014538"/>
          <p14:tracePt t="37236" x="7610475" y="2014538"/>
          <p14:tracePt t="37254" x="7610475" y="2001838"/>
          <p14:tracePt t="37272" x="7610475" y="1989138"/>
          <p14:tracePt t="37285" x="7610475" y="1978025"/>
          <p14:tracePt t="37303" x="7610475" y="1965325"/>
          <p14:tracePt t="37319" x="7610475" y="1952625"/>
          <p14:tracePt t="37322" x="7610475" y="1939925"/>
          <p14:tracePt t="37345" x="7610475" y="1927225"/>
          <p14:tracePt t="37357" x="7610475" y="1914525"/>
          <p14:tracePt t="37370" x="7610475" y="1901825"/>
          <p14:tracePt t="37386" x="7623175" y="1889125"/>
          <p14:tracePt t="37403" x="7623175" y="1876425"/>
          <p14:tracePt t="37405" x="7623175" y="1865313"/>
          <p14:tracePt t="37429" x="7623175" y="1852613"/>
          <p14:tracePt t="37441" x="7635875" y="1852613"/>
          <p14:tracePt t="37454" x="7635875" y="1839913"/>
          <p14:tracePt t="37478" x="7635875" y="1827213"/>
          <p14:tracePt t="37514" x="7635875" y="1814513"/>
          <p14:tracePt t="37878" x="7635875" y="1801813"/>
          <p14:tracePt t="37902" x="7635875" y="1789113"/>
          <p14:tracePt t="37928" x="7635875" y="1776413"/>
          <p14:tracePt t="37951" x="7635875" y="1765300"/>
          <p14:tracePt t="37988" x="7648575" y="1765300"/>
          <p14:tracePt t="38327" x="7648575" y="1776413"/>
          <p14:tracePt t="38339" x="7648575" y="1789113"/>
          <p14:tracePt t="38350" x="7648575" y="1801813"/>
          <p14:tracePt t="38364" x="7648575" y="1814513"/>
          <p14:tracePt t="38375" x="7648575" y="1839913"/>
          <p14:tracePt t="38392" x="7648575" y="1852613"/>
          <p14:tracePt t="38405" x="7635875" y="1865313"/>
          <p14:tracePt t="38424" x="7635875" y="1914525"/>
          <p14:tracePt t="38438" x="7635875" y="1927225"/>
          <p14:tracePt t="38455" x="7623175" y="1952625"/>
          <p14:tracePt t="38473" x="7610475" y="1978025"/>
          <p14:tracePt t="38488" x="7610475" y="1989138"/>
          <p14:tracePt t="38505" x="7597775" y="1989138"/>
          <p14:tracePt t="38508" x="7597775" y="2001838"/>
          <p14:tracePt t="38545" x="7597775" y="2014538"/>
          <p14:tracePt t="38557" x="7597775" y="2027238"/>
          <p14:tracePt t="38569" x="7597775" y="2039938"/>
          <p14:tracePt t="38594" x="7597775" y="2052638"/>
          <p14:tracePt t="38607" x="7597775" y="2065338"/>
          <p14:tracePt t="38618" x="7597775" y="2078038"/>
          <p14:tracePt t="38630" x="7597775" y="2089150"/>
          <p14:tracePt t="38641" x="7597775" y="2101850"/>
          <p14:tracePt t="38656" x="7597775" y="2114550"/>
          <p14:tracePt t="38672" x="7597775" y="2139950"/>
          <p14:tracePt t="38691" x="7597775" y="2165350"/>
          <p14:tracePt t="38706" x="7597775" y="2190750"/>
          <p14:tracePt t="38727" x="7585075" y="2214563"/>
          <p14:tracePt t="38740" x="7572375" y="2227263"/>
          <p14:tracePt t="38757" x="7572375" y="2252663"/>
          <p14:tracePt t="38775" x="7561263" y="2278063"/>
          <p14:tracePt t="38790" x="7548563" y="2303463"/>
          <p14:tracePt t="38806" x="7548563" y="2314575"/>
          <p14:tracePt t="38827" x="7523163" y="2352675"/>
          <p14:tracePt t="38848" x="7510463" y="2365375"/>
          <p14:tracePt t="38862" x="7510463" y="2378075"/>
          <p14:tracePt t="38874" x="7510463" y="2390775"/>
          <p14:tracePt t="38891" x="7497763" y="2403475"/>
          <p14:tracePt t="38907" x="7497763" y="2414588"/>
          <p14:tracePt t="38909" x="7485063" y="2414588"/>
          <p14:tracePt t="38923" x="7485063" y="2427288"/>
          <p14:tracePt t="38940" x="7485063" y="2439988"/>
          <p14:tracePt t="38958" x="7472363" y="2478088"/>
          <p14:tracePt t="38982" x="7472363" y="2490788"/>
          <p14:tracePt t="39006" x="7459663" y="2503488"/>
          <p14:tracePt t="39054" x="7448550" y="2503488"/>
          <p14:tracePt t="39066" x="7448550" y="2478088"/>
          <p14:tracePt t="42037" x="7435850" y="2478088"/>
          <p14:tracePt t="42061" x="7423150" y="2478088"/>
          <p14:tracePt t="42073" x="7397750" y="2478088"/>
          <p14:tracePt t="42085" x="7372350" y="2490788"/>
          <p14:tracePt t="42101" x="7348538" y="2490788"/>
          <p14:tracePt t="42115" x="7310438" y="2503488"/>
          <p14:tracePt t="42131" x="7246938" y="2527300"/>
          <p14:tracePt t="42133" x="7223125" y="2540000"/>
          <p14:tracePt t="42147" x="7185025" y="2540000"/>
          <p14:tracePt t="42165" x="7159625" y="2552700"/>
          <p14:tracePt t="42183" x="7085013" y="2565400"/>
          <p14:tracePt t="42199" x="7059613" y="2578100"/>
          <p14:tracePt t="42214" x="7021513" y="2578100"/>
          <p14:tracePt t="42233" x="6972300" y="2603500"/>
          <p14:tracePt t="42248" x="6946900" y="2603500"/>
          <p14:tracePt t="42266" x="6910388" y="2616200"/>
          <p14:tracePt t="42268" x="6897688" y="2616200"/>
          <p14:tracePt t="42282" x="6884988" y="2640013"/>
          <p14:tracePt t="42299" x="6859588" y="2640013"/>
          <p14:tracePt t="42316" x="6834188" y="2652713"/>
          <p14:tracePt t="42333" x="6808788" y="2678113"/>
          <p14:tracePt t="42349" x="6797675" y="2678113"/>
          <p14:tracePt t="42351" x="6772275" y="2690813"/>
          <p14:tracePt t="42367" x="6734175" y="2703513"/>
          <p14:tracePt t="42382" x="6696075" y="2716213"/>
          <p14:tracePt t="42400" x="6672263" y="2740025"/>
          <p14:tracePt t="42415" x="6621463" y="2778125"/>
          <p14:tracePt t="42432" x="6608763" y="2803525"/>
          <p14:tracePt t="42450" x="6608763" y="2840038"/>
          <p14:tracePt t="42467" x="6608763" y="2865438"/>
          <p14:tracePt t="42485" x="6608763" y="2878138"/>
          <p14:tracePt t="44279" x="6596063" y="2878138"/>
          <p14:tracePt t="44341" x="6584950" y="2878138"/>
          <p14:tracePt t="44438" x="6572250" y="2878138"/>
          <p14:tracePt t="44958" x="6572250" y="2890838"/>
          <p14:tracePt t="44996" x="6572250" y="2916238"/>
          <p14:tracePt t="45008" x="6572250" y="2928938"/>
          <p14:tracePt t="45031" x="6572250" y="2952750"/>
          <p14:tracePt t="45044" x="6559550" y="2965450"/>
          <p14:tracePt t="45056" x="6559550" y="2978150"/>
          <p14:tracePt t="45068" x="6559550" y="2990850"/>
          <p14:tracePt t="45092" x="6559550" y="3003550"/>
          <p14:tracePt t="45105" x="6559550" y="3016250"/>
          <p14:tracePt t="45117" x="6559550" y="3028950"/>
          <p14:tracePt t="45528" x="6559550" y="3065463"/>
          <p14:tracePt t="45541" x="6559550" y="3078163"/>
          <p14:tracePt t="45554" x="6559550" y="3103563"/>
          <p14:tracePt t="45565" x="6546850" y="3116263"/>
          <p14:tracePt t="45576" x="6546850" y="3128963"/>
          <p14:tracePt t="45590" x="6534150" y="3141663"/>
          <p14:tracePt t="45607" x="6521450" y="3154363"/>
          <p14:tracePt t="45623" x="6508750" y="3178175"/>
          <p14:tracePt t="45640" x="6472238" y="3216275"/>
          <p14:tracePt t="45656" x="6446838" y="3241675"/>
          <p14:tracePt t="45674" x="6383338" y="3328988"/>
          <p14:tracePt t="45691" x="6359525" y="3378200"/>
          <p14:tracePt t="45707" x="6321425" y="3416300"/>
          <p14:tracePt t="45723" x="6246813" y="3503613"/>
          <p14:tracePt t="45741" x="6196013" y="3541713"/>
          <p14:tracePt t="45756" x="6146800" y="3579813"/>
          <p14:tracePt t="45758" x="6070600" y="3629025"/>
          <p14:tracePt t="45773" x="6008688" y="3654425"/>
          <p14:tracePt t="45790" x="5932488" y="3679825"/>
          <p14:tracePt t="45810" x="5821363" y="3703638"/>
          <p14:tracePt t="45823" x="5770563" y="3716338"/>
          <p14:tracePt t="45841" x="5719763" y="3716338"/>
          <p14:tracePt t="45856" x="5583238" y="3729038"/>
          <p14:tracePt t="45874" x="5532438" y="3741738"/>
          <p14:tracePt t="45890" x="5470525" y="3741738"/>
          <p14:tracePt t="45892" x="5419725" y="3741738"/>
          <p14:tracePt t="45907" x="5394325" y="3741738"/>
          <p14:tracePt t="45923" x="5357813" y="3741738"/>
          <p14:tracePt t="45942" x="5307013" y="3741738"/>
          <p14:tracePt t="45957" x="5294313" y="3741738"/>
          <p14:tracePt t="45974" x="5270500" y="3741738"/>
          <p14:tracePt t="45992" x="5257800" y="3716338"/>
          <p14:tracePt t="46008" x="5245100" y="3703638"/>
          <p14:tracePt t="46244" x="5219700" y="3703638"/>
          <p14:tracePt t="46257" x="5170488" y="3703638"/>
          <p14:tracePt t="46268" x="5106988" y="3703638"/>
          <p14:tracePt t="46282" x="5032375" y="3703638"/>
          <p14:tracePt t="46292" x="4981575" y="3703638"/>
          <p14:tracePt t="46310" x="4945063" y="3703638"/>
          <p14:tracePt t="46326" x="4894263" y="3703638"/>
          <p14:tracePt t="46328" x="4856163" y="3703638"/>
          <p14:tracePt t="46343" x="4832350" y="3703638"/>
          <p14:tracePt t="46358" x="4794250" y="3692525"/>
          <p14:tracePt t="46375" x="4768850" y="3679825"/>
          <p14:tracePt t="46378" x="4743450" y="3679825"/>
          <p14:tracePt t="46392" x="4719638" y="3667125"/>
          <p14:tracePt t="46409" x="4706938" y="3667125"/>
          <p14:tracePt t="46426" x="4681538" y="3667125"/>
          <p14:tracePt t="46451" x="4681538" y="3654425"/>
          <p14:tracePt t="46463" x="4668838" y="3654425"/>
          <p14:tracePt t="46547" x="4656138" y="3654425"/>
          <p14:tracePt t="46560" x="4643438" y="3654425"/>
          <p14:tracePt t="46572" x="4630738" y="3641725"/>
          <p14:tracePt t="46585" x="4619625" y="3629025"/>
          <p14:tracePt t="46596" x="4606925" y="3629025"/>
          <p14:tracePt t="46610" x="4581525" y="3629025"/>
          <p14:tracePt t="46626" x="4556125" y="3616325"/>
          <p14:tracePt t="46643" x="4518025" y="3579813"/>
          <p14:tracePt t="46660" x="4494213" y="3567113"/>
          <p14:tracePt t="46678" x="4481513" y="3541713"/>
          <p14:tracePt t="46693" x="4430713" y="3490913"/>
          <p14:tracePt t="46711" x="4418013" y="3467100"/>
          <p14:tracePt t="46727" x="4406900" y="3467100"/>
          <p14:tracePt t="46729" x="4394200" y="3441700"/>
          <p14:tracePt t="46754" x="4381500" y="3429000"/>
          <p14:tracePt t="46779" x="4368800" y="3429000"/>
          <p14:tracePt t="47082" x="4368800" y="3416300"/>
          <p14:tracePt t="47128" x="4368800" y="3403600"/>
          <p14:tracePt t="47312" x="4368800" y="3390900"/>
          <p14:tracePt t="47384" x="4381500" y="3390900"/>
          <p14:tracePt t="47518" x="4394200" y="3390900"/>
          <p14:tracePt t="47578" x="4406900" y="3390900"/>
          <p14:tracePt t="47615" x="4418013" y="3390900"/>
          <p14:tracePt t="47639" x="4430713" y="3390900"/>
          <p14:tracePt t="47662" x="4443413" y="3390900"/>
          <p14:tracePt t="47687" x="4456113" y="3390900"/>
          <p14:tracePt t="47699" x="4468813" y="3390900"/>
          <p14:tracePt t="47711" x="4481513" y="3390900"/>
          <p14:tracePt t="47724" x="4506913" y="3390900"/>
          <p14:tracePt t="47736" x="4518025" y="3390900"/>
          <p14:tracePt t="47749" x="4530725" y="3390900"/>
          <p14:tracePt t="47763" x="4543425" y="3390900"/>
          <p14:tracePt t="47782" x="4568825" y="3390900"/>
          <p14:tracePt t="47784" x="4581525" y="3390900"/>
          <p14:tracePt t="47797" x="4606925" y="3390900"/>
          <p14:tracePt t="47814" x="4630738" y="3403600"/>
          <p14:tracePt t="47830" x="4668838" y="3403600"/>
          <p14:tracePt t="47847" x="4732338" y="3416300"/>
          <p14:tracePt t="47863" x="4756150" y="3441700"/>
          <p14:tracePt t="47883" x="4794250" y="3454400"/>
          <p14:tracePt t="47896" x="4806950" y="3467100"/>
          <p14:tracePt t="47914" x="4832350" y="3467100"/>
          <p14:tracePt t="47931" x="4881563" y="3503613"/>
          <p14:tracePt t="47947" x="4894263" y="3503613"/>
          <p14:tracePt t="47953" x="4919663" y="3516313"/>
          <p14:tracePt t="48246" x="4932363" y="3516313"/>
          <p14:tracePt t="48257" x="4945063" y="3516313"/>
          <p14:tracePt t="48269" x="4945063" y="3503613"/>
          <p14:tracePt t="48293" x="4956175" y="3503613"/>
          <p14:tracePt t="48305" x="4956175" y="3490913"/>
          <p14:tracePt t="48354" x="4956175" y="3479800"/>
          <p14:tracePt t="48451" x="4956175" y="3467100"/>
          <p14:tracePt t="48512" x="4956175" y="3454400"/>
          <p14:tracePt t="48549" x="4956175" y="3441700"/>
          <p14:tracePt t="48560" x="4968875" y="3441700"/>
          <p14:tracePt t="48584" x="4981575" y="3429000"/>
          <p14:tracePt t="48598" x="4994275" y="3429000"/>
          <p14:tracePt t="48608" x="5006975" y="3416300"/>
          <p14:tracePt t="48621" x="5006975" y="3403600"/>
          <p14:tracePt t="48633" x="5032375" y="3403600"/>
          <p14:tracePt t="48649" x="5032375" y="3390900"/>
          <p14:tracePt t="48665" x="5045075" y="3390900"/>
          <p14:tracePt t="48687" x="5057775" y="3378200"/>
          <p14:tracePt t="48718" x="5068888" y="3378200"/>
          <p14:tracePt t="48730" x="5081588" y="3378200"/>
          <p14:tracePt t="48791" x="5094288" y="3367088"/>
          <p14:tracePt t="49142" x="5106988" y="3354388"/>
          <p14:tracePt t="49215" x="5119688" y="3354388"/>
          <p14:tracePt t="59607" x="5132388" y="3354388"/>
          <p14:tracePt t="59619" x="5145088" y="3354388"/>
          <p14:tracePt t="59631" x="5157788" y="3367088"/>
          <p14:tracePt t="59646" x="5170488" y="3378200"/>
          <p14:tracePt t="59661" x="5181600" y="3390900"/>
          <p14:tracePt t="59679" x="5232400" y="3416300"/>
          <p14:tracePt t="59693" x="5245100" y="3441700"/>
          <p14:tracePt t="59713" x="5270500" y="3454400"/>
          <p14:tracePt t="59716" x="5294313" y="3479800"/>
          <p14:tracePt t="59728" x="5319713" y="3503613"/>
          <p14:tracePt t="59745" x="5345113" y="3516313"/>
          <p14:tracePt t="59761" x="5357813" y="3541713"/>
          <p14:tracePt t="59778" x="5394325" y="3579813"/>
          <p14:tracePt t="59800" x="5407025" y="3590925"/>
          <p14:tracePt t="59824" x="5419725" y="3603625"/>
          <p14:tracePt t="59836" x="5419725" y="3616325"/>
          <p14:tracePt t="59849" x="5432425" y="3616325"/>
          <p14:tracePt t="59861" x="5432425" y="3629025"/>
          <p14:tracePt t="59878" x="5445125" y="3629025"/>
          <p14:tracePt t="59894" x="5445125" y="3641725"/>
          <p14:tracePt t="59912" x="5470525" y="3654425"/>
          <p14:tracePt t="59928" x="5470525" y="3667125"/>
          <p14:tracePt t="60249" x="5470525" y="3679825"/>
          <p14:tracePt t="60263" x="5483225" y="3692525"/>
          <p14:tracePt t="60273" x="5483225" y="3703638"/>
          <p14:tracePt t="60287" x="5495925" y="3729038"/>
          <p14:tracePt t="60297" x="5495925" y="3741738"/>
          <p14:tracePt t="60313" x="5507038" y="3754438"/>
          <p14:tracePt t="60329" x="5519738" y="3779838"/>
          <p14:tracePt t="60349" x="5532438" y="3816350"/>
          <p14:tracePt t="60361" x="5545138" y="3841750"/>
          <p14:tracePt t="60380" x="5545138" y="3854450"/>
          <p14:tracePt t="60383" x="5570538" y="3867150"/>
          <p14:tracePt t="60396" x="5570538" y="3892550"/>
          <p14:tracePt t="60412" x="5583238" y="3892550"/>
          <p14:tracePt t="60430" x="5595938" y="3905250"/>
          <p14:tracePt t="60446" x="5595938" y="3916363"/>
          <p14:tracePt t="60462" x="5595938" y="3929063"/>
          <p14:tracePt t="60710" x="5595938" y="3941763"/>
          <p14:tracePt t="61086" x="5595938" y="3929063"/>
          <p14:tracePt t="61098" x="5595938" y="3916363"/>
          <p14:tracePt t="61110" x="5595938" y="3905250"/>
          <p14:tracePt t="61123" x="5595938" y="3892550"/>
          <p14:tracePt t="61133" x="5595938" y="3867150"/>
          <p14:tracePt t="61148" x="5595938" y="3841750"/>
          <p14:tracePt t="61164" x="5607050" y="3803650"/>
          <p14:tracePt t="61183" x="5632450" y="3692525"/>
          <p14:tracePt t="61197" x="5657850" y="3603625"/>
          <p14:tracePt t="61217" x="5683250" y="3490913"/>
          <p14:tracePt t="61219" x="5719763" y="3354388"/>
          <p14:tracePt t="61232" x="5757863" y="3216275"/>
          <p14:tracePt t="61249" x="5821363" y="3078163"/>
          <p14:tracePt t="61265" x="5857875" y="2903538"/>
          <p14:tracePt t="61267" x="5908675" y="2740025"/>
          <p14:tracePt t="61282" x="5957888" y="2565400"/>
          <p14:tracePt t="61298" x="6021388" y="2414588"/>
          <p14:tracePt t="61316" x="6121400" y="2101850"/>
          <p14:tracePt t="61331" x="6170613" y="1989138"/>
          <p14:tracePt t="61349" x="6208713" y="1927225"/>
          <p14:tracePt t="61353" x="6234113" y="1876425"/>
          <p14:tracePt t="61366" x="6259513" y="1839913"/>
          <p14:tracePt t="61383" x="6270625" y="1814513"/>
          <p14:tracePt t="61398" x="6283325" y="1789113"/>
          <p14:tracePt t="61401" x="6296025" y="1789113"/>
          <p14:tracePt t="61414" x="6308725" y="1765300"/>
          <p14:tracePt t="61438" x="6321425" y="1739900"/>
          <p14:tracePt t="61473" x="6321425" y="1727200"/>
          <p14:tracePt t="61486" x="6334125" y="1714500"/>
          <p14:tracePt t="61523" x="6334125" y="1701800"/>
          <p14:tracePt t="61644" x="6334125" y="1714500"/>
          <p14:tracePt t="61899" x="6334125" y="1727200"/>
          <p14:tracePt t="61983" x="6346825" y="1727200"/>
          <p14:tracePt t="62177" x="6346825" y="1739900"/>
          <p14:tracePt t="62189" x="6346825" y="1752600"/>
          <p14:tracePt t="62226" x="6346825" y="1765300"/>
          <p14:tracePt t="62274" x="6346825" y="1776413"/>
          <p14:tracePt t="62335" x="6346825" y="1789113"/>
          <p14:tracePt t="62347" x="6346825" y="1801813"/>
          <p14:tracePt t="62384" x="6346825" y="1814513"/>
          <p14:tracePt t="62408" x="6346825" y="1827213"/>
          <p14:tracePt t="62420" x="6359525" y="1827213"/>
          <p14:tracePt t="62443" x="6359525" y="1839913"/>
          <p14:tracePt t="62468" x="6370638" y="1852613"/>
          <p14:tracePt t="62517" x="6370638" y="1865313"/>
          <p14:tracePt t="62528" x="6383338" y="1865313"/>
          <p14:tracePt t="62565" x="6383338" y="1876425"/>
          <p14:tracePt t="62577" x="6396038" y="1876425"/>
          <p14:tracePt t="62602" x="6408738" y="1876425"/>
          <p14:tracePt t="62614" x="6421438" y="1889125"/>
          <p14:tracePt t="62637" x="6434138" y="1901825"/>
          <p14:tracePt t="62661" x="6459538" y="1914525"/>
          <p14:tracePt t="62674" x="6459538" y="1927225"/>
          <p14:tracePt t="62689" x="6472238" y="1939925"/>
          <p14:tracePt t="62699" x="6496050" y="1965325"/>
          <p14:tracePt t="62724" x="6521450" y="1978025"/>
          <p14:tracePt t="62735" x="6521450" y="2014538"/>
          <p14:tracePt t="62746" x="6546850" y="2039938"/>
          <p14:tracePt t="62759" x="6559550" y="2065338"/>
          <p14:tracePt t="63087" x="6559550" y="2078038"/>
          <p14:tracePt t="63098" x="6559550" y="2089150"/>
          <p14:tracePt t="63110" x="6559550" y="2101850"/>
          <p14:tracePt t="63124" x="6559550" y="2114550"/>
          <p14:tracePt t="63136" x="6559550" y="2139950"/>
          <p14:tracePt t="63153" x="6559550" y="2165350"/>
          <p14:tracePt t="63171" x="6559550" y="2201863"/>
          <p14:tracePt t="63187" x="6559550" y="2227263"/>
          <p14:tracePt t="63203" x="6559550" y="2252663"/>
          <p14:tracePt t="63223" x="6559550" y="2290763"/>
          <p14:tracePt t="63236" x="6546850" y="2314575"/>
          <p14:tracePt t="63254" x="6546850" y="2352675"/>
          <p14:tracePt t="63257" x="6534150" y="2378075"/>
          <p14:tracePt t="63269" x="6508750" y="2390775"/>
          <p14:tracePt t="63290" x="6496050" y="2414588"/>
          <p14:tracePt t="63292" x="6483350" y="2439988"/>
          <p14:tracePt t="63304" x="6472238" y="2452688"/>
          <p14:tracePt t="63322" x="6446838" y="2478088"/>
          <p14:tracePt t="63336" x="6434138" y="2490788"/>
          <p14:tracePt t="63355" x="6396038" y="2552700"/>
          <p14:tracePt t="63370" x="6359525" y="2590800"/>
          <p14:tracePt t="63389" x="6308725" y="2716213"/>
          <p14:tracePt t="63403" x="6259513" y="2790825"/>
          <p14:tracePt t="63423" x="6208713" y="2890838"/>
          <p14:tracePt t="63437" x="6045200" y="3054350"/>
          <p14:tracePt t="63454" x="5945188" y="3178175"/>
          <p14:tracePt t="63470" x="5870575" y="3290888"/>
          <p14:tracePt t="63487" x="5708650" y="3503613"/>
          <p14:tracePt t="63503" x="5607050" y="3616325"/>
          <p14:tracePt t="63520" x="5532438" y="3729038"/>
          <p14:tracePt t="63522" x="5445125" y="3829050"/>
          <p14:tracePt t="63536" x="5383213" y="3954463"/>
          <p14:tracePt t="63553" x="5319713" y="4067175"/>
          <p14:tracePt t="63570" x="5245100" y="4205288"/>
          <p14:tracePt t="63588" x="5219700" y="4254500"/>
          <p14:tracePt t="63604" x="5181600" y="4279900"/>
          <p14:tracePt t="63801" x="5181600" y="4292600"/>
          <p14:tracePt t="63827" x="5181600" y="4305300"/>
          <p14:tracePt t="63850" x="5181600" y="4318000"/>
          <p14:tracePt t="63862" x="5181600" y="4330700"/>
          <p14:tracePt t="63874" x="5181600" y="4354513"/>
          <p14:tracePt t="63889" x="5181600" y="4367213"/>
          <p14:tracePt t="63905" x="5181600" y="4392613"/>
          <p14:tracePt t="63924" x="5181600" y="4454525"/>
          <p14:tracePt t="63938" x="5181600" y="4479925"/>
          <p14:tracePt t="63957" x="5181600" y="4505325"/>
          <p14:tracePt t="63959" x="5181600" y="4518025"/>
          <p14:tracePt t="63973" x="5181600" y="4530725"/>
          <p14:tracePt t="63989" x="5181600" y="4554538"/>
          <p14:tracePt t="64004" x="5181600" y="4567238"/>
          <p14:tracePt t="64022" x="5181600" y="4592638"/>
          <p14:tracePt t="64038" x="5181600" y="4605338"/>
          <p14:tracePt t="64059" x="5181600" y="4618038"/>
          <p14:tracePt t="64072" x="5181600" y="4630738"/>
          <p14:tracePt t="64287" x="5181600" y="4643438"/>
          <p14:tracePt t="64311" x="5194300" y="4643438"/>
          <p14:tracePt t="64325" x="5194300" y="4656138"/>
          <p14:tracePt t="64335" x="5207000" y="4667250"/>
          <p14:tracePt t="64347" x="5219700" y="4667250"/>
          <p14:tracePt t="64361" x="5219700" y="4679950"/>
          <p14:tracePt t="64373" x="5245100" y="4692650"/>
          <p14:tracePt t="64391" x="5257800" y="4718050"/>
          <p14:tracePt t="64406" x="5281613" y="4730750"/>
          <p14:tracePt t="64424" x="5319713" y="4768850"/>
          <p14:tracePt t="64439" x="5345113" y="4792663"/>
          <p14:tracePt t="64459" x="5394325" y="4830763"/>
          <p14:tracePt t="64472" x="5432425" y="4856163"/>
          <p14:tracePt t="64490" x="5457825" y="4868863"/>
          <p14:tracePt t="64493" x="5470525" y="4892675"/>
          <p14:tracePt t="64506" x="5483225" y="4892675"/>
          <p14:tracePt t="64524" x="5483225" y="4905375"/>
          <p14:tracePt t="64783" x="5483225" y="4892675"/>
          <p14:tracePt t="64808" x="5483225" y="4879975"/>
          <p14:tracePt t="64820" x="5483225" y="4856163"/>
          <p14:tracePt t="64833" x="5483225" y="4843463"/>
          <p14:tracePt t="64843" x="5483225" y="4830763"/>
          <p14:tracePt t="64858" x="5483225" y="4818063"/>
          <p14:tracePt t="64874" x="5483225" y="4779963"/>
          <p14:tracePt t="64891" x="5483225" y="4768850"/>
          <p14:tracePt t="64893" x="5483225" y="4743450"/>
          <p14:tracePt t="64907" x="5470525" y="4705350"/>
          <p14:tracePt t="64925" x="5470525" y="4679950"/>
          <p14:tracePt t="64934" x="5457825" y="4643438"/>
          <p14:tracePt t="64941" x="5457825" y="4605338"/>
          <p14:tracePt t="64958" x="5457825" y="4567238"/>
          <p14:tracePt t="64973" x="5457825" y="4530725"/>
          <p14:tracePt t="64990" x="5445125" y="4467225"/>
          <p14:tracePt t="65007" x="5445125" y="4443413"/>
          <p14:tracePt t="65024" x="5445125" y="4418013"/>
          <p14:tracePt t="65026" x="5445125" y="4392613"/>
          <p14:tracePt t="65040" x="5445125" y="4367213"/>
          <p14:tracePt t="65060" x="5445125" y="4341813"/>
          <p14:tracePt t="65074" x="5445125" y="4330700"/>
          <p14:tracePt t="65098" x="5445125" y="4318000"/>
          <p14:tracePt t="65147" x="5445125" y="4305300"/>
          <p14:tracePt t="65426" x="5445125" y="4292600"/>
          <p14:tracePt t="65488" x="5457825" y="4292600"/>
          <p14:tracePt t="65524" x="5470525" y="4292600"/>
          <p14:tracePt t="65535" x="5483225" y="4292600"/>
          <p14:tracePt t="65548" x="5495925" y="4292600"/>
          <p14:tracePt t="65561" x="5507038" y="4292600"/>
          <p14:tracePt t="65575" x="5545138" y="4292600"/>
          <p14:tracePt t="65592" x="5570538" y="4292600"/>
          <p14:tracePt t="65608" x="5619750" y="4318000"/>
          <p14:tracePt t="65626" x="5632450" y="4318000"/>
          <p14:tracePt t="65642" x="5645150" y="4318000"/>
          <p14:tracePt t="65644" x="5657850" y="4318000"/>
          <p14:tracePt t="65911" x="5657850" y="4305300"/>
          <p14:tracePt t="65936" x="5657850" y="4292600"/>
          <p14:tracePt t="65948" x="5657850" y="4279900"/>
          <p14:tracePt t="65963" x="5657850" y="4267200"/>
          <p14:tracePt t="65973" x="5657850" y="4254500"/>
          <p14:tracePt t="65984" x="5657850" y="4241800"/>
          <p14:tracePt t="65996" x="5657850" y="4217988"/>
          <p14:tracePt t="66010" x="5657850" y="4205288"/>
          <p14:tracePt t="66027" x="5657850" y="4192588"/>
          <p14:tracePt t="66044" x="5657850" y="4167188"/>
          <p14:tracePt t="66062" x="5657850" y="4154488"/>
          <p14:tracePt t="66081" x="5657850" y="4141788"/>
          <p14:tracePt t="66227" x="5645150" y="4141788"/>
          <p14:tracePt t="66264" x="5645150" y="4154488"/>
          <p14:tracePt t="66336" x="5645150" y="4167188"/>
          <p14:tracePt t="66410" x="5632450" y="4167188"/>
          <p14:tracePt t="66639" x="5632450" y="4179888"/>
          <p14:tracePt t="66675" x="5632450" y="4192588"/>
          <p14:tracePt t="66785" x="5619750" y="4192588"/>
          <p14:tracePt t="66833" x="5607050" y="4192588"/>
          <p14:tracePt t="66894" x="5595938" y="4192588"/>
          <p14:tracePt t="66942" x="5583238" y="4192588"/>
          <p14:tracePt t="67003" x="5570538" y="4192588"/>
          <p14:tracePt t="67524" x="5570538" y="4179888"/>
          <p14:tracePt t="67536" x="5570538" y="4167188"/>
          <p14:tracePt t="67560" x="5570538" y="4154488"/>
          <p14:tracePt t="67584" x="5570538" y="4141788"/>
          <p14:tracePt t="67694" x="5570538" y="4129088"/>
          <p14:tracePt t="69538" x="5583238" y="4141788"/>
          <p14:tracePt t="69561" x="5595938" y="4141788"/>
          <p14:tracePt t="69621" x="5607050" y="4141788"/>
          <p14:tracePt t="69731" x="5619750" y="4141788"/>
          <p14:tracePt t="69754" x="5632450" y="4141788"/>
          <p14:tracePt t="69780" x="5657850" y="4154488"/>
          <p14:tracePt t="69791" x="5683250" y="4167188"/>
          <p14:tracePt t="69806" x="5708650" y="4167188"/>
          <p14:tracePt t="69816" x="5745163" y="4179888"/>
          <p14:tracePt t="69828" x="5795963" y="4192588"/>
          <p14:tracePt t="69841" x="5832475" y="4205288"/>
          <p14:tracePt t="69854" x="5883275" y="4217988"/>
          <p14:tracePt t="69871" x="5908675" y="4217988"/>
          <p14:tracePt t="69888" x="5932488" y="4241800"/>
          <p14:tracePt t="69889" x="5945188" y="4241800"/>
          <p14:tracePt t="69904" x="5957888" y="4241800"/>
          <p14:tracePt t="70410" x="5957888" y="4230688"/>
          <p14:tracePt t="70434" x="5957888" y="4217988"/>
          <p14:tracePt t="70447" x="5957888" y="4205288"/>
          <p14:tracePt t="70556" x="5957888" y="4192588"/>
          <p14:tracePt t="70592" x="5957888" y="4179888"/>
          <p14:tracePt t="70991" x="5957888" y="4192588"/>
          <p14:tracePt t="73332" x="5957888" y="4179888"/>
          <p14:tracePt t="73368" x="5957888" y="4167188"/>
          <p14:tracePt t="73394" x="5957888" y="4154488"/>
          <p14:tracePt t="73441" x="5957888" y="4141788"/>
          <p14:tracePt t="74897" x="5970588" y="4141788"/>
          <p14:tracePt t="74993" x="5970588" y="4154488"/>
          <p14:tracePt t="75041" x="5970588" y="4167188"/>
          <p14:tracePt t="75818" x="5970588" y="4192588"/>
          <p14:tracePt t="75830" x="5970588" y="4241800"/>
          <p14:tracePt t="75842" x="5932488" y="4354513"/>
          <p14:tracePt t="75855" x="5845175" y="4479925"/>
          <p14:tracePt t="75869" x="5783263" y="4579938"/>
          <p14:tracePt t="75887" x="5695950" y="4667250"/>
          <p14:tracePt t="75903" x="5583238" y="4743450"/>
          <p14:tracePt t="75920" x="5545138" y="4779963"/>
          <p14:tracePt t="75936" x="5495925" y="4792663"/>
          <p14:tracePt t="75939" x="5470525" y="4818063"/>
          <p14:tracePt t="75954" x="5457825" y="4830763"/>
          <p14:tracePt t="75969" x="5445125" y="4830763"/>
          <p14:tracePt t="76108" x="5445125" y="4818063"/>
          <p14:tracePt t="76133" x="5445125" y="4792663"/>
          <p14:tracePt t="76146" x="5445125" y="4779963"/>
          <p14:tracePt t="76158" x="5445125" y="4756150"/>
          <p14:tracePt t="76171" x="5445125" y="4730750"/>
          <p14:tracePt t="76187" x="5445125" y="4718050"/>
          <p14:tracePt t="76204" x="5445125" y="4705350"/>
          <p14:tracePt t="76206" x="5445125" y="4679950"/>
          <p14:tracePt t="76221" x="5445125" y="4667250"/>
          <p14:tracePt t="76242" x="5445125" y="4656138"/>
          <p14:tracePt t="76256" x="5445125" y="4643438"/>
          <p14:tracePt t="76279" x="5445125" y="4630738"/>
          <p14:tracePt t="79626" x="5432425" y="4630738"/>
          <p14:tracePt t="79638" x="5419725" y="4643438"/>
          <p14:tracePt t="79650" x="5419725" y="4656138"/>
          <p14:tracePt t="79664" x="5394325" y="4667250"/>
          <p14:tracePt t="79679" x="5370513" y="4679950"/>
          <p14:tracePt t="79697" x="5332413" y="4705350"/>
          <p14:tracePt t="79699" x="5294313" y="4743450"/>
          <p14:tracePt t="79713" x="5219700" y="4768850"/>
          <p14:tracePt t="79732" x="5145088" y="4792663"/>
          <p14:tracePt t="79747" x="5045075" y="4843463"/>
          <p14:tracePt t="79764" x="5006975" y="4868863"/>
          <p14:tracePt t="79779" x="4981575" y="4868863"/>
          <p14:tracePt t="79796" x="4919663" y="4879975"/>
          <p14:tracePt t="79813" x="4906963" y="4879975"/>
          <p14:tracePt t="79832" x="4868863" y="4879975"/>
          <p14:tracePt t="79846" x="4843463" y="4879975"/>
          <p14:tracePt t="79864" x="4832350" y="4868863"/>
          <p14:tracePt t="79880" x="4794250" y="4830763"/>
          <p14:tracePt t="79898" x="4781550" y="4818063"/>
          <p14:tracePt t="79913" x="4781550" y="4779963"/>
          <p14:tracePt t="79915" x="4768850" y="4756150"/>
          <p14:tracePt t="79931" x="4756150" y="4756150"/>
          <p14:tracePt t="79947" x="4756150" y="4743450"/>
          <p14:tracePt t="79964" x="4756150" y="4730750"/>
          <p14:tracePt t="79980" x="4756150" y="4718050"/>
          <p14:tracePt t="80159" x="4756150" y="4730750"/>
          <p14:tracePt t="81444" x="4756150" y="4743450"/>
          <p14:tracePt t="81603" x="4756150" y="4756150"/>
          <p14:tracePt t="81626" x="4768850" y="4756150"/>
          <p14:tracePt t="81674" x="4781550" y="4768850"/>
          <p14:tracePt t="81688" x="4794250" y="4768850"/>
          <p14:tracePt t="81736" x="4806950" y="4768850"/>
          <p14:tracePt t="81759" x="4806950" y="4779963"/>
          <p14:tracePt t="81783" x="4819650" y="4779963"/>
          <p14:tracePt t="81809" x="4832350" y="4779963"/>
          <p14:tracePt t="81821" x="4843463" y="4792663"/>
          <p14:tracePt t="81844" x="4868863" y="4805363"/>
          <p14:tracePt t="81857" x="4894263" y="4818063"/>
          <p14:tracePt t="81870" x="4945063" y="4843463"/>
          <p14:tracePt t="81880" x="4981575" y="4868863"/>
          <p14:tracePt t="81893" x="5006975" y="4879975"/>
          <p14:tracePt t="81905" x="5032375" y="4905375"/>
          <p14:tracePt t="81918" x="5045075" y="4918075"/>
          <p14:tracePt t="81935" x="5057775" y="4918075"/>
          <p14:tracePt t="81952" x="5057775" y="4930775"/>
          <p14:tracePt t="81954" x="5068888" y="4930775"/>
          <p14:tracePt t="82426" x="5068888" y="4918075"/>
          <p14:tracePt t="82439" x="5081588" y="4905375"/>
          <p14:tracePt t="82451" x="5094288" y="4879975"/>
          <p14:tracePt t="82463" x="5106988" y="4843463"/>
          <p14:tracePt t="82476" x="5119688" y="4818063"/>
          <p14:tracePt t="82487" x="5132388" y="4792663"/>
          <p14:tracePt t="82503" x="5181600" y="4743450"/>
          <p14:tracePt t="82519" x="5270500" y="4692650"/>
          <p14:tracePt t="82536" x="5845175" y="4518025"/>
          <p14:tracePt t="82552" x="6321425" y="4405313"/>
          <p14:tracePt t="82572" x="7146925" y="4205288"/>
          <p14:tracePt t="82585" x="7448550" y="4154488"/>
          <p14:tracePt t="82604" x="7648575" y="4105275"/>
          <p14:tracePt t="82620" x="7935913" y="4041775"/>
          <p14:tracePt t="82637" x="8061325" y="4029075"/>
          <p14:tracePt t="82653" x="8148638" y="4017963"/>
          <p14:tracePt t="82669" x="8261350" y="4005263"/>
          <p14:tracePt t="82687" x="8312150" y="4005263"/>
          <p14:tracePt t="82705" x="8374063" y="3979863"/>
          <p14:tracePt t="82912" x="8374063" y="3967163"/>
          <p14:tracePt t="82924" x="8361363" y="3916363"/>
          <p14:tracePt t="82936" x="8348663" y="3867150"/>
          <p14:tracePt t="82950" x="8324850" y="3792538"/>
          <p14:tracePt t="82960" x="8286750" y="3692525"/>
          <p14:tracePt t="82977" x="8274050" y="3603625"/>
          <p14:tracePt t="82987" x="8248650" y="3529013"/>
          <p14:tracePt t="83005" x="8223250" y="3441700"/>
          <p14:tracePt t="83022" x="8186738" y="3216275"/>
          <p14:tracePt t="83039" x="8174038" y="3090863"/>
          <p14:tracePt t="83055" x="8161338" y="2990850"/>
          <p14:tracePt t="83057" x="8148638" y="2903538"/>
          <p14:tracePt t="83071" x="8123238" y="2790825"/>
          <p14:tracePt t="83088" x="8110538" y="2703513"/>
          <p14:tracePt t="83107" x="8099425" y="2590800"/>
          <p14:tracePt t="83122" x="8086725" y="2565400"/>
          <p14:tracePt t="83140" x="8086725" y="2540000"/>
          <p14:tracePt t="83433" x="8086725" y="2527300"/>
          <p14:tracePt t="83458" x="8086725" y="2516188"/>
          <p14:tracePt t="83469" x="8074025" y="2478088"/>
          <p14:tracePt t="83481" x="8061325" y="2414588"/>
          <p14:tracePt t="83493" x="8035925" y="2339975"/>
          <p14:tracePt t="83507" x="7999413" y="2239963"/>
          <p14:tracePt t="83521" x="7974013" y="2139950"/>
          <p14:tracePt t="83539" x="7948613" y="2039938"/>
          <p14:tracePt t="83556" x="7923213" y="1914525"/>
          <p14:tracePt t="83571" x="7910513" y="1865313"/>
          <p14:tracePt t="83589" x="7897813" y="1827213"/>
          <p14:tracePt t="83591" x="7897813" y="1789113"/>
          <p14:tracePt t="83605" x="7886700" y="1752600"/>
          <p14:tracePt t="83623" x="7874000" y="1727200"/>
          <p14:tracePt t="83639" x="7874000" y="1701800"/>
          <p14:tracePt t="83656" x="7874000" y="1689100"/>
          <p14:tracePt t="84307" x="7874000" y="1701800"/>
          <p14:tracePt t="84318" x="7874000" y="1714500"/>
          <p14:tracePt t="84332" x="7874000" y="1765300"/>
          <p14:tracePt t="84342" x="7861300" y="1852613"/>
          <p14:tracePt t="84359" x="7823200" y="2001838"/>
          <p14:tracePt t="84375" x="7748588" y="2327275"/>
          <p14:tracePt t="84392" x="7561263" y="3090863"/>
          <p14:tracePt t="84408" x="7485063" y="3403600"/>
          <p14:tracePt t="84426" x="7435850" y="3579813"/>
          <p14:tracePt t="84428" x="7385050" y="3692525"/>
          <p14:tracePt t="84442" x="7348538" y="3754438"/>
          <p14:tracePt t="84460" x="7323138" y="3816350"/>
          <p14:tracePt t="84475" x="7297738" y="3854450"/>
          <p14:tracePt t="84492" x="7285038" y="3879850"/>
          <p14:tracePt t="84509" x="7272338" y="3879850"/>
          <p14:tracePt t="84912" x="7259638" y="3879850"/>
          <p14:tracePt t="84924" x="7246938" y="3892550"/>
          <p14:tracePt t="84936" x="7235825" y="3892550"/>
          <p14:tracePt t="84949" x="7235825" y="3905250"/>
          <p14:tracePt t="84962" x="7223125" y="3916363"/>
          <p14:tracePt t="84975" x="7210425" y="3916363"/>
          <p14:tracePt t="84995" x="7185025" y="3941763"/>
          <p14:tracePt t="84999" x="7172325" y="3954463"/>
          <p14:tracePt t="85011" x="7146925" y="3979863"/>
          <p14:tracePt t="85027" x="7110413" y="4017963"/>
          <p14:tracePt t="85043" x="7085013" y="4029075"/>
          <p14:tracePt t="85045" x="7059613" y="4054475"/>
          <p14:tracePt t="85060" x="7021513" y="4079875"/>
          <p14:tracePt t="85077" x="6972300" y="4105275"/>
          <p14:tracePt t="85095" x="6872288" y="4141788"/>
          <p14:tracePt t="85110" x="6834188" y="4167188"/>
          <p14:tracePt t="85128" x="6808788" y="4179888"/>
          <p14:tracePt t="85131" x="6784975" y="4205288"/>
          <p14:tracePt t="85145" x="6746875" y="4217988"/>
          <p14:tracePt t="85163" x="6708775" y="4230688"/>
          <p14:tracePt t="85166" x="6659563" y="4267200"/>
          <p14:tracePt t="85180" x="6596063" y="4292600"/>
          <p14:tracePt t="85194" x="6534150" y="4330700"/>
          <p14:tracePt t="85211" x="6483350" y="4354513"/>
          <p14:tracePt t="85230" x="6359525" y="4443413"/>
          <p14:tracePt t="85244" x="6283325" y="4479925"/>
          <p14:tracePt t="85261" x="6234113" y="4518025"/>
          <p14:tracePt t="85263" x="6146800" y="4554538"/>
          <p14:tracePt t="85278" x="6070600" y="4605338"/>
          <p14:tracePt t="85296" x="5995988" y="4630738"/>
          <p14:tracePt t="85311" x="5932488" y="4667250"/>
          <p14:tracePt t="85313" x="5883275" y="4679950"/>
          <p14:tracePt t="85327" x="5821363" y="4718050"/>
          <p14:tracePt t="85737" x="5808663" y="4718050"/>
          <p14:tracePt t="85762" x="5795963" y="4730750"/>
          <p14:tracePt t="85773" x="5757863" y="4730750"/>
          <p14:tracePt t="85786" x="5719763" y="4743450"/>
          <p14:tracePt t="85798" x="5695950" y="4743450"/>
          <p14:tracePt t="85811" x="5657850" y="4743450"/>
          <p14:tracePt t="85831" x="5607050" y="4756150"/>
          <p14:tracePt t="85846" x="5507038" y="4768850"/>
          <p14:tracePt t="85862" x="5457825" y="4779963"/>
          <p14:tracePt t="85879" x="5419725" y="4779963"/>
          <p14:tracePt t="85897" x="5383213" y="4779963"/>
          <p14:tracePt t="85912" x="5357813" y="4779963"/>
          <p14:tracePt t="85931" x="5332413" y="4779963"/>
          <p14:tracePt t="85934" x="5307013" y="4779963"/>
          <p14:tracePt t="85945" x="5281613" y="4779963"/>
          <p14:tracePt t="85965" x="5257800" y="4779963"/>
          <p14:tracePt t="85967" x="5245100" y="4779963"/>
          <p14:tracePt t="85980" x="5232400" y="4779963"/>
          <p14:tracePt t="85996" x="5194300" y="4779963"/>
          <p14:tracePt t="86012" x="5181600" y="4779963"/>
          <p14:tracePt t="86029" x="5157788" y="4779963"/>
          <p14:tracePt t="86053" x="5145088" y="4779963"/>
          <p14:tracePt t="86077" x="5132388" y="4779963"/>
          <p14:tracePt t="86102" x="5119688" y="4779963"/>
          <p14:tracePt t="86125" x="5106988" y="4779963"/>
          <p14:tracePt t="94662" x="5119688" y="4779963"/>
          <p14:tracePt t="94675" x="5132388" y="4779963"/>
          <p14:tracePt t="94688" x="5145088" y="4779963"/>
          <p14:tracePt t="94697" x="5157788" y="4779963"/>
          <p14:tracePt t="94709" x="5181600" y="4779963"/>
          <p14:tracePt t="94722" x="5194300" y="4768850"/>
          <p14:tracePt t="94746" x="5219700" y="4756150"/>
          <p14:tracePt t="94761" x="5245100" y="4756150"/>
          <p14:tracePt t="94770" x="5257800" y="4756150"/>
          <p14:tracePt t="94785" x="5281613" y="4756150"/>
          <p14:tracePt t="94802" x="5307013" y="4743450"/>
          <p14:tracePt t="94825" x="5357813" y="4730750"/>
          <p14:tracePt t="94836" x="5383213" y="4730750"/>
          <p14:tracePt t="94852" x="5419725" y="4730750"/>
          <p14:tracePt t="94855" x="5457825" y="4718050"/>
          <p14:tracePt t="94868" x="5495925" y="4718050"/>
          <p14:tracePt t="94886" x="5532438" y="4718050"/>
          <p14:tracePt t="94902" x="5570538" y="4718050"/>
          <p14:tracePt t="94904" x="5595938" y="4718050"/>
          <p14:tracePt t="94921" x="5632450" y="4718050"/>
          <p14:tracePt t="94936" x="5670550" y="4718050"/>
          <p14:tracePt t="94954" x="5745163" y="4743450"/>
          <p14:tracePt t="94969" x="5770563" y="4756150"/>
          <p14:tracePt t="94987" x="5795963" y="4779963"/>
          <p14:tracePt t="94990" x="5821363" y="4805363"/>
          <p14:tracePt t="95003" x="5845175" y="4830763"/>
          <p14:tracePt t="95022" x="5870575" y="4856163"/>
          <p14:tracePt t="95036" x="5895975" y="4879975"/>
          <p14:tracePt t="95037" x="5921375" y="4905375"/>
          <p14:tracePt t="95053" x="5945188" y="4943475"/>
          <p14:tracePt t="95069" x="5983288" y="4968875"/>
          <p14:tracePt t="95088" x="6034088" y="5005388"/>
          <p14:tracePt t="95316" x="6045200" y="5005388"/>
          <p14:tracePt t="95353" x="6070600" y="5005388"/>
          <p14:tracePt t="95364" x="6070600" y="5018088"/>
          <p14:tracePt t="95378" x="6096000" y="5018088"/>
          <p14:tracePt t="95390" x="6121400" y="5043488"/>
          <p14:tracePt t="95403" x="6134100" y="5056188"/>
          <p14:tracePt t="95426" x="6196013" y="5118100"/>
          <p14:tracePt t="95438" x="6221413" y="5143500"/>
          <p14:tracePt t="95454" x="6246813" y="5181600"/>
          <p14:tracePt t="95471" x="6283325" y="5205413"/>
          <p14:tracePt t="95473" x="6308725" y="5218113"/>
          <p14:tracePt t="95487" x="6334125" y="5256213"/>
          <p14:tracePt t="95504" x="6383338" y="5268913"/>
          <p14:tracePt t="95522" x="6483350" y="5343525"/>
          <p14:tracePt t="95537" x="6521450" y="5356225"/>
          <p14:tracePt t="95555" x="6559550" y="5381625"/>
          <p14:tracePt t="95572" x="6621463" y="5443538"/>
          <p14:tracePt t="95588" x="6646863" y="5456238"/>
          <p14:tracePt t="95604" x="6684963" y="5494338"/>
          <p14:tracePt t="95606" x="6708775" y="5530850"/>
          <p14:tracePt t="95620" x="6734175" y="5556250"/>
          <p14:tracePt t="95637" x="6772275" y="5581650"/>
          <p14:tracePt t="95656" x="6808788" y="5619750"/>
          <p14:tracePt t="95671" x="6834188" y="5630863"/>
          <p14:tracePt t="132261" x="6821488" y="5630863"/>
          <p14:tracePt t="132274" x="6797675" y="5630863"/>
          <p14:tracePt t="132286" x="6746875" y="5630863"/>
          <p14:tracePt t="132300" x="6672263" y="5607050"/>
          <p14:tracePt t="132317" x="6546850" y="5543550"/>
          <p14:tracePt t="132334" x="6321425" y="5443538"/>
          <p14:tracePt t="132351" x="6208713" y="5368925"/>
          <p14:tracePt t="132368" x="6108700" y="5330825"/>
          <p14:tracePt t="132370" x="5995988" y="5281613"/>
          <p14:tracePt t="132383" x="5895975" y="5230813"/>
          <p14:tracePt t="132404" x="5808663" y="5181600"/>
          <p14:tracePt t="132407" x="5732463" y="5130800"/>
          <p14:tracePt t="132419" x="5657850" y="5081588"/>
          <p14:tracePt t="132434" x="5595938" y="5018088"/>
          <p14:tracePt t="132450" x="5545138" y="4943475"/>
          <p14:tracePt t="132468" x="5445125" y="4805363"/>
          <p14:tracePt t="132483" x="5407025" y="4730750"/>
          <p14:tracePt t="132502" x="5370513" y="4667250"/>
          <p14:tracePt t="132505" x="5345113" y="4605338"/>
          <p14:tracePt t="132518" x="5319713" y="4530725"/>
          <p14:tracePt t="132536" x="5307013" y="4392613"/>
          <p14:tracePt t="132783" x="5270500" y="4354513"/>
          <p14:tracePt t="132795" x="5219700" y="4330700"/>
          <p14:tracePt t="132807" x="5145088" y="4267200"/>
          <p14:tracePt t="132819" x="5068888" y="4205288"/>
          <p14:tracePt t="132834" x="4956175" y="4129088"/>
          <p14:tracePt t="132851" x="4843463" y="4067175"/>
          <p14:tracePt t="132868" x="4543425" y="3916363"/>
          <p14:tracePt t="132884" x="4381500" y="3829050"/>
          <p14:tracePt t="132901" x="4117975" y="3703638"/>
          <p14:tracePt t="132905" x="3879850" y="3567113"/>
          <p14:tracePt t="132917" x="3643313" y="3367088"/>
          <p14:tracePt t="132935" x="3429000" y="3216275"/>
          <p14:tracePt t="132952" x="3241675" y="3065463"/>
          <p14:tracePt t="132954" x="3079750" y="2903538"/>
          <p14:tracePt t="132968" x="2967038" y="2752725"/>
          <p14:tracePt t="132984" x="2854325" y="2590800"/>
          <p14:tracePt t="133001" x="2603500" y="2178050"/>
          <p14:tracePt t="133017" x="2428875" y="1914525"/>
          <p14:tracePt t="133035" x="2328863" y="1689100"/>
          <p14:tracePt t="133037" x="2278063" y="1563688"/>
          <p14:tracePt t="133051" x="2265363" y="1501775"/>
          <p14:tracePt t="133219" x="2228850" y="1476375"/>
          <p14:tracePt t="133232" x="2152650" y="1414463"/>
          <p14:tracePt t="133245" x="2003425" y="1301750"/>
          <p14:tracePt t="133256" x="1765300" y="1114425"/>
          <p14:tracePt t="133271" x="1539875" y="938213"/>
          <p14:tracePt t="133286" x="1389063" y="801688"/>
          <p14:tracePt t="133303" x="1050925" y="563563"/>
          <p14:tracePt t="133320" x="901700" y="438150"/>
          <p14:tracePt t="133338" x="788988" y="350838"/>
          <p14:tracePt t="133341" x="676275" y="250825"/>
          <p14:tracePt t="133353" x="600075" y="174625"/>
          <p14:tracePt t="133370" x="525463" y="100013"/>
          <p14:tracePt t="133386" x="450850" y="25400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309620" y="555752"/>
            <a:ext cx="5699760" cy="106680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sz="3200" b="1" dirty="0">
                <a:solidFill>
                  <a:srgbClr val="ED7D31"/>
                </a:solidFill>
                <a:latin typeface="Alexandria"/>
                <a:ea typeface="Alexandria"/>
                <a:cs typeface="Alexandria"/>
              </a:rPr>
              <a:t>Patient Identification Comes First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80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7420" y="2164339"/>
            <a:ext cx="10297160" cy="3688708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marL="342900" indent="-342900" algn="just">
              <a:spcAft>
                <a:spcPts val="5"/>
              </a:spcAft>
              <a:buFont typeface="Wingdings"/>
              <a:buChar char="Ø"/>
            </a:pPr>
            <a:r>
              <a:rPr sz="2800" b="1" dirty="0">
                <a:solidFill>
                  <a:srgbClr val="00B0F0"/>
                </a:solidFill>
                <a:latin typeface="Alexandria"/>
              </a:rPr>
              <a:t>Every process begins with the correct patient.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Arial"/>
              <a:buChar char="•"/>
            </a:pPr>
            <a:r>
              <a:rPr sz="2400" dirty="0">
                <a:latin typeface="Alexandria"/>
              </a:rPr>
              <a:t>The system must distinguish one patient from all others.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Arial"/>
              <a:buChar char="•"/>
            </a:pPr>
            <a:r>
              <a:rPr sz="2400" dirty="0">
                <a:latin typeface="Alexandria"/>
              </a:rPr>
              <a:t>Similar names and missing data can cause matching problems.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Arial"/>
              <a:buChar char="•"/>
            </a:pPr>
            <a:r>
              <a:rPr sz="2400" dirty="0">
                <a:latin typeface="Alexandria"/>
              </a:rPr>
              <a:t>Errors can create duplicate or wrongly merged records.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Arial"/>
              <a:buChar char="•"/>
            </a:pPr>
            <a:r>
              <a:rPr sz="2400" dirty="0">
                <a:latin typeface="Alexandria"/>
              </a:rPr>
              <a:t>These errors may harm patients and reduce efficiency.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511"/>
    </mc:Choice>
    <mc:Fallback xmlns="">
      <p:transition spd="slow" advTm="282511"/>
    </mc:Fallback>
  </mc:AlternateContent>
  <p:extLst>
    <p:ext uri="{3A86A75C-4F4B-4683-9AE1-C65F6400EC91}">
      <p14:laserTraceLst xmlns:p14="http://schemas.microsoft.com/office/powerpoint/2010/main">
        <p14:tracePtLst>
          <p14:tracePt t="187" x="3367088" y="6205538"/>
          <p14:tracePt t="543" x="2941638" y="6783388"/>
          <p14:tracePt t="555" x="3016250" y="6745288"/>
          <p14:tracePt t="568" x="3079750" y="6696075"/>
          <p14:tracePt t="579" x="3141663" y="6632575"/>
          <p14:tracePt t="595" x="3205163" y="6570663"/>
          <p14:tracePt t="608" x="3279775" y="6507163"/>
          <p14:tracePt t="627" x="3354388" y="6445250"/>
          <p14:tracePt t="629" x="3429000" y="6381750"/>
          <p14:tracePt t="642" x="3505200" y="6332538"/>
          <p14:tracePt t="663" x="3567113" y="6294438"/>
          <p14:tracePt t="665" x="3579813" y="6269038"/>
          <p14:tracePt t="677" x="3605213" y="6257925"/>
          <p14:tracePt t="897" x="3617913" y="6245225"/>
          <p14:tracePt t="907" x="3630613" y="6232525"/>
          <p14:tracePt t="919" x="3679825" y="6207125"/>
          <p14:tracePt t="931" x="3717925" y="6194425"/>
          <p14:tracePt t="944" x="3767138" y="6194425"/>
          <p14:tracePt t="960" x="3843338" y="6181725"/>
          <p14:tracePt t="977" x="3905250" y="6181725"/>
          <p14:tracePt t="980" x="3968750" y="6181725"/>
          <p14:tracePt t="993" x="4043363" y="6181725"/>
          <p14:tracePt t="1009" x="4130675" y="6181725"/>
          <p14:tracePt t="1030" x="4305300" y="6181725"/>
          <p14:tracePt t="1044" x="4394200" y="6194425"/>
          <p14:tracePt t="1060" x="4468813" y="6207125"/>
          <p14:tracePt t="1077" x="4643438" y="6245225"/>
          <p14:tracePt t="1095" x="4732338" y="6257925"/>
          <p14:tracePt t="1110" x="4819650" y="6269038"/>
          <p14:tracePt t="1113" x="4881563" y="6269038"/>
          <p14:tracePt t="1128" x="4945063" y="6269038"/>
          <p14:tracePt t="1143" x="5032375" y="6269038"/>
          <p14:tracePt t="1163" x="5257800" y="6269038"/>
          <p14:tracePt t="1177" x="5319713" y="6269038"/>
          <p14:tracePt t="1194" x="5394325" y="6245225"/>
          <p14:tracePt t="1197" x="5445125" y="6219825"/>
          <p14:tracePt t="1211" x="5457825" y="6207125"/>
          <p14:tracePt t="1440" x="5470525" y="6207125"/>
          <p14:tracePt t="1453" x="5495925" y="6207125"/>
          <p14:tracePt t="1466" x="5532438" y="6194425"/>
          <p14:tracePt t="1478" x="5570538" y="6194425"/>
          <p14:tracePt t="1495" x="5632450" y="6181725"/>
          <p14:tracePt t="1512" x="5783263" y="6181725"/>
          <p14:tracePt t="1529" x="5870575" y="6181725"/>
          <p14:tracePt t="1544" x="5945188" y="6181725"/>
          <p14:tracePt t="1564" x="6170613" y="6181725"/>
          <p14:tracePt t="1578" x="6270625" y="6181725"/>
          <p14:tracePt t="1595" x="6370638" y="6181725"/>
          <p14:tracePt t="1600" x="6483350" y="6181725"/>
          <p14:tracePt t="1611" x="6621463" y="6169025"/>
          <p14:tracePt t="1629" x="6759575" y="6157913"/>
          <p14:tracePt t="1646" x="7021513" y="6119813"/>
          <p14:tracePt t="1663" x="7172325" y="6069013"/>
          <p14:tracePt t="1679" x="7348538" y="6045200"/>
          <p14:tracePt t="1700" x="7635875" y="5956300"/>
          <p14:tracePt t="1711" x="7785100" y="5919788"/>
          <p14:tracePt t="1730" x="7999413" y="5868988"/>
          <p14:tracePt t="1732" x="8248650" y="5807075"/>
          <p14:tracePt t="1745" x="8461375" y="5719763"/>
          <p14:tracePt t="1762" x="8548688" y="5681663"/>
          <p14:tracePt t="1950" x="8561388" y="5681663"/>
          <p14:tracePt t="1968" x="8586788" y="5668963"/>
          <p14:tracePt t="1974" x="8624888" y="5656263"/>
          <p14:tracePt t="1986" x="8674100" y="5643563"/>
          <p14:tracePt t="2000" x="8750300" y="5619750"/>
          <p14:tracePt t="2013" x="8812213" y="5594350"/>
          <p14:tracePt t="2030" x="8886825" y="5581650"/>
          <p14:tracePt t="2047" x="9063038" y="5556250"/>
          <p14:tracePt t="2066" x="9137650" y="5530850"/>
          <p14:tracePt t="2079" x="9188450" y="5507038"/>
          <p14:tracePt t="2101" x="9263063" y="5468938"/>
          <p14:tracePt t="2113" x="9288463" y="5443538"/>
          <p14:tracePt t="2132" x="9337675" y="5381625"/>
          <p14:tracePt t="2146" x="9388475" y="5318125"/>
          <p14:tracePt t="2165" x="9424988" y="5256213"/>
          <p14:tracePt t="2169" x="9501188" y="5181600"/>
          <p14:tracePt t="2181" x="9563100" y="5105400"/>
          <p14:tracePt t="2197" x="9637713" y="5043488"/>
          <p14:tracePt t="2213" x="9675813" y="4992688"/>
          <p14:tracePt t="2229" x="9739313" y="4905375"/>
          <p14:tracePt t="2246" x="9763125" y="4868863"/>
          <p14:tracePt t="2263" x="9788525" y="4843463"/>
          <p14:tracePt t="2267" x="9788525" y="4805363"/>
          <p14:tracePt t="2279" x="9813925" y="4779963"/>
          <p14:tracePt t="2296" x="9826625" y="4756150"/>
          <p14:tracePt t="2313" x="9826625" y="4705350"/>
          <p14:tracePt t="2329" x="9826625" y="4679950"/>
          <p14:tracePt t="2346" x="9826625" y="4667250"/>
          <p14:tracePt t="2363" x="9826625" y="4656138"/>
          <p14:tracePt t="2379" x="9826625" y="4643438"/>
          <p14:tracePt t="2397" x="9826625" y="4630738"/>
          <p14:tracePt t="2413" x="9826625" y="4605338"/>
          <p14:tracePt t="2435" x="9826625" y="4592638"/>
          <p14:tracePt t="2448" x="9839325" y="4554538"/>
          <p14:tracePt t="2463" x="9852025" y="4530725"/>
          <p14:tracePt t="2479" x="9863138" y="4492625"/>
          <p14:tracePt t="2496" x="9901238" y="4392613"/>
          <p14:tracePt t="2512" x="9926638" y="4341813"/>
          <p14:tracePt t="2530" x="9963150" y="4279900"/>
          <p14:tracePt t="2546" x="10013950" y="4154488"/>
          <p14:tracePt t="2563" x="10039350" y="4092575"/>
          <p14:tracePt t="2580" x="10088563" y="3992563"/>
          <p14:tracePt t="2597" x="10101263" y="3967163"/>
          <p14:tracePt t="2612" x="10113963" y="3941763"/>
          <p14:tracePt t="2631" x="10126663" y="3916363"/>
          <p14:tracePt t="2646" x="10139363" y="3905250"/>
          <p14:tracePt t="3202" x="10139363" y="3892550"/>
          <p14:tracePt t="3211" x="10139363" y="3879850"/>
          <p14:tracePt t="3223" x="10152063" y="3854450"/>
          <p14:tracePt t="3238" x="10152063" y="3841750"/>
          <p14:tracePt t="3249" x="10152063" y="3816350"/>
          <p14:tracePt t="3267" x="10152063" y="3803650"/>
          <p14:tracePt t="3283" x="10152063" y="3779838"/>
          <p14:tracePt t="3368" x="10152063" y="3767138"/>
          <p14:tracePt t="3381" x="10152063" y="3754438"/>
          <p14:tracePt t="3393" x="10139363" y="3741738"/>
          <p14:tracePt t="3405" x="10139363" y="3729038"/>
          <p14:tracePt t="3429" x="10126663" y="3703638"/>
          <p14:tracePt t="3442" x="10113963" y="3692525"/>
          <p14:tracePt t="3453" x="10113963" y="3679825"/>
          <p14:tracePt t="3468" x="10113963" y="3667125"/>
          <p14:tracePt t="3490" x="10101263" y="3641725"/>
          <p14:tracePt t="3502" x="10101263" y="3629025"/>
          <p14:tracePt t="3516" x="10101263" y="3616325"/>
          <p14:tracePt t="3533" x="10101263" y="3603625"/>
          <p14:tracePt t="3550" x="10101263" y="3554413"/>
          <p14:tracePt t="3568" x="10101263" y="3516313"/>
          <p14:tracePt t="3583" x="10101263" y="3503613"/>
          <p14:tracePt t="3585" x="10101263" y="3490913"/>
          <p14:tracePt t="3602" x="10101263" y="3479800"/>
          <p14:tracePt t="3616" x="10101263" y="3467100"/>
          <p14:tracePt t="3940" x="10101263" y="3454400"/>
          <p14:tracePt t="3952" x="10113963" y="3454400"/>
          <p14:tracePt t="3963" x="10126663" y="3441700"/>
          <p14:tracePt t="3976" x="10126663" y="3429000"/>
          <p14:tracePt t="3987" x="10139363" y="3429000"/>
          <p14:tracePt t="4011" x="10152063" y="3416300"/>
          <p14:tracePt t="4206" x="10164763" y="3403600"/>
          <p14:tracePt t="4219" x="10164763" y="3390900"/>
          <p14:tracePt t="4229" x="10164763" y="3378200"/>
          <p14:tracePt t="4242" x="10164763" y="3367088"/>
          <p14:tracePt t="4253" x="10164763" y="3354388"/>
          <p14:tracePt t="4270" x="10177463" y="3341688"/>
          <p14:tracePt t="4285" x="10177463" y="3316288"/>
          <p14:tracePt t="4304" x="10177463" y="3290888"/>
          <p14:tracePt t="4318" x="10177463" y="3278188"/>
          <p14:tracePt t="4335" x="10177463" y="3267075"/>
          <p14:tracePt t="4351" x="10188575" y="3228975"/>
          <p14:tracePt t="4374" x="10201275" y="3203575"/>
          <p14:tracePt t="4399" x="10201275" y="3190875"/>
          <p14:tracePt t="4412" x="10201275" y="3178175"/>
          <p14:tracePt t="4437" x="10201275" y="3165475"/>
          <p14:tracePt t="4447" x="10201275" y="3141663"/>
          <p14:tracePt t="8571" x="10201275" y="3128963"/>
          <p14:tracePt t="8584" x="10188575" y="3128963"/>
          <p14:tracePt t="8597" x="10177463" y="3128963"/>
          <p14:tracePt t="8607" x="10164763" y="3116263"/>
          <p14:tracePt t="8620" x="10152063" y="3116263"/>
          <p14:tracePt t="8632" x="10126663" y="3103563"/>
          <p14:tracePt t="8648" x="10113963" y="3103563"/>
          <p14:tracePt t="8663" x="10101263" y="3103563"/>
          <p14:tracePt t="8681" x="10064750" y="3103563"/>
          <p14:tracePt t="8696" x="10052050" y="3103563"/>
          <p14:tracePt t="8714" x="10039350" y="3103563"/>
          <p14:tracePt t="8731" x="10026650" y="3103563"/>
          <p14:tracePt t="8753" x="10013950" y="3103563"/>
          <p14:tracePt t="8778" x="10001250" y="3103563"/>
          <p14:tracePt t="8985" x="9975850" y="3103563"/>
          <p14:tracePt t="8996" x="9926638" y="3103563"/>
          <p14:tracePt t="9008" x="9852025" y="3103563"/>
          <p14:tracePt t="9020" x="9763125" y="3054350"/>
          <p14:tracePt t="9033" x="9637713" y="3028950"/>
          <p14:tracePt t="9048" x="9513888" y="2990850"/>
          <p14:tracePt t="9064" x="9363075" y="2941638"/>
          <p14:tracePt t="9084" x="9088438" y="2828925"/>
          <p14:tracePt t="9097" x="8937625" y="2765425"/>
          <p14:tracePt t="9114" x="8812213" y="2703513"/>
          <p14:tracePt t="9120" x="8712200" y="2652713"/>
          <p14:tracePt t="9130" x="8637588" y="2590800"/>
          <p14:tracePt t="9152" x="8574088" y="2540000"/>
          <p14:tracePt t="9155" x="8524875" y="2503488"/>
          <p14:tracePt t="9165" x="8486775" y="2465388"/>
          <p14:tracePt t="9182" x="8461375" y="2439988"/>
          <p14:tracePt t="9198" x="8448675" y="2427288"/>
          <p14:tracePt t="9219" x="8448675" y="2390775"/>
          <p14:tracePt t="9444" x="8424863" y="2378075"/>
          <p14:tracePt t="9456" x="8361363" y="2352675"/>
          <p14:tracePt t="9468" x="8274050" y="2327275"/>
          <p14:tracePt t="9482" x="8174038" y="2290763"/>
          <p14:tracePt t="9499" x="8074025" y="2252663"/>
          <p14:tracePt t="9517" x="7986713" y="2201863"/>
          <p14:tracePt t="9519" x="7874000" y="2139950"/>
          <p14:tracePt t="9532" x="7785100" y="2089150"/>
          <p14:tracePt t="9550" x="7673975" y="2027238"/>
          <p14:tracePt t="9566" x="7510463" y="1927225"/>
          <p14:tracePt t="9584" x="7435850" y="1876425"/>
          <p14:tracePt t="9600" x="7372350" y="1827213"/>
          <p14:tracePt t="9601" x="7323138" y="1789113"/>
          <p14:tracePt t="9618" x="7285038" y="1765300"/>
          <p14:tracePt t="9632" x="7259638" y="1739900"/>
          <p14:tracePt t="9652" x="7235825" y="1701800"/>
          <p14:tracePt t="9666" x="7223125" y="1676400"/>
          <p14:tracePt t="9687" x="7223125" y="1652588"/>
          <p14:tracePt t="9700" x="7210425" y="1652588"/>
          <p14:tracePt t="9717" x="7210425" y="1639888"/>
          <p14:tracePt t="9736" x="7210425" y="1627188"/>
          <p14:tracePt t="9752" x="7197725" y="1614488"/>
          <p14:tracePt t="9766" x="7185025" y="1601788"/>
          <p14:tracePt t="9786" x="7172325" y="1589088"/>
          <p14:tracePt t="9800" x="7172325" y="1576388"/>
          <p14:tracePt t="9817" x="7159625" y="1563688"/>
          <p14:tracePt t="9833" x="7146925" y="1539875"/>
          <p14:tracePt t="9858" x="7134225" y="1539875"/>
          <p14:tracePt t="9869" x="7134225" y="1527175"/>
          <p14:tracePt t="9893" x="7134225" y="1514475"/>
          <p14:tracePt t="9906" x="7123113" y="1501775"/>
          <p14:tracePt t="9922" x="7123113" y="1489075"/>
          <p14:tracePt t="9942" x="7123113" y="1476375"/>
          <p14:tracePt t="9978" x="7123113" y="1463675"/>
          <p14:tracePt t="10063" x="7123113" y="1450975"/>
          <p14:tracePt t="10087" x="7134225" y="1450975"/>
          <p14:tracePt t="10101" x="7134225" y="1439863"/>
          <p14:tracePt t="10124" x="7146925" y="1439863"/>
          <p14:tracePt t="10150" x="7159625" y="1439863"/>
          <p14:tracePt t="10197" x="7172325" y="1439863"/>
          <p14:tracePt t="10256" x="7185025" y="1439863"/>
          <p14:tracePt t="10391" x="7197725" y="1439863"/>
          <p14:tracePt t="10454" x="7210425" y="1439863"/>
          <p14:tracePt t="10536" x="7223125" y="1439863"/>
          <p14:tracePt t="10548" x="7223125" y="1427163"/>
          <p14:tracePt t="10778" x="7235825" y="1427163"/>
          <p14:tracePt t="10839" x="7246938" y="1414463"/>
          <p14:tracePt t="10863" x="7259638" y="1414463"/>
          <p14:tracePt t="10888" x="7272338" y="1414463"/>
          <p14:tracePt t="10912" x="7285038" y="1414463"/>
          <p14:tracePt t="10937" x="7297738" y="1414463"/>
          <p14:tracePt t="10960" x="7310438" y="1414463"/>
          <p14:tracePt t="10985" x="7323138" y="1414463"/>
          <p14:tracePt t="11009" x="7335838" y="1414463"/>
          <p14:tracePt t="11058" x="7348538" y="1414463"/>
          <p14:tracePt t="19013" x="7359650" y="1414463"/>
          <p14:tracePt t="19039" x="7372350" y="1414463"/>
          <p14:tracePt t="19062" x="7385050" y="1414463"/>
          <p14:tracePt t="19077" x="7397750" y="1414463"/>
          <p14:tracePt t="19086" x="7410450" y="1414463"/>
          <p14:tracePt t="19098" x="7423150" y="1414463"/>
          <p14:tracePt t="19112" x="7435850" y="1414463"/>
          <p14:tracePt t="19123" x="7448550" y="1414463"/>
          <p14:tracePt t="19142" x="7472363" y="1414463"/>
          <p14:tracePt t="19157" x="7472363" y="1427163"/>
          <p14:tracePt t="19159" x="7485063" y="1427163"/>
          <p14:tracePt t="19175" x="7497763" y="1427163"/>
          <p14:tracePt t="19191" x="7510463" y="1439863"/>
          <p14:tracePt t="19219" x="7523163" y="1439863"/>
          <p14:tracePt t="19244" x="7523163" y="1450975"/>
          <p14:tracePt t="19258" x="7535863" y="1450975"/>
          <p14:tracePt t="19293" x="7548563" y="1450975"/>
          <p14:tracePt t="19305" x="7548563" y="1463675"/>
          <p14:tracePt t="19317" x="7561263" y="1463675"/>
          <p14:tracePt t="19352" x="7572375" y="1476375"/>
          <p14:tracePt t="19378" x="7572375" y="1489075"/>
          <p14:tracePt t="19390" x="7585075" y="1489075"/>
          <p14:tracePt t="19414" x="7597775" y="1501775"/>
          <p14:tracePt t="19425" x="7610475" y="1501775"/>
          <p14:tracePt t="19439" x="7610475" y="1514475"/>
          <p14:tracePt t="19450" x="7623175" y="1514475"/>
          <p14:tracePt t="19461" x="7623175" y="1527175"/>
          <p14:tracePt t="19477" x="7635875" y="1539875"/>
          <p14:tracePt t="19512" x="7648575" y="1552575"/>
          <p14:tracePt t="19523" x="7648575" y="1563688"/>
          <p14:tracePt t="19535" x="7661275" y="1563688"/>
          <p14:tracePt t="19547" x="7661275" y="1576388"/>
          <p14:tracePt t="19558" x="7673975" y="1589088"/>
          <p14:tracePt t="19574" x="7673975" y="1601788"/>
          <p14:tracePt t="19591" x="7685088" y="1601788"/>
          <p14:tracePt t="19609" x="7685088" y="1627188"/>
          <p14:tracePt t="19631" x="7697788" y="1627188"/>
          <p14:tracePt t="19875" x="7710488" y="1639888"/>
          <p14:tracePt t="19899" x="7710488" y="1652588"/>
          <p14:tracePt t="19911" x="7723188" y="1652588"/>
          <p14:tracePt t="19921" x="7723188" y="1676400"/>
          <p14:tracePt t="19935" x="7748588" y="1701800"/>
          <p14:tracePt t="19947" x="7761288" y="1714500"/>
          <p14:tracePt t="19959" x="7785100" y="1752600"/>
          <p14:tracePt t="19976" x="7810500" y="1776413"/>
          <p14:tracePt t="19992" x="7835900" y="1801813"/>
          <p14:tracePt t="20009" x="7897813" y="1865313"/>
          <p14:tracePt t="20025" x="7923213" y="1889125"/>
          <p14:tracePt t="20043" x="7948613" y="1914525"/>
          <p14:tracePt t="20045" x="7974013" y="1952625"/>
          <p14:tracePt t="20058" x="7999413" y="1965325"/>
          <p14:tracePt t="20076" x="8023225" y="1989138"/>
          <p14:tracePt t="20092" x="8074025" y="2027238"/>
          <p14:tracePt t="20109" x="8086725" y="2052638"/>
          <p14:tracePt t="20125" x="8099425" y="2052638"/>
          <p14:tracePt t="20142" x="8099425" y="2065338"/>
          <p14:tracePt t="20158" x="8110538" y="2065338"/>
          <p14:tracePt t="20238" x="8110538" y="2078038"/>
          <p14:tracePt t="69603" x="8099425" y="2078038"/>
          <p14:tracePt t="69614" x="8086725" y="2078038"/>
          <p14:tracePt t="69627" x="8061325" y="2078038"/>
          <p14:tracePt t="69639" x="8023225" y="2101850"/>
          <p14:tracePt t="69656" x="7935913" y="2139950"/>
          <p14:tracePt t="69672" x="7823200" y="2178050"/>
          <p14:tracePt t="69688" x="7723188" y="2239963"/>
          <p14:tracePt t="69690" x="7610475" y="2303463"/>
          <p14:tracePt t="69705" x="7510463" y="2352675"/>
          <p14:tracePt t="69723" x="7397750" y="2414588"/>
          <p14:tracePt t="69726" x="7310438" y="2452688"/>
          <p14:tracePt t="69739" x="7246938" y="2490788"/>
          <p14:tracePt t="69756" x="7197725" y="2527300"/>
          <p14:tracePt t="69771" x="7159625" y="2540000"/>
          <p14:tracePt t="69772" x="7134225" y="2552700"/>
          <p14:tracePt t="69789" x="7123113" y="2565400"/>
          <p14:tracePt t="69804" x="7097713" y="2565400"/>
          <p14:tracePt t="70112" x="7097713" y="2578100"/>
          <p14:tracePt t="70137" x="7097713" y="2590800"/>
          <p14:tracePt t="70161" x="7110413" y="2590800"/>
          <p14:tracePt t="70174" x="7123113" y="2603500"/>
          <p14:tracePt t="70184" x="7134225" y="2603500"/>
          <p14:tracePt t="70197" x="7159625" y="2616200"/>
          <p14:tracePt t="70208" x="7197725" y="2640013"/>
          <p14:tracePt t="70226" x="7223125" y="2652713"/>
          <p14:tracePt t="70240" x="7259638" y="2678113"/>
          <p14:tracePt t="70260" x="7323138" y="2703513"/>
          <p14:tracePt t="70274" x="7423150" y="2740025"/>
          <p14:tracePt t="70292" x="7459663" y="2765425"/>
          <p14:tracePt t="70295" x="7485063" y="2778125"/>
          <p14:tracePt t="70310" x="7510463" y="2790825"/>
          <p14:tracePt t="70326" x="7548563" y="2803525"/>
          <p14:tracePt t="70341" x="7561263" y="2816225"/>
          <p14:tracePt t="70343" x="7585075" y="2828925"/>
          <p14:tracePt t="70359" x="7610475" y="2840038"/>
          <p14:tracePt t="70374" x="7635875" y="2840038"/>
          <p14:tracePt t="70396" x="7710488" y="2878138"/>
          <p14:tracePt t="70407" x="7735888" y="2878138"/>
          <p14:tracePt t="70425" x="7773988" y="2890838"/>
          <p14:tracePt t="70428" x="7797800" y="2890838"/>
          <p14:tracePt t="70442" x="7835900" y="2903538"/>
          <p14:tracePt t="70458" x="7874000" y="2916238"/>
          <p14:tracePt t="70474" x="7897813" y="2916238"/>
          <p14:tracePt t="70476" x="7935913" y="2928938"/>
          <p14:tracePt t="70492" x="7961313" y="2952750"/>
          <p14:tracePt t="70508" x="7999413" y="2952750"/>
          <p14:tracePt t="70527" x="8061325" y="2990850"/>
          <p14:tracePt t="70541" x="8086725" y="2990850"/>
          <p14:tracePt t="70559" x="8099425" y="3003550"/>
          <p14:tracePt t="70562" x="8110538" y="3016250"/>
          <p14:tracePt t="70829" x="8123238" y="3016250"/>
          <p14:tracePt t="70841" x="8135938" y="3016250"/>
          <p14:tracePt t="70852" x="8148638" y="3016250"/>
          <p14:tracePt t="70864" x="8186738" y="3016250"/>
          <p14:tracePt t="70876" x="8212138" y="3016250"/>
          <p14:tracePt t="70893" x="8248650" y="3016250"/>
          <p14:tracePt t="70909" x="8286750" y="3016250"/>
          <p14:tracePt t="70927" x="8348663" y="3016250"/>
          <p14:tracePt t="70942" x="8374063" y="3016250"/>
          <p14:tracePt t="70961" x="8412163" y="3016250"/>
          <p14:tracePt t="70975" x="8435975" y="3016250"/>
          <p14:tracePt t="70994" x="8448675" y="3016250"/>
          <p14:tracePt t="71010" x="8474075" y="3016250"/>
          <p14:tracePt t="71027" x="8499475" y="3016250"/>
          <p14:tracePt t="71042" x="8512175" y="3016250"/>
          <p14:tracePt t="71060" x="8548688" y="3016250"/>
          <p14:tracePt t="71076" x="8574088" y="3016250"/>
          <p14:tracePt t="71094" x="8612188" y="3016250"/>
          <p14:tracePt t="71109" x="8624888" y="3016250"/>
          <p14:tracePt t="71128" x="8650288" y="3016250"/>
          <p14:tracePt t="71144" x="8699500" y="3016250"/>
          <p14:tracePt t="71160" x="8737600" y="3016250"/>
          <p14:tracePt t="71177" x="8774113" y="3016250"/>
          <p14:tracePt t="71179" x="8812213" y="3016250"/>
          <p14:tracePt t="71193" x="8863013" y="3016250"/>
          <p14:tracePt t="71210" x="8899525" y="3016250"/>
          <p14:tracePt t="71228" x="9050338" y="3016250"/>
          <p14:tracePt t="71242" x="9088438" y="3016250"/>
          <p14:tracePt t="71262" x="9124950" y="3016250"/>
          <p14:tracePt t="71265" x="9150350" y="3016250"/>
          <p14:tracePt t="71277" x="9163050" y="3016250"/>
          <p14:tracePt t="94874" x="9163050" y="3003550"/>
          <p14:tracePt t="94923" x="9163050" y="2990850"/>
          <p14:tracePt t="94947" x="9150350" y="2990850"/>
          <p14:tracePt t="94970" x="9137650" y="2990850"/>
          <p14:tracePt t="94983" x="9112250" y="2990850"/>
          <p14:tracePt t="94995" x="9075738" y="2990850"/>
          <p14:tracePt t="95008" x="9024938" y="2990850"/>
          <p14:tracePt t="95022" x="8975725" y="3003550"/>
          <p14:tracePt t="95039" x="8899525" y="3016250"/>
          <p14:tracePt t="95056" x="8750300" y="3041650"/>
          <p14:tracePt t="95074" x="8661400" y="3041650"/>
          <p14:tracePt t="95088" x="8586788" y="3054350"/>
          <p14:tracePt t="95090" x="8537575" y="3054350"/>
          <p14:tracePt t="95104" x="8499475" y="3054350"/>
          <p14:tracePt t="95122" x="8448675" y="3054350"/>
          <p14:tracePt t="95139" x="8424863" y="3054350"/>
          <p14:tracePt t="95140" x="8386763" y="3054350"/>
          <p14:tracePt t="95155" x="8361363" y="3054350"/>
          <p14:tracePt t="95173" x="8335963" y="3054350"/>
          <p14:tracePt t="95491" x="8324850" y="3054350"/>
          <p14:tracePt t="95504" x="8312150" y="3065463"/>
          <p14:tracePt t="95528" x="8286750" y="3078163"/>
          <p14:tracePt t="95541" x="8274050" y="3078163"/>
          <p14:tracePt t="95553" x="8248650" y="3078163"/>
          <p14:tracePt t="95565" x="8223250" y="3078163"/>
          <p14:tracePt t="95578" x="8199438" y="3078163"/>
          <p14:tracePt t="95591" x="8161338" y="3078163"/>
          <p14:tracePt t="95608" x="8135938" y="3090863"/>
          <p14:tracePt t="95624" x="8099425" y="3090863"/>
          <p14:tracePt t="95643" x="8074025" y="3090863"/>
          <p14:tracePt t="95656" x="8048625" y="3090863"/>
          <p14:tracePt t="95673" x="8010525" y="3103563"/>
          <p14:tracePt t="95689" x="7999413" y="3103563"/>
          <p14:tracePt t="95707" x="7986713" y="3103563"/>
          <p14:tracePt t="95723" x="7974013" y="3103563"/>
          <p14:tracePt t="98282" x="7974013" y="3090863"/>
          <p14:tracePt t="98305" x="7974013" y="3078163"/>
          <p14:tracePt t="98318" x="7986713" y="3065463"/>
          <p14:tracePt t="98341" x="7986713" y="3054350"/>
          <p14:tracePt t="98354" x="7999413" y="3054350"/>
          <p14:tracePt t="98365" x="7999413" y="3041650"/>
          <p14:tracePt t="98391" x="8010525" y="3041650"/>
          <p14:tracePt t="98403" x="8023225" y="3041650"/>
          <p14:tracePt t="98417" x="8023225" y="3028950"/>
          <p14:tracePt t="98451" x="8035925" y="3028950"/>
          <p14:tracePt t="98463" x="8035925" y="3016250"/>
          <p14:tracePt t="98487" x="8048625" y="3016250"/>
          <p14:tracePt t="98512" x="8048625" y="3003550"/>
          <p14:tracePt t="98536" x="8061325" y="3003550"/>
          <p14:tracePt t="98571" x="8061325" y="2990850"/>
          <p14:tracePt t="98607" x="8074025" y="2990850"/>
          <p14:tracePt t="98632" x="8086725" y="2978150"/>
          <p14:tracePt t="98656" x="8099425" y="2978150"/>
          <p14:tracePt t="98669" x="8110538" y="2965450"/>
          <p14:tracePt t="98681" x="8123238" y="2965450"/>
          <p14:tracePt t="98692" x="8135938" y="2952750"/>
          <p14:tracePt t="98704" x="8148638" y="2952750"/>
          <p14:tracePt t="98719" x="8174038" y="2941638"/>
          <p14:tracePt t="98730" x="8186738" y="2928938"/>
          <p14:tracePt t="98748" x="8199438" y="2928938"/>
          <p14:tracePt t="98764" x="8223250" y="2928938"/>
          <p14:tracePt t="98765" x="8223250" y="2916238"/>
          <p14:tracePt t="98780" x="8235950" y="2916238"/>
          <p14:tracePt t="98803" x="8248650" y="2903538"/>
          <p14:tracePt t="98826" x="8261350" y="2903538"/>
          <p14:tracePt t="98838" x="8274050" y="2903538"/>
          <p14:tracePt t="98862" x="8286750" y="2903538"/>
          <p14:tracePt t="98887" x="8299450" y="2903538"/>
          <p14:tracePt t="98911" x="8312150" y="2903538"/>
          <p14:tracePt t="98923" x="8324850" y="2903538"/>
          <p14:tracePt t="98936" x="8335963" y="2903538"/>
          <p14:tracePt t="98949" x="8335963" y="2890838"/>
          <p14:tracePt t="98959" x="8361363" y="2890838"/>
          <p14:tracePt t="98984" x="8374063" y="2890838"/>
          <p14:tracePt t="98995" x="8386763" y="2890838"/>
          <p14:tracePt t="99021" x="8399463" y="2890838"/>
          <p14:tracePt t="99044" x="8412163" y="2890838"/>
          <p14:tracePt t="109657" x="8399463" y="2890838"/>
          <p14:tracePt t="109668" x="8386763" y="2890838"/>
          <p14:tracePt t="109680" x="8361363" y="2903538"/>
          <p14:tracePt t="109693" x="8324850" y="2903538"/>
          <p14:tracePt t="109709" x="8248650" y="2928938"/>
          <p14:tracePt t="109726" x="8161338" y="2952750"/>
          <p14:tracePt t="109727" x="8074025" y="2990850"/>
          <p14:tracePt t="109743" x="7948613" y="3016250"/>
          <p14:tracePt t="109759" x="7835900" y="3065463"/>
          <p14:tracePt t="109775" x="7623175" y="3116263"/>
          <p14:tracePt t="109792" x="7572375" y="3128963"/>
          <p14:tracePt t="109811" x="7510463" y="3141663"/>
          <p14:tracePt t="109813" x="7472363" y="3141663"/>
          <p14:tracePt t="109826" x="7459663" y="3154363"/>
          <p14:tracePt t="109844" x="7448550" y="3165475"/>
          <p14:tracePt t="109860" x="7423150" y="3165475"/>
          <p14:tracePt t="109879" x="7423150" y="3178175"/>
          <p14:tracePt t="109898" x="7423150" y="3190875"/>
          <p14:tracePt t="109946" x="7423150" y="3203575"/>
          <p14:tracePt t="109994" x="7435850" y="3203575"/>
          <p14:tracePt t="110019" x="7448550" y="3203575"/>
          <p14:tracePt t="110044" x="7459663" y="3203575"/>
          <p14:tracePt t="110068" x="7472363" y="3203575"/>
          <p14:tracePt t="110080" x="7485063" y="3203575"/>
          <p14:tracePt t="110092" x="7497763" y="3216275"/>
          <p14:tracePt t="110104" x="7523163" y="3216275"/>
          <p14:tracePt t="110117" x="7548563" y="3228975"/>
          <p14:tracePt t="110128" x="7572375" y="3241675"/>
          <p14:tracePt t="110146" x="7610475" y="3254375"/>
          <p14:tracePt t="110161" x="7661275" y="3278188"/>
          <p14:tracePt t="110163" x="7697788" y="3303588"/>
          <p14:tracePt t="110180" x="7723188" y="3316288"/>
          <p14:tracePt t="110194" x="7773988" y="3354388"/>
          <p14:tracePt t="110214" x="7823200" y="3390900"/>
          <p14:tracePt t="110229" x="7848600" y="3416300"/>
          <p14:tracePt t="110246" x="7848600" y="3429000"/>
          <p14:tracePt t="110249" x="7861300" y="3441700"/>
          <p14:tracePt t="110263" x="7874000" y="3441700"/>
          <p14:tracePt t="110279" x="7874000" y="3454400"/>
          <p14:tracePt t="110295" x="7886700" y="3454400"/>
          <p14:tracePt t="110297" x="7897813" y="3467100"/>
          <p14:tracePt t="110358" x="7910513" y="3467100"/>
          <p14:tracePt t="110419" x="7923213" y="3467100"/>
          <p14:tracePt t="110455" x="7935913" y="3479800"/>
          <p14:tracePt t="110480" x="7948613" y="3479800"/>
          <p14:tracePt t="110492" x="7948613" y="3490913"/>
          <p14:tracePt t="110518" x="7961313" y="3503613"/>
          <p14:tracePt t="110530" x="7961313" y="3516313"/>
          <p14:tracePt t="110553" x="7974013" y="3516313"/>
          <p14:tracePt t="110564" x="7974013" y="3529013"/>
          <p14:tracePt t="110589" x="7986713" y="3529013"/>
          <p14:tracePt t="110880" x="7999413" y="3529013"/>
          <p14:tracePt t="110904" x="8010525" y="3529013"/>
          <p14:tracePt t="110918" x="8035925" y="3541713"/>
          <p14:tracePt t="110930" x="8048625" y="3554413"/>
          <p14:tracePt t="110941" x="8074025" y="3554413"/>
          <p14:tracePt t="110953" x="8099425" y="3567113"/>
          <p14:tracePt t="110965" x="8123238" y="3579813"/>
          <p14:tracePt t="110981" x="8148638" y="3579813"/>
          <p14:tracePt t="110998" x="8174038" y="3590925"/>
          <p14:tracePt t="111015" x="8223250" y="3616325"/>
          <p14:tracePt t="111030" x="8248650" y="3629025"/>
          <p14:tracePt t="111048" x="8261350" y="3641725"/>
          <p14:tracePt t="111051" x="8286750" y="3641725"/>
          <p14:tracePt t="111063" x="8299450" y="3654425"/>
          <p14:tracePt t="111081" x="8312150" y="3667125"/>
          <p14:tracePt t="111098" x="8348663" y="3679825"/>
          <p14:tracePt t="111114" x="8361363" y="3692525"/>
          <p14:tracePt t="111130" x="8399463" y="3692525"/>
          <p14:tracePt t="111150" x="8435975" y="3703638"/>
          <p14:tracePt t="111164" x="8461375" y="3703638"/>
          <p14:tracePt t="111181" x="8486775" y="3716338"/>
          <p14:tracePt t="111184" x="8499475" y="3716338"/>
          <p14:tracePt t="111197" x="8524875" y="3716338"/>
          <p14:tracePt t="111216" x="8537575" y="3716338"/>
          <p14:tracePt t="111232" x="8548688" y="3716338"/>
          <p14:tracePt t="111256" x="8561388" y="3716338"/>
          <p14:tracePt t="111511" x="8574088" y="3716338"/>
          <p14:tracePt t="111522" x="8586788" y="3703638"/>
          <p14:tracePt t="111547" x="8599488" y="3703638"/>
          <p14:tracePt t="111559" x="8624888" y="3703638"/>
          <p14:tracePt t="111571" x="8637588" y="3692525"/>
          <p14:tracePt t="111587" x="8650288" y="3692525"/>
          <p14:tracePt t="111598" x="8661400" y="3692525"/>
          <p14:tracePt t="111617" x="8674100" y="3692525"/>
          <p14:tracePt t="111632" x="8686800" y="3692525"/>
          <p14:tracePt t="111650" x="8699500" y="3692525"/>
          <p14:tracePt t="111668" x="8712200" y="3692525"/>
          <p14:tracePt t="111682" x="8712200" y="3679825"/>
          <p14:tracePt t="111741" x="8724900" y="3679825"/>
          <p14:tracePt t="111825" x="8737600" y="3667125"/>
          <p14:tracePt t="111885" x="8750300" y="3667125"/>
          <p14:tracePt t="111921" x="8763000" y="3667125"/>
          <p14:tracePt t="111934" x="8763000" y="3654425"/>
          <p14:tracePt t="111946" x="8774113" y="3654425"/>
          <p14:tracePt t="111958" x="8786813" y="3654425"/>
          <p14:tracePt t="111971" x="8786813" y="3641725"/>
          <p14:tracePt t="111983" x="8799513" y="3641725"/>
          <p14:tracePt t="112006" x="8812213" y="3641725"/>
          <p14:tracePt t="112031" x="8812213" y="3629025"/>
          <p14:tracePt t="112043" x="8824913" y="3629025"/>
          <p14:tracePt t="112056" x="8837613" y="3629025"/>
          <p14:tracePt t="112103" x="8850313" y="3629025"/>
          <p14:tracePt t="112153" x="8863013" y="3629025"/>
          <p14:tracePt t="112166" x="8863013" y="3616325"/>
          <p14:tracePt t="112202" x="8874125" y="3616325"/>
          <p14:tracePt t="112225" x="8886825" y="3616325"/>
          <p14:tracePt t="112261" x="8886825" y="3603625"/>
          <p14:tracePt t="112274" x="8899525" y="3603625"/>
          <p14:tracePt t="112310" x="8912225" y="3590925"/>
          <p14:tracePt t="112370" x="8924925" y="3579813"/>
          <p14:tracePt t="112395" x="8937625" y="3579813"/>
          <p14:tracePt t="112408" x="8937625" y="3567113"/>
          <p14:tracePt t="112443" x="8950325" y="3554413"/>
          <p14:tracePt t="112456" x="8950325" y="3541713"/>
          <p14:tracePt t="112480" x="8963025" y="3541713"/>
          <p14:tracePt t="112492" x="8963025" y="3529013"/>
          <p14:tracePt t="112529" x="8975725" y="3516313"/>
          <p14:tracePt t="112566" x="8986838" y="3516313"/>
          <p14:tracePt t="112578" x="8986838" y="3503613"/>
          <p14:tracePt t="112627" x="8986838" y="3490913"/>
          <p14:tracePt t="112652" x="8999538" y="3479800"/>
          <p14:tracePt t="112723" x="8999538" y="3467100"/>
          <p14:tracePt t="112760" x="9012238" y="3467100"/>
          <p14:tracePt t="112771" x="9012238" y="3454400"/>
          <p14:tracePt t="112795" x="9024938" y="3454400"/>
          <p14:tracePt t="112820" x="9037638" y="3441700"/>
          <p14:tracePt t="112845" x="9037638" y="3429000"/>
          <p14:tracePt t="112857" x="9050338" y="3429000"/>
          <p14:tracePt t="112905" x="9063038" y="3429000"/>
          <p14:tracePt t="112941" x="9063038" y="3416300"/>
          <p14:tracePt t="112954" x="9075738" y="3416300"/>
          <p14:tracePt t="113160" x="9088438" y="3416300"/>
          <p14:tracePt t="113208" x="9088438" y="3403600"/>
          <p14:tracePt t="113244" x="9099550" y="3403600"/>
          <p14:tracePt t="113293" x="9112250" y="3390900"/>
          <p14:tracePt t="113341" x="9124950" y="3390900"/>
          <p14:tracePt t="113390" x="9137650" y="3378200"/>
          <p14:tracePt t="113414" x="9150350" y="3378200"/>
          <p14:tracePt t="113463" x="9163050" y="3378200"/>
          <p14:tracePt t="114058" x="9188450" y="3378200"/>
          <p14:tracePt t="117682" x="9188450" y="3390900"/>
          <p14:tracePt t="117707" x="9188450" y="3403600"/>
          <p14:tracePt t="117719" x="9188450" y="3416300"/>
          <p14:tracePt t="117742" x="9188450" y="3441700"/>
          <p14:tracePt t="117768" x="9188450" y="3454400"/>
          <p14:tracePt t="117781" x="9188450" y="3467100"/>
          <p14:tracePt t="117792" x="9188450" y="3479800"/>
          <p14:tracePt t="117805" x="9188450" y="3490913"/>
          <p14:tracePt t="117828" x="9188450" y="3516313"/>
          <p14:tracePt t="117852" x="9188450" y="3529013"/>
          <p14:tracePt t="117867" x="9188450" y="3541713"/>
          <p14:tracePt t="117877" x="9188450" y="3554413"/>
          <p14:tracePt t="117889" x="9188450" y="3567113"/>
          <p14:tracePt t="117901" x="9188450" y="3579813"/>
          <p14:tracePt t="117914" x="9188450" y="3590925"/>
          <p14:tracePt t="117932" x="9188450" y="3603625"/>
          <p14:tracePt t="117961" x="9188450" y="3616325"/>
          <p14:tracePt t="118010" x="9188450" y="3629025"/>
          <p14:tracePt t="118083" x="9188450" y="3641725"/>
          <p14:tracePt t="118204" x="9188450" y="3654425"/>
          <p14:tracePt t="118253" x="9175750" y="3654425"/>
          <p14:tracePt t="118325" x="9175750" y="3641725"/>
          <p14:tracePt t="149259" x="9175750" y="3654425"/>
          <p14:tracePt t="149296" x="9175750" y="3667125"/>
          <p14:tracePt t="149345" x="9163050" y="3679825"/>
          <p14:tracePt t="149368" x="9163050" y="3692525"/>
          <p14:tracePt t="149384" x="9163050" y="3703638"/>
          <p14:tracePt t="149405" x="9163050" y="3716338"/>
          <p14:tracePt t="149429" x="9163050" y="3741738"/>
          <p14:tracePt t="149453" x="9163050" y="3754438"/>
          <p14:tracePt t="149489" x="9163050" y="3767138"/>
          <p14:tracePt t="149515" x="9163050" y="3779838"/>
          <p14:tracePt t="149525" x="9163050" y="3792538"/>
          <p14:tracePt t="149551" x="9163050" y="3803650"/>
          <p14:tracePt t="149563" x="9163050" y="3816350"/>
          <p14:tracePt t="149575" x="9163050" y="3829050"/>
          <p14:tracePt t="149599" x="9163050" y="3841750"/>
          <p14:tracePt t="149635" x="9163050" y="3854450"/>
          <p14:tracePt t="149658" x="9163050" y="3867150"/>
          <p14:tracePt t="149684" x="9163050" y="3879850"/>
          <p14:tracePt t="149732" x="9163050" y="3892550"/>
          <p14:tracePt t="149952" x="9163050" y="3905250"/>
          <p14:tracePt t="149987" x="9163050" y="3916363"/>
          <p14:tracePt t="150011" x="9163050" y="3929063"/>
          <p14:tracePt t="150035" x="9163050" y="3941763"/>
          <p14:tracePt t="150059" x="9163050" y="3954463"/>
          <p14:tracePt t="150084" x="9163050" y="3967163"/>
          <p14:tracePt t="150096" x="9163050" y="3979863"/>
          <p14:tracePt t="150108" x="9163050" y="3992563"/>
          <p14:tracePt t="150121" x="9163050" y="4005263"/>
          <p14:tracePt t="150134" x="9163050" y="4017963"/>
          <p14:tracePt t="150158" x="9163050" y="4029075"/>
          <p14:tracePt t="150169" x="9163050" y="4041775"/>
          <p14:tracePt t="150184" x="9163050" y="4054475"/>
          <p14:tracePt t="150206" x="9163050" y="4067175"/>
          <p14:tracePt t="150219" x="9163050" y="4079875"/>
          <p14:tracePt t="150241" x="9163050" y="4105275"/>
          <p14:tracePt t="150254" x="9163050" y="4117975"/>
          <p14:tracePt t="150278" x="9163050" y="4141788"/>
          <p14:tracePt t="150290" x="9150350" y="4141788"/>
          <p14:tracePt t="150301" x="9150350" y="4154488"/>
          <p14:tracePt t="150316" x="9150350" y="4167188"/>
          <p14:tracePt t="150333" x="9137650" y="4179888"/>
          <p14:tracePt t="150351" x="9137650" y="4192588"/>
          <p14:tracePt t="150367" x="9137650" y="4205288"/>
          <p14:tracePt t="150384" x="9137650" y="4217988"/>
          <p14:tracePt t="150401" x="9137650" y="4230688"/>
          <p14:tracePt t="150460" x="9137650" y="4241800"/>
          <p14:tracePt t="150472" x="9124950" y="4241800"/>
          <p14:tracePt t="150485" x="9124950" y="4267200"/>
          <p14:tracePt t="150508" x="9124950" y="4279900"/>
          <p14:tracePt t="150532" x="9124950" y="4292600"/>
          <p14:tracePt t="150544" x="9112250" y="4305300"/>
          <p14:tracePt t="150582" x="9112250" y="4318000"/>
          <p14:tracePt t="156523" x="9112250" y="4330700"/>
          <p14:tracePt t="156535" x="9112250" y="4341813"/>
          <p14:tracePt t="156546" x="9075738" y="4367213"/>
          <p14:tracePt t="156558" x="9012238" y="4418013"/>
          <p14:tracePt t="156571" x="8924925" y="4467225"/>
          <p14:tracePt t="156583" x="8837613" y="4505325"/>
          <p14:tracePt t="156599" x="8712200" y="4554538"/>
          <p14:tracePt t="156615" x="8586788" y="4605338"/>
          <p14:tracePt t="156633" x="8448675" y="4656138"/>
          <p14:tracePt t="156635" x="8324850" y="4705350"/>
          <p14:tracePt t="156649" x="8223250" y="4730750"/>
          <p14:tracePt t="156669" x="8010525" y="4805363"/>
          <p14:tracePt t="156683" x="7910513" y="4856163"/>
          <p14:tracePt t="156700" x="7835900" y="4892675"/>
          <p14:tracePt t="156717" x="7735888" y="4943475"/>
          <p14:tracePt t="156734" x="7697788" y="4956175"/>
          <p14:tracePt t="156750" x="7685088" y="4968875"/>
          <p14:tracePt t="156752" x="7673975" y="4981575"/>
          <p14:tracePt t="156767" x="7661275" y="4981575"/>
          <p14:tracePt t="157080" x="7635875" y="4981575"/>
          <p14:tracePt t="157092" x="7610475" y="4981575"/>
          <p14:tracePt t="157105" x="7561263" y="4981575"/>
          <p14:tracePt t="157118" x="7485063" y="4992688"/>
          <p14:tracePt t="157140" x="7246938" y="5056188"/>
          <p14:tracePt t="157153" x="7097713" y="5081588"/>
          <p14:tracePt t="157167" x="6959600" y="5105400"/>
          <p14:tracePt t="157184" x="6821488" y="5143500"/>
          <p14:tracePt t="157203" x="6559550" y="5194300"/>
          <p14:tracePt t="157218" x="6496050" y="5205413"/>
          <p14:tracePt t="157238" x="6396038" y="5205413"/>
          <p14:tracePt t="157250" x="6359525" y="5218113"/>
          <p14:tracePt t="157269" x="6334125" y="5218113"/>
          <p14:tracePt t="157284" x="6321425" y="5218113"/>
          <p14:tracePt t="157286" x="6308725" y="5218113"/>
          <p14:tracePt t="157302" x="6296025" y="5218113"/>
          <p14:tracePt t="157639" x="6283325" y="5230813"/>
          <p14:tracePt t="157651" x="6259513" y="5230813"/>
          <p14:tracePt t="157662" x="6208713" y="5243513"/>
          <p14:tracePt t="157674" x="6121400" y="5256213"/>
          <p14:tracePt t="157686" x="6021388" y="5268913"/>
          <p14:tracePt t="157702" x="5883275" y="5294313"/>
          <p14:tracePt t="157719" x="5745163" y="5305425"/>
          <p14:tracePt t="157737" x="5445125" y="5330825"/>
          <p14:tracePt t="157753" x="5332413" y="5330825"/>
          <p14:tracePt t="157770" x="5232400" y="5330825"/>
          <p14:tracePt t="157772" x="5094288" y="5343525"/>
          <p14:tracePt t="157785" x="4994275" y="5356225"/>
          <p14:tracePt t="157803" x="4894263" y="5356225"/>
          <p14:tracePt t="157820" x="4743450" y="5356225"/>
          <p14:tracePt t="157838" x="4681538" y="5356225"/>
          <p14:tracePt t="157853" x="4643438" y="5356225"/>
          <p14:tracePt t="157871" x="4581525" y="5343525"/>
          <p14:tracePt t="157886" x="4543425" y="5330825"/>
          <p14:tracePt t="157904" x="4506913" y="5318125"/>
          <p14:tracePt t="157908" x="4481513" y="5305425"/>
          <p14:tracePt t="157919" x="4443413" y="5294313"/>
          <p14:tracePt t="157937" x="4406900" y="5268913"/>
          <p14:tracePt t="157954" x="4343400" y="5243513"/>
          <p14:tracePt t="157970" x="4330700" y="5230813"/>
          <p14:tracePt t="157986" x="4294188" y="5205413"/>
          <p14:tracePt t="158007" x="4256088" y="5168900"/>
          <p14:tracePt t="158027" x="4243388" y="5143500"/>
          <p14:tracePt t="158039" x="4230688" y="5130800"/>
          <p14:tracePt t="158053" x="4217988" y="5118100"/>
          <p14:tracePt t="158075" x="4205288" y="5105400"/>
          <p14:tracePt t="158099" x="4192588" y="5081588"/>
          <p14:tracePt t="158124" x="4181475" y="5068888"/>
          <p14:tracePt t="158147" x="4181475" y="5056188"/>
          <p14:tracePt t="158172" x="4181475" y="5043488"/>
          <p14:tracePt t="158183" x="4181475" y="5030788"/>
          <p14:tracePt t="158197" x="4181475" y="5018088"/>
          <p14:tracePt t="158209" x="4181475" y="5005388"/>
          <p14:tracePt t="158221" x="4181475" y="4992688"/>
          <p14:tracePt t="158239" x="4181475" y="4981575"/>
          <p14:tracePt t="158254" x="4181475" y="4968875"/>
          <p14:tracePt t="158270" x="4181475" y="4930775"/>
          <p14:tracePt t="158288" x="4192588" y="4918075"/>
          <p14:tracePt t="158305" x="4192588" y="4905375"/>
          <p14:tracePt t="158320" x="4192588" y="4892675"/>
          <p14:tracePt t="158354" x="4205288" y="4892675"/>
          <p14:tracePt t="158366" x="4205288" y="4879975"/>
          <p14:tracePt t="158379" x="4205288" y="4868863"/>
          <p14:tracePt t="158389" x="4217988" y="4868863"/>
          <p14:tracePt t="158404" x="4217988" y="4856163"/>
          <p14:tracePt t="158427" x="4217988" y="4843463"/>
          <p14:tracePt t="158450" x="4217988" y="4830763"/>
          <p14:tracePt t="158463" x="4217988" y="4818063"/>
          <p14:tracePt t="158488" x="4217988" y="4805363"/>
          <p14:tracePt t="158499" x="4217988" y="4792663"/>
          <p14:tracePt t="158523" x="4217988" y="4768850"/>
          <p14:tracePt t="158547" x="4230688" y="4756150"/>
          <p14:tracePt t="158573" x="4230688" y="4743450"/>
          <p14:tracePt t="158596" x="4230688" y="4730750"/>
          <p14:tracePt t="158608" x="4230688" y="4718050"/>
          <p14:tracePt t="158644" x="4230688" y="4705350"/>
          <p14:tracePt t="158706" x="4243388" y="4705350"/>
          <p14:tracePt t="158729" x="4243388" y="4692650"/>
          <p14:tracePt t="158803" x="4256088" y="4692650"/>
          <p14:tracePt t="158851" x="4268788" y="4692650"/>
          <p14:tracePt t="158863" x="4268788" y="4679950"/>
          <p14:tracePt t="158875" x="4281488" y="4679950"/>
          <p14:tracePt t="158888" x="4294188" y="4667250"/>
          <p14:tracePt t="158913" x="4318000" y="4667250"/>
          <p14:tracePt t="158935" x="4330700" y="4667250"/>
          <p14:tracePt t="158960" x="4356100" y="4656138"/>
          <p14:tracePt t="158983" x="4368800" y="4656138"/>
          <p14:tracePt t="159021" x="4381500" y="4656138"/>
          <p14:tracePt t="159056" x="4394200" y="4656138"/>
          <p14:tracePt t="159106" x="4406900" y="4643438"/>
          <p14:tracePt t="159277" x="4418013" y="4643438"/>
          <p14:tracePt t="159409" x="4430713" y="4643438"/>
          <p14:tracePt t="159468" x="4443413" y="4643438"/>
          <p14:tracePt t="159482" x="4456113" y="4643438"/>
          <p14:tracePt t="159493" x="4468813" y="4630738"/>
          <p14:tracePt t="159510" x="4481513" y="4630738"/>
          <p14:tracePt t="159518" x="4494213" y="4630738"/>
          <p14:tracePt t="159530" x="4518025" y="4630738"/>
          <p14:tracePt t="159543" x="4530725" y="4630738"/>
          <p14:tracePt t="159557" x="4543425" y="4630738"/>
          <p14:tracePt t="159574" x="4568825" y="4630738"/>
          <p14:tracePt t="159591" x="4594225" y="4630738"/>
          <p14:tracePt t="159608" x="4606925" y="4630738"/>
          <p14:tracePt t="159624" x="4630738" y="4630738"/>
          <p14:tracePt t="159641" x="4656138" y="4630738"/>
          <p14:tracePt t="159663" x="4668838" y="4630738"/>
          <p14:tracePt t="159687" x="4681538" y="4630738"/>
          <p14:tracePt t="159748" x="4694238" y="4630738"/>
          <p14:tracePt t="159931" x="4706938" y="4630738"/>
          <p14:tracePt t="160039" x="4719638" y="4630738"/>
          <p14:tracePt t="160087" x="4732338" y="4618038"/>
          <p14:tracePt t="160161" x="4743450" y="4618038"/>
          <p14:tracePt t="160258" x="4756150" y="4618038"/>
          <p14:tracePt t="160294" x="4768850" y="4618038"/>
          <p14:tracePt t="160330" x="4781550" y="4618038"/>
          <p14:tracePt t="160392" x="4781550" y="4605338"/>
          <p14:tracePt t="160501" x="4794250" y="4592638"/>
          <p14:tracePt t="160997" x="4806950" y="4592638"/>
          <p14:tracePt t="161010" x="4806950" y="4579938"/>
          <p14:tracePt t="161021" x="4819650" y="4579938"/>
          <p14:tracePt t="161530" x="4819650" y="4567238"/>
          <p14:tracePt t="161568" x="4832350" y="4567238"/>
          <p14:tracePt t="161591" x="4832350" y="4554538"/>
          <p14:tracePt t="161786" x="4832350" y="4543425"/>
          <p14:tracePt t="161942" x="4843463" y="4543425"/>
          <p14:tracePt t="161955" x="4843463" y="4530725"/>
          <p14:tracePt t="162040" x="4856163" y="4530725"/>
          <p14:tracePt t="162101" x="4868863" y="4518025"/>
          <p14:tracePt t="162198" x="4868863" y="4505325"/>
          <p14:tracePt t="162210" x="4881563" y="4505325"/>
          <p14:tracePt t="162284" x="4894263" y="4505325"/>
          <p14:tracePt t="162295" x="4894263" y="4492625"/>
          <p14:tracePt t="162331" x="4906963" y="4492625"/>
          <p14:tracePt t="162343" x="4906963" y="4479925"/>
          <p14:tracePt t="162368" x="4919663" y="4479925"/>
          <p14:tracePt t="162404" x="4932363" y="4479925"/>
          <p14:tracePt t="162440" x="4945063" y="4479925"/>
          <p14:tracePt t="162465" x="4956175" y="4479925"/>
          <p14:tracePt t="162477" x="4968875" y="4479925"/>
          <p14:tracePt t="162501" x="4981575" y="4479925"/>
          <p14:tracePt t="162514" x="4994275" y="4479925"/>
          <p14:tracePt t="162525" x="4994275" y="4467225"/>
          <p14:tracePt t="162537" x="5019675" y="4467225"/>
          <p14:tracePt t="162561" x="5032375" y="4467225"/>
          <p14:tracePt t="162574" x="5057775" y="4467225"/>
          <p14:tracePt t="162587" x="5081588" y="4467225"/>
          <p14:tracePt t="162599" x="5094288" y="4467225"/>
          <p14:tracePt t="162616" x="5119688" y="4467225"/>
          <p14:tracePt t="162632" x="5145088" y="4467225"/>
          <p14:tracePt t="162634" x="5170488" y="4467225"/>
          <p14:tracePt t="162649" x="5194300" y="4467225"/>
          <p14:tracePt t="162665" x="5219700" y="4467225"/>
          <p14:tracePt t="162684" x="5281613" y="4467225"/>
          <p14:tracePt t="162698" x="5332413" y="4467225"/>
          <p14:tracePt t="162718" x="5357813" y="4467225"/>
          <p14:tracePt t="162720" x="5383213" y="4467225"/>
          <p14:tracePt t="162733" x="5407025" y="4467225"/>
          <p14:tracePt t="162756" x="5419725" y="4467225"/>
          <p14:tracePt t="162770" x="5419725" y="4454525"/>
          <p14:tracePt t="162986" x="5419725" y="4443413"/>
          <p14:tracePt t="163010" x="5445125" y="4443413"/>
          <p14:tracePt t="163023" x="5457825" y="4443413"/>
          <p14:tracePt t="163034" x="5483225" y="4443413"/>
          <p14:tracePt t="163046" x="5507038" y="4443413"/>
          <p14:tracePt t="163059" x="5532438" y="4443413"/>
          <p14:tracePt t="163071" x="5570538" y="4443413"/>
          <p14:tracePt t="163085" x="5595938" y="4443413"/>
          <p14:tracePt t="163099" x="5645150" y="4454525"/>
          <p14:tracePt t="163118" x="5695950" y="4467225"/>
          <p14:tracePt t="163121" x="5745163" y="4479925"/>
          <p14:tracePt t="163132" x="5795963" y="4479925"/>
          <p14:tracePt t="163150" x="5845175" y="4492625"/>
          <p14:tracePt t="163167" x="5921375" y="4505325"/>
          <p14:tracePt t="163184" x="5983288" y="4505325"/>
          <p14:tracePt t="163200" x="6045200" y="4518025"/>
          <p14:tracePt t="163218" x="6146800" y="4543425"/>
          <p14:tracePt t="163233" x="6183313" y="4543425"/>
          <p14:tracePt t="163250" x="6208713" y="4543425"/>
          <p14:tracePt t="163253" x="6234113" y="4554538"/>
          <p14:tracePt t="163266" x="6246813" y="4567238"/>
          <p14:tracePt t="163284" x="6270625" y="4579938"/>
          <p14:tracePt t="163301" x="6321425" y="4579938"/>
          <p14:tracePt t="163319" x="6346825" y="4592638"/>
          <p14:tracePt t="163334" x="6383338" y="4592638"/>
          <p14:tracePt t="163353" x="6434138" y="4605338"/>
          <p14:tracePt t="163367" x="6459538" y="4605338"/>
          <p14:tracePt t="163385" x="6472238" y="4605338"/>
          <p14:tracePt t="163387" x="6483350" y="4605338"/>
          <p14:tracePt t="163400" x="6508750" y="4605338"/>
          <p14:tracePt t="163423" x="6521450" y="4605338"/>
          <p14:tracePt t="163690" x="6534150" y="4605338"/>
          <p14:tracePt t="163726" x="6546850" y="4605338"/>
          <p14:tracePt t="163762" x="6559550" y="4605338"/>
          <p14:tracePt t="163799" x="6572250" y="4605338"/>
          <p14:tracePt t="163920" x="6584950" y="4592638"/>
          <p14:tracePt t="163944" x="6596063" y="4592638"/>
          <p14:tracePt t="163969" x="6608763" y="4592638"/>
          <p14:tracePt t="163994" x="6621463" y="4592638"/>
          <p14:tracePt t="164029" x="6634163" y="4592638"/>
          <p14:tracePt t="164041" x="6646863" y="4592638"/>
          <p14:tracePt t="164053" x="6646863" y="4579938"/>
          <p14:tracePt t="164077" x="6659563" y="4579938"/>
          <p14:tracePt t="164138" x="6672263" y="4579938"/>
          <p14:tracePt t="164187" x="6684963" y="4579938"/>
          <p14:tracePt t="164236" x="6696075" y="4579938"/>
          <p14:tracePt t="164247" x="6708775" y="4579938"/>
          <p14:tracePt t="164271" x="6721475" y="4579938"/>
          <p14:tracePt t="164296" x="6734175" y="4579938"/>
          <p14:tracePt t="164320" x="6746875" y="4579938"/>
          <p14:tracePt t="164333" x="6759575" y="4579938"/>
          <p14:tracePt t="164345" x="6759575" y="4567238"/>
          <p14:tracePt t="164368" x="6772275" y="4567238"/>
          <p14:tracePt t="192316" x="6772275" y="4554538"/>
          <p14:tracePt t="192365" x="6759575" y="4554538"/>
          <p14:tracePt t="192378" x="6746875" y="4554538"/>
          <p14:tracePt t="192389" x="6734175" y="4579938"/>
          <p14:tracePt t="192402" x="6696075" y="4618038"/>
          <p14:tracePt t="192414" x="6621463" y="4679950"/>
          <p14:tracePt t="192427" x="6508750" y="4779963"/>
          <p14:tracePt t="192443" x="6370638" y="4868863"/>
          <p14:tracePt t="192460" x="6134100" y="5018088"/>
          <p14:tracePt t="192462" x="5821363" y="5218113"/>
          <p14:tracePt t="192478" x="5532438" y="5381625"/>
          <p14:tracePt t="192493" x="5307013" y="5481638"/>
          <p14:tracePt t="192511" x="4956175" y="5607050"/>
          <p14:tracePt t="192527" x="4832350" y="5630863"/>
          <p14:tracePt t="192543" x="4719638" y="5643563"/>
          <p14:tracePt t="192560" x="4556125" y="5656263"/>
          <p14:tracePt t="192582" x="4494213" y="5656263"/>
          <p14:tracePt t="192584" x="4443413" y="5656263"/>
          <p14:tracePt t="192595" x="4406900" y="5656263"/>
          <p14:tracePt t="192610" x="4394200" y="5656263"/>
          <p14:tracePt t="192628" x="4368800" y="5656263"/>
          <p14:tracePt t="192644" x="4343400" y="5630863"/>
          <p14:tracePt t="192660" x="4343400" y="5619750"/>
          <p14:tracePt t="192678" x="4330700" y="5607050"/>
          <p14:tracePt t="192680" x="4330700" y="5594350"/>
          <p14:tracePt t="192694" x="4330700" y="5581650"/>
          <p14:tracePt t="192711" x="4330700" y="5568950"/>
          <p14:tracePt t="192727" x="4330700" y="5556250"/>
          <p14:tracePt t="192729" x="4318000" y="5556250"/>
          <p14:tracePt t="192744" x="4318000" y="5543550"/>
          <p14:tracePt t="192760" x="4318000" y="5530850"/>
          <p14:tracePt t="192780" x="4305300" y="5507038"/>
          <p14:tracePt t="192794" x="4294188" y="5494338"/>
          <p14:tracePt t="192815" x="4281488" y="5481638"/>
          <p14:tracePt t="192827" x="4281488" y="5456238"/>
          <p14:tracePt t="192845" x="4281488" y="5443538"/>
          <p14:tracePt t="192861" x="4256088" y="5418138"/>
          <p14:tracePt t="192879" x="4256088" y="5407025"/>
          <p14:tracePt t="192894" x="4256088" y="5394325"/>
          <p14:tracePt t="192912" x="4256088" y="5381625"/>
          <p14:tracePt t="192949" x="4256088" y="5368925"/>
          <p14:tracePt t="192960" x="4256088" y="5356225"/>
          <p14:tracePt t="192971" x="4256088" y="5343525"/>
          <p14:tracePt t="192996" x="4256088" y="5330825"/>
          <p14:tracePt t="193009" x="4256088" y="5318125"/>
          <p14:tracePt t="193057" x="4256088" y="5305425"/>
          <p14:tracePt t="264526" x="4268788" y="5305425"/>
          <p14:tracePt t="264538" x="4281488" y="5318125"/>
          <p14:tracePt t="264551" x="4281488" y="5343525"/>
          <p14:tracePt t="264564" x="4305300" y="5368925"/>
          <p14:tracePt t="264582" x="4318000" y="5381625"/>
          <p14:tracePt t="264598" x="4368800" y="5443538"/>
          <p14:tracePt t="264615" x="4394200" y="5468938"/>
          <p14:tracePt t="264631" x="4443413" y="5518150"/>
          <p14:tracePt t="264649" x="4543425" y="5594350"/>
          <p14:tracePt t="264665" x="4606925" y="5630863"/>
          <p14:tracePt t="264682" x="4668838" y="5694363"/>
          <p14:tracePt t="264685" x="4732338" y="5732463"/>
          <p14:tracePt t="264697" x="4768850" y="5756275"/>
          <p14:tracePt t="264716" x="4819650" y="5794375"/>
          <p14:tracePt t="264731" x="4881563" y="5832475"/>
          <p14:tracePt t="264748" x="4906963" y="5856288"/>
          <p14:tracePt t="264765" x="4932363" y="5856288"/>
          <p14:tracePt t="264782" x="4968875" y="5894388"/>
          <p14:tracePt t="264798" x="4994275" y="5894388"/>
          <p14:tracePt t="264817" x="4994275" y="5907088"/>
          <p14:tracePt t="281393" x="4956175" y="5881688"/>
          <p14:tracePt t="281405" x="4881563" y="5832475"/>
          <p14:tracePt t="281419" x="4768850" y="5743575"/>
          <p14:tracePt t="281431" x="4556125" y="5581650"/>
          <p14:tracePt t="281444" x="4256088" y="5305425"/>
          <p14:tracePt t="281459" x="3943350" y="5005388"/>
          <p14:tracePt t="281476" x="3554413" y="4692650"/>
          <p14:tracePt t="281479" x="3228975" y="4367213"/>
          <p14:tracePt t="281491" x="2916238" y="4041775"/>
          <p14:tracePt t="281509" x="2565400" y="3729038"/>
          <p14:tracePt t="281526" x="1790700" y="2916238"/>
          <p14:tracePt t="281542" x="1252538" y="2252663"/>
          <p14:tracePt t="281559" x="663575" y="1601788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309620" y="555752"/>
            <a:ext cx="5699760" cy="106680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sz="3200" b="1">
                <a:solidFill>
                  <a:srgbClr val="ED7D31"/>
                </a:solidFill>
                <a:latin typeface="Alexandria"/>
                <a:ea typeface="Alexandria"/>
                <a:cs typeface="Alexandria"/>
              </a:rPr>
              <a:t>The Electronic Master Patient Index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80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161422" y="1238377"/>
            <a:ext cx="966228" cy="76835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lang="en-US" sz="4400" b="1" dirty="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04</a:t>
            </a:r>
            <a:endParaRPr sz="4400" b="1" dirty="0">
              <a:solidFill>
                <a:srgbClr val="FFFFFF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7420" y="2137782"/>
            <a:ext cx="10297160" cy="3688708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marL="342900" indent="-342900" algn="just">
              <a:spcAft>
                <a:spcPts val="5"/>
              </a:spcAft>
              <a:buFont typeface="Wingdings"/>
              <a:buChar char="Ø"/>
            </a:pPr>
            <a:r>
              <a:rPr sz="2800" b="1" dirty="0">
                <a:solidFill>
                  <a:srgbClr val="00B0F0"/>
                </a:solidFill>
                <a:latin typeface="Alexandria"/>
              </a:rPr>
              <a:t>An EMPI stores basic identity and demographic information.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Arial"/>
              <a:buChar char="•"/>
            </a:pPr>
            <a:r>
              <a:rPr sz="2400" dirty="0">
                <a:latin typeface="Alexandria"/>
              </a:rPr>
              <a:t>Its purpose is to give each patient one correct identity.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Arial"/>
              <a:buChar char="•"/>
            </a:pPr>
            <a:r>
              <a:rPr sz="2400" dirty="0">
                <a:latin typeface="Alexandria"/>
              </a:rPr>
              <a:t>It links records across sites, specialties, and systems.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Arial"/>
              <a:buChar char="•"/>
            </a:pPr>
            <a:r>
              <a:rPr sz="2400" dirty="0">
                <a:latin typeface="Alexandria"/>
              </a:rPr>
              <a:t>Advanced systems compare many details to find matches.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Arial"/>
              <a:buChar char="•"/>
            </a:pPr>
            <a:r>
              <a:rPr sz="2400" dirty="0">
                <a:latin typeface="Alexandria"/>
              </a:rPr>
              <a:t>An EMPI may also detect possible duplicate records.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841"/>
    </mc:Choice>
    <mc:Fallback xmlns="">
      <p:transition spd="slow" advTm="144841"/>
    </mc:Fallback>
  </mc:AlternateContent>
  <p:extLst>
    <p:ext uri="{3A86A75C-4F4B-4683-9AE1-C65F6400EC91}">
      <p14:laserTraceLst xmlns:p14="http://schemas.microsoft.com/office/powerpoint/2010/main">
        <p14:tracePtLst>
          <p14:tracePt t="253" x="9501188" y="2616200"/>
          <p14:tracePt t="264" x="9513888" y="2640013"/>
          <p14:tracePt t="278" x="9525000" y="2665413"/>
          <p14:tracePt t="289" x="9550400" y="2690813"/>
          <p14:tracePt t="301" x="9575800" y="2752725"/>
          <p14:tracePt t="314" x="9626600" y="2803525"/>
          <p14:tracePt t="326" x="9663113" y="2890838"/>
          <p14:tracePt t="344" x="9713913" y="2990850"/>
          <p14:tracePt t="361" x="9839325" y="3116263"/>
          <p14:tracePt t="377" x="9901238" y="3190875"/>
          <p14:tracePt t="394" x="9952038" y="3254375"/>
          <p14:tracePt t="411" x="10026650" y="3354388"/>
          <p14:tracePt t="427" x="10075863" y="3416300"/>
          <p14:tracePt t="444" x="10113963" y="3467100"/>
          <p14:tracePt t="461" x="10213975" y="3603625"/>
          <p14:tracePt t="478" x="10252075" y="3654425"/>
          <p14:tracePt t="494" x="10301288" y="3692525"/>
          <p14:tracePt t="495" x="10326688" y="3729038"/>
          <p14:tracePt t="510" x="10364788" y="3754438"/>
          <p14:tracePt t="527" x="10377488" y="3779838"/>
          <p14:tracePt t="544" x="10390188" y="3792538"/>
          <p14:tracePt t="561" x="10414000" y="3816350"/>
          <p14:tracePt t="581" x="10426700" y="3841750"/>
          <p14:tracePt t="594" x="10439400" y="3841750"/>
          <p14:tracePt t="611" x="10464800" y="3854450"/>
          <p14:tracePt t="628" x="10464800" y="3867150"/>
          <p14:tracePt t="628" x="10477500" y="3879850"/>
          <p14:tracePt t="653" x="10490200" y="3879850"/>
          <p14:tracePt t="665" x="10490200" y="3892550"/>
          <p14:tracePt t="688" x="10502900" y="3892550"/>
          <p14:tracePt t="701" x="10502900" y="3905250"/>
          <p14:tracePt t="738" x="10514013" y="3905250"/>
          <p14:tracePt t="1176" x="10514013" y="3892550"/>
          <p14:tracePt t="1224" x="10514013" y="3879850"/>
          <p14:tracePt t="1297" x="10514013" y="3867150"/>
          <p14:tracePt t="1345" x="10514013" y="3854450"/>
          <p14:tracePt t="1370" x="10514013" y="3841750"/>
          <p14:tracePt t="1407" x="10514013" y="3829050"/>
          <p14:tracePt t="1419" x="10526713" y="3829050"/>
          <p14:tracePt t="1432" x="10526713" y="3816350"/>
          <p14:tracePt t="1454" x="10539413" y="3816350"/>
          <p14:tracePt t="1466" x="10539413" y="3803650"/>
          <p14:tracePt t="1478" x="10539413" y="3792538"/>
          <p14:tracePt t="1503" x="10539413" y="3779838"/>
          <p14:tracePt t="1518" x="10552113" y="3779838"/>
          <p14:tracePt t="1540" x="10552113" y="3767138"/>
          <p14:tracePt t="1564" x="10564813" y="3767138"/>
          <p14:tracePt t="1599" x="10564813" y="3754438"/>
          <p14:tracePt t="1624" x="10564813" y="3741738"/>
          <p14:tracePt t="1708" x="10577513" y="3741738"/>
          <p14:tracePt t="1746" x="10590213" y="3741738"/>
          <p14:tracePt t="1794" x="10602913" y="3741738"/>
          <p14:tracePt t="1818" x="10614025" y="3741738"/>
          <p14:tracePt t="2802" x="10626725" y="3741738"/>
          <p14:tracePt t="2923" x="10639425" y="3741738"/>
          <p14:tracePt t="3287" x="10652125" y="3741738"/>
          <p14:tracePt t="6585" x="10639425" y="3741738"/>
          <p14:tracePt t="6598" x="10626725" y="3741738"/>
          <p14:tracePt t="6609" x="10614025" y="3741738"/>
          <p14:tracePt t="6621" x="10602913" y="3741738"/>
          <p14:tracePt t="6635" x="10564813" y="3741738"/>
          <p14:tracePt t="6646" x="10539413" y="3741738"/>
          <p14:tracePt t="6664" x="10514013" y="3741738"/>
          <p14:tracePt t="6678" x="10490200" y="3741738"/>
          <p14:tracePt t="6696" x="10452100" y="3741738"/>
          <p14:tracePt t="6713" x="10426700" y="3741738"/>
          <p14:tracePt t="6729" x="10414000" y="3741738"/>
          <p14:tracePt t="6732" x="10401300" y="3754438"/>
          <p14:tracePt t="6744" x="10377488" y="3754438"/>
          <p14:tracePt t="6764" x="10364788" y="3767138"/>
          <p14:tracePt t="6778" x="10352088" y="3767138"/>
          <p14:tracePt t="6795" x="10339388" y="3767138"/>
          <p14:tracePt t="6985" x="10352088" y="3767138"/>
          <p14:tracePt t="15827" x="10377488" y="3754438"/>
          <p14:tracePt t="15839" x="10377488" y="3741738"/>
          <p14:tracePt t="15855" x="10401300" y="3703638"/>
          <p14:tracePt t="15863" x="10426700" y="3692525"/>
          <p14:tracePt t="15876" x="10464800" y="3654425"/>
          <p14:tracePt t="15889" x="10514013" y="3629025"/>
          <p14:tracePt t="15902" x="10552113" y="3590925"/>
          <p14:tracePt t="15925" x="10626725" y="3541713"/>
          <p14:tracePt t="15937" x="10652125" y="3529013"/>
          <p14:tracePt t="15953" x="10690225" y="3503613"/>
          <p14:tracePt t="15969" x="10702925" y="3490913"/>
          <p14:tracePt t="15990" x="10752138" y="3454400"/>
          <p14:tracePt t="16004" x="10764838" y="3454400"/>
          <p14:tracePt t="16020" x="10777538" y="3429000"/>
          <p14:tracePt t="16023" x="10802938" y="3429000"/>
          <p14:tracePt t="16035" x="10815638" y="3403600"/>
          <p14:tracePt t="16053" x="10828338" y="3403600"/>
          <p14:tracePt t="16070" x="10852150" y="3378200"/>
          <p14:tracePt t="16087" x="10864850" y="3354388"/>
          <p14:tracePt t="16104" x="10890250" y="3341688"/>
          <p14:tracePt t="16123" x="10902950" y="3328988"/>
          <p14:tracePt t="16136" x="10902950" y="3316288"/>
          <p14:tracePt t="17501" x="10902950" y="3303588"/>
          <p14:tracePt t="17513" x="10915650" y="3278188"/>
          <p14:tracePt t="17525" x="10915650" y="3254375"/>
          <p14:tracePt t="17537" x="10915650" y="3228975"/>
          <p14:tracePt t="17549" x="10915650" y="3190875"/>
          <p14:tracePt t="17562" x="10915650" y="3165475"/>
          <p14:tracePt t="17575" x="10915650" y="3141663"/>
          <p14:tracePt t="17590" x="10915650" y="3116263"/>
          <p14:tracePt t="17607" x="10915650" y="3103563"/>
          <p14:tracePt t="17625" x="10915650" y="3041650"/>
          <p14:tracePt t="17640" x="10915650" y="3028950"/>
          <p14:tracePt t="17659" x="10915650" y="2965450"/>
          <p14:tracePt t="17673" x="10915650" y="2941638"/>
          <p14:tracePt t="17691" x="10915650" y="2903538"/>
          <p14:tracePt t="17708" x="10915650" y="2852738"/>
          <p14:tracePt t="17725" x="10915650" y="2816225"/>
          <p14:tracePt t="17740" x="10915650" y="2790825"/>
          <p14:tracePt t="17743" x="10902950" y="2765425"/>
          <p14:tracePt t="17757" x="10902950" y="2728913"/>
          <p14:tracePt t="17774" x="10902950" y="2690813"/>
          <p14:tracePt t="17793" x="10902950" y="2603500"/>
          <p14:tracePt t="17807" x="10902950" y="2565400"/>
          <p14:tracePt t="17824" x="10902950" y="2527300"/>
          <p14:tracePt t="17842" x="10902950" y="2439988"/>
          <p14:tracePt t="17859" x="10902950" y="2403475"/>
          <p14:tracePt t="17874" x="10902950" y="2365375"/>
          <p14:tracePt t="17876" x="10902950" y="2339975"/>
          <p14:tracePt t="17891" x="10890250" y="2314575"/>
          <p14:tracePt t="17908" x="10890250" y="2290763"/>
          <p14:tracePt t="17927" x="10890250" y="2265363"/>
          <p14:tracePt t="17940" x="10890250" y="2252663"/>
          <p14:tracePt t="18253" x="10839450" y="2252663"/>
          <p14:tracePt t="18265" x="10777538" y="2252663"/>
          <p14:tracePt t="18277" x="10664825" y="2252663"/>
          <p14:tracePt t="18290" x="10539413" y="2239963"/>
          <p14:tracePt t="18302" x="10377488" y="2227263"/>
          <p14:tracePt t="18314" x="10164763" y="2190750"/>
          <p14:tracePt t="18328" x="9975850" y="2178050"/>
          <p14:tracePt t="18342" x="9763125" y="2152650"/>
          <p14:tracePt t="18359" x="9525000" y="2127250"/>
          <p14:tracePt t="18362" x="9337675" y="2114550"/>
          <p14:tracePt t="18375" x="9175750" y="2114550"/>
          <p14:tracePt t="18394" x="9037638" y="2101850"/>
          <p14:tracePt t="18409" x="8850313" y="2101850"/>
          <p14:tracePt t="18411" x="8686800" y="2089150"/>
          <p14:tracePt t="18427" x="8574088" y="2078038"/>
          <p14:tracePt t="18443" x="8435975" y="2065338"/>
          <p14:tracePt t="18463" x="8186738" y="2052638"/>
          <p14:tracePt t="18475" x="8086725" y="2052638"/>
          <p14:tracePt t="18492" x="8010525" y="2039938"/>
          <p14:tracePt t="18495" x="7961313" y="2027238"/>
          <p14:tracePt t="18510" x="7897813" y="2001838"/>
          <p14:tracePt t="18526" x="7861300" y="1989138"/>
          <p14:tracePt t="18543" x="7823200" y="1989138"/>
          <p14:tracePt t="18544" x="7810500" y="1965325"/>
          <p14:tracePt t="18560" x="7785100" y="1952625"/>
          <p14:tracePt t="18576" x="7761288" y="1952625"/>
          <p14:tracePt t="18593" x="7748588" y="1927225"/>
          <p14:tracePt t="18609" x="7735888" y="1927225"/>
          <p14:tracePt t="18627" x="7735888" y="1914525"/>
          <p14:tracePt t="18666" x="7735888" y="1901825"/>
          <p14:tracePt t="18714" x="7735888" y="1889125"/>
          <p14:tracePt t="18738" x="7735888" y="1876425"/>
          <p14:tracePt t="18762" x="7735888" y="1865313"/>
          <p14:tracePt t="18775" x="7735888" y="1852613"/>
          <p14:tracePt t="18786" x="7735888" y="1839913"/>
          <p14:tracePt t="18800" x="7735888" y="1827213"/>
          <p14:tracePt t="18811" x="7735888" y="1814513"/>
          <p14:tracePt t="18826" x="7735888" y="1801813"/>
          <p14:tracePt t="18842" x="7735888" y="1789113"/>
          <p14:tracePt t="18860" x="7735888" y="1765300"/>
          <p14:tracePt t="18884" x="7748588" y="1752600"/>
          <p14:tracePt t="18908" x="7748588" y="1739900"/>
          <p14:tracePt t="18932" x="7748588" y="1727200"/>
          <p14:tracePt t="18944" x="7748588" y="1714500"/>
          <p14:tracePt t="18968" x="7748588" y="1701800"/>
          <p14:tracePt t="18979" x="7748588" y="1676400"/>
          <p14:tracePt t="19004" x="7748588" y="1663700"/>
          <p14:tracePt t="19016" x="7748588" y="1639888"/>
          <p14:tracePt t="19029" x="7748588" y="1627188"/>
          <p14:tracePt t="19040" x="7748588" y="1614488"/>
          <p14:tracePt t="19053" x="7748588" y="1589088"/>
          <p14:tracePt t="19076" x="7748588" y="1576388"/>
          <p14:tracePt t="19089" x="7748588" y="1563688"/>
          <p14:tracePt t="19102" x="7748588" y="1552575"/>
          <p14:tracePt t="19114" x="7748588" y="1539875"/>
          <p14:tracePt t="19128" x="7748588" y="1527175"/>
          <p14:tracePt t="19143" x="7748588" y="1514475"/>
          <p14:tracePt t="19161" x="7748588" y="1501775"/>
          <p14:tracePt t="19177" x="7748588" y="1489075"/>
          <p14:tracePt t="19223" x="7748588" y="1476375"/>
          <p14:tracePt t="19660" x="7761288" y="1476375"/>
          <p14:tracePt t="19781" x="7773988" y="1476375"/>
          <p14:tracePt t="19817" x="7785100" y="1476375"/>
          <p14:tracePt t="19842" x="7797800" y="1476375"/>
          <p14:tracePt t="19854" x="7810500" y="1476375"/>
          <p14:tracePt t="19867" x="7823200" y="1476375"/>
          <p14:tracePt t="19880" x="7835900" y="1476375"/>
          <p14:tracePt t="19896" x="7848600" y="1476375"/>
          <p14:tracePt t="19914" x="7897813" y="1463675"/>
          <p14:tracePt t="19932" x="7910513" y="1463675"/>
          <p14:tracePt t="19946" x="7923213" y="1463675"/>
          <p14:tracePt t="19965" x="7935913" y="1463675"/>
          <p14:tracePt t="19979" x="7961313" y="1463675"/>
          <p14:tracePt t="19998" x="7961313" y="1450975"/>
          <p14:tracePt t="20001" x="7974013" y="1450975"/>
          <p14:tracePt t="20024" x="7986713" y="1450975"/>
          <p14:tracePt t="20038" x="7999413" y="1450975"/>
          <p14:tracePt t="20048" x="8010525" y="1439863"/>
          <p14:tracePt t="20063" x="8023225" y="1439863"/>
          <p14:tracePt t="20080" x="8035925" y="1439863"/>
          <p14:tracePt t="20098" x="8061325" y="1439863"/>
          <p14:tracePt t="20113" x="8074025" y="1439863"/>
          <p14:tracePt t="20134" x="8086725" y="1439863"/>
          <p14:tracePt t="20170" x="8099425" y="1439863"/>
          <p14:tracePt t="20218" x="8099425" y="1427163"/>
          <p14:tracePt t="20267" x="8110538" y="1427163"/>
          <p14:tracePt t="24075" x="8099425" y="1427163"/>
          <p14:tracePt t="24087" x="8074025" y="1427163"/>
          <p14:tracePt t="24098" x="8035925" y="1439863"/>
          <p14:tracePt t="24112" x="7986713" y="1476375"/>
          <p14:tracePt t="24125" x="7874000" y="1514475"/>
          <p14:tracePt t="24141" x="7697788" y="1589088"/>
          <p14:tracePt t="24157" x="7472363" y="1714500"/>
          <p14:tracePt t="24159" x="7146925" y="1852613"/>
          <p14:tracePt t="24175" x="6859588" y="1989138"/>
          <p14:tracePt t="24190" x="6572250" y="2101850"/>
          <p14:tracePt t="24211" x="5932488" y="2365375"/>
          <p14:tracePt t="24224" x="5645150" y="2503488"/>
          <p14:tracePt t="24243" x="5307013" y="2603500"/>
          <p14:tracePt t="24245" x="5032375" y="2665413"/>
          <p14:tracePt t="24257" x="4794250" y="2740025"/>
          <p14:tracePt t="24275" x="4594225" y="2790825"/>
          <p14:tracePt t="24291" x="4443413" y="2828925"/>
          <p14:tracePt t="24293" x="4318000" y="2852738"/>
          <p14:tracePt t="24308" x="4256088" y="2852738"/>
          <p14:tracePt t="24324" x="4230688" y="2865438"/>
          <p14:tracePt t="24342" x="4205288" y="2865438"/>
          <p14:tracePt t="24378" x="4217988" y="2840038"/>
          <p14:tracePt t="24559" x="4205288" y="2840038"/>
          <p14:tracePt t="24571" x="4168775" y="2828925"/>
          <p14:tracePt t="24584" x="4105275" y="2816225"/>
          <p14:tracePt t="24596" x="3979863" y="2778125"/>
          <p14:tracePt t="24609" x="3843338" y="2765425"/>
          <p14:tracePt t="24625" x="3630613" y="2740025"/>
          <p14:tracePt t="24642" x="3467100" y="2728913"/>
          <p14:tracePt t="24646" x="3279775" y="2728913"/>
          <p14:tracePt t="24659" x="3079750" y="2728913"/>
          <p14:tracePt t="24675" x="2916238" y="2728913"/>
          <p14:tracePt t="24693" x="2628900" y="2728913"/>
          <p14:tracePt t="24709" x="2478088" y="2740025"/>
          <p14:tracePt t="24725" x="2328863" y="2752725"/>
          <p14:tracePt t="24745" x="2090738" y="2778125"/>
          <p14:tracePt t="24759" x="2027238" y="2790825"/>
          <p14:tracePt t="24777" x="1903413" y="2803525"/>
          <p14:tracePt t="24792" x="1878013" y="2803525"/>
          <p14:tracePt t="24808" x="1852613" y="2803525"/>
          <p14:tracePt t="24825" x="1839913" y="2803525"/>
          <p14:tracePt t="24984" x="1839913" y="2816225"/>
          <p14:tracePt t="25046" x="1852613" y="2816225"/>
          <p14:tracePt t="25058" x="1865313" y="2828925"/>
          <p14:tracePt t="25093" x="1878013" y="2840038"/>
          <p14:tracePt t="25119" x="1890713" y="2840038"/>
          <p14:tracePt t="25154" x="1890713" y="2852738"/>
          <p14:tracePt t="25166" x="1903413" y="2852738"/>
          <p14:tracePt t="25203" x="1914525" y="2865438"/>
          <p14:tracePt t="25313" x="1914525" y="2878138"/>
          <p14:tracePt t="25420" x="1927225" y="2878138"/>
          <p14:tracePt t="25530" x="1939925" y="2878138"/>
          <p14:tracePt t="25567" x="1952625" y="2878138"/>
          <p14:tracePt t="25581" x="1965325" y="2890838"/>
          <p14:tracePt t="25639" x="1978025" y="2890838"/>
          <p14:tracePt t="25895" x="1990725" y="2890838"/>
          <p14:tracePt t="25930" x="2003425" y="2890838"/>
          <p14:tracePt t="25943" x="2014538" y="2890838"/>
          <p14:tracePt t="25955" x="2014538" y="2903538"/>
          <p14:tracePt t="25968" x="2027238" y="2903538"/>
          <p14:tracePt t="25992" x="2039938" y="2916238"/>
          <p14:tracePt t="26016" x="2052638" y="2916238"/>
          <p14:tracePt t="26040" x="2065338" y="2916238"/>
          <p14:tracePt t="26053" x="2078038" y="2916238"/>
          <p14:tracePt t="26063" x="2078038" y="2928938"/>
          <p14:tracePt t="26076" x="2090738" y="2928938"/>
          <p14:tracePt t="26101" x="2103438" y="2928938"/>
          <p14:tracePt t="26125" x="2116138" y="2928938"/>
          <p14:tracePt t="26149" x="2127250" y="2941638"/>
          <p14:tracePt t="26173" x="2139950" y="2941638"/>
          <p14:tracePt t="26197" x="2152650" y="2941638"/>
          <p14:tracePt t="26488" x="2165350" y="2941638"/>
          <p14:tracePt t="26500" x="2178050" y="2941638"/>
          <p14:tracePt t="26525" x="2190750" y="2941638"/>
          <p14:tracePt t="26537" x="2203450" y="2941638"/>
          <p14:tracePt t="26550" x="2228850" y="2941638"/>
          <p14:tracePt t="26561" x="2252663" y="2941638"/>
          <p14:tracePt t="26573" x="2278063" y="2941638"/>
          <p14:tracePt t="26585" x="2303463" y="2941638"/>
          <p14:tracePt t="26598" x="2328863" y="2941638"/>
          <p14:tracePt t="26623" x="2352675" y="2941638"/>
          <p14:tracePt t="26651" x="2365375" y="2941638"/>
          <p14:tracePt t="26671" x="2378075" y="2941638"/>
          <p14:tracePt t="26707" x="2390775" y="2941638"/>
          <p14:tracePt t="26718" x="2403475" y="2941638"/>
          <p14:tracePt t="26755" x="2416175" y="2941638"/>
          <p14:tracePt t="26889" x="2416175" y="2928938"/>
          <p14:tracePt t="26937" x="2416175" y="2916238"/>
          <p14:tracePt t="26950" x="2416175" y="2903538"/>
          <p14:tracePt t="26961" x="2416175" y="2890838"/>
          <p14:tracePt t="26974" x="2416175" y="2865438"/>
          <p14:tracePt t="26987" x="2416175" y="2852738"/>
          <p14:tracePt t="26999" x="2416175" y="2816225"/>
          <p14:tracePt t="27015" x="2416175" y="2790825"/>
          <p14:tracePt t="27031" x="2428875" y="2740025"/>
          <p14:tracePt t="27048" x="2478088" y="2603500"/>
          <p14:tracePt t="27065" x="2554288" y="2503488"/>
          <p14:tracePt t="27084" x="2716213" y="2303463"/>
          <p14:tracePt t="27098" x="2816225" y="2190750"/>
          <p14:tracePt t="27116" x="2928938" y="2078038"/>
          <p14:tracePt t="27132" x="3154363" y="1889125"/>
          <p14:tracePt t="27149" x="3254375" y="1789113"/>
          <p14:tracePt t="27164" x="3354388" y="1714500"/>
          <p14:tracePt t="27166" x="3454400" y="1627188"/>
          <p14:tracePt t="27183" x="3567113" y="1552575"/>
          <p14:tracePt t="27198" x="3692525" y="1463675"/>
          <p14:tracePt t="27216" x="3943350" y="1289050"/>
          <p14:tracePt t="27232" x="4056063" y="1214438"/>
          <p14:tracePt t="27254" x="4205288" y="1125538"/>
          <p14:tracePt t="27266" x="4256088" y="1101725"/>
          <p14:tracePt t="27283" x="4305300" y="1101725"/>
          <p14:tracePt t="27299" x="4343400" y="1089025"/>
          <p14:tracePt t="27301" x="4381500" y="1076325"/>
          <p14:tracePt t="27316" x="4406900" y="1076325"/>
          <p14:tracePt t="27332" x="4418013" y="1063625"/>
          <p14:tracePt t="27495" x="4430713" y="1076325"/>
          <p14:tracePt t="27507" x="4443413" y="1089025"/>
          <p14:tracePt t="27520" x="4443413" y="1101725"/>
          <p14:tracePt t="27532" x="4456113" y="1101725"/>
          <p14:tracePt t="27551" x="4456113" y="1114425"/>
          <p14:tracePt t="27566" x="4481513" y="1114425"/>
          <p14:tracePt t="27569" x="4518025" y="1125538"/>
          <p14:tracePt t="27583" x="4581525" y="1138238"/>
          <p14:tracePt t="27599" x="4668838" y="1163638"/>
          <p14:tracePt t="27619" x="4806950" y="1201738"/>
          <p14:tracePt t="27633" x="4856163" y="1214438"/>
          <p14:tracePt t="27651" x="4919663" y="1238250"/>
          <p14:tracePt t="27654" x="4956175" y="1238250"/>
          <p14:tracePt t="27667" x="4981575" y="1238250"/>
          <p14:tracePt t="27685" x="5006975" y="1238250"/>
          <p14:tracePt t="27699" x="5045075" y="1238250"/>
          <p14:tracePt t="27701" x="5068888" y="1238250"/>
          <p14:tracePt t="27716" x="5094288" y="1238250"/>
          <p14:tracePt t="27732" x="5119688" y="1238250"/>
          <p14:tracePt t="27751" x="5157788" y="1227138"/>
          <p14:tracePt t="27766" x="5181600" y="1227138"/>
          <p14:tracePt t="27783" x="5194300" y="1227138"/>
          <p14:tracePt t="27799" x="5219700" y="1214438"/>
          <p14:tracePt t="27816" x="5232400" y="1214438"/>
          <p14:tracePt t="27834" x="5257800" y="1214438"/>
          <p14:tracePt t="27859" x="5270500" y="1214438"/>
          <p14:tracePt t="27872" x="5281613" y="1214438"/>
          <p14:tracePt t="27907" x="5294313" y="1214438"/>
          <p14:tracePt t="27932" x="5319713" y="1214438"/>
          <p14:tracePt t="27943" x="5332413" y="1214438"/>
          <p14:tracePt t="27956" x="5345113" y="1214438"/>
          <p14:tracePt t="27968" x="5370513" y="1214438"/>
          <p14:tracePt t="27984" x="5394325" y="1214438"/>
          <p14:tracePt t="28000" x="5419725" y="1214438"/>
          <p14:tracePt t="28019" x="5495925" y="1214438"/>
          <p14:tracePt t="28033" x="5532438" y="1214438"/>
          <p14:tracePt t="28052" x="5583238" y="1214438"/>
          <p14:tracePt t="28054" x="5619750" y="1214438"/>
          <p14:tracePt t="28066" x="5632450" y="1214438"/>
          <p14:tracePt t="28084" x="5645150" y="1214438"/>
          <p14:tracePt t="28100" x="5657850" y="1214438"/>
          <p14:tracePt t="28295" x="5670550" y="1214438"/>
          <p14:tracePt t="28355" x="5670550" y="1227138"/>
          <p14:tracePt t="28367" x="5645150" y="1238250"/>
          <p14:tracePt t="28379" x="5619750" y="1250950"/>
          <p14:tracePt t="28392" x="5583238" y="1276350"/>
          <p14:tracePt t="28403" x="5532438" y="1301750"/>
          <p14:tracePt t="28416" x="5457825" y="1339850"/>
          <p14:tracePt t="28433" x="5357813" y="1427163"/>
          <p14:tracePt t="28452" x="5232400" y="1489075"/>
          <p14:tracePt t="28454" x="5094288" y="1576388"/>
          <p14:tracePt t="28466" x="4968875" y="1676400"/>
          <p14:tracePt t="28484" x="4819650" y="1776413"/>
          <p14:tracePt t="28501" x="4494213" y="1965325"/>
          <p14:tracePt t="28518" x="4368800" y="2065338"/>
          <p14:tracePt t="28533" x="4243388" y="2165350"/>
          <p14:tracePt t="28554" x="4017963" y="2327275"/>
          <p14:tracePt t="28569" x="3905250" y="2378075"/>
          <p14:tracePt t="28587" x="3767138" y="2439988"/>
          <p14:tracePt t="28602" x="3730625" y="2452688"/>
          <p14:tracePt t="28621" x="3705225" y="2452688"/>
          <p14:tracePt t="28903" x="3705225" y="2465388"/>
          <p14:tracePt t="28927" x="3692525" y="2465388"/>
          <p14:tracePt t="28938" x="3692525" y="2478088"/>
          <p14:tracePt t="28951" x="3679825" y="2478088"/>
          <p14:tracePt t="28963" x="3667125" y="2490788"/>
          <p14:tracePt t="28975" x="3654425" y="2503488"/>
          <p14:tracePt t="29000" x="3630613" y="2527300"/>
          <p14:tracePt t="29012" x="3605213" y="2540000"/>
          <p14:tracePt t="29025" x="3579813" y="2565400"/>
          <p14:tracePt t="29037" x="3541713" y="2603500"/>
          <p14:tracePt t="29053" x="3492500" y="2652713"/>
          <p14:tracePt t="29071" x="3379788" y="2728913"/>
          <p14:tracePt t="29087" x="3341688" y="2765425"/>
          <p14:tracePt t="29103" x="3317875" y="2790825"/>
          <p14:tracePt t="29122" x="3241675" y="2852738"/>
          <p14:tracePt t="29137" x="3216275" y="2865438"/>
          <p14:tracePt t="29154" x="3167063" y="2890838"/>
          <p14:tracePt t="29171" x="3103563" y="2928938"/>
          <p14:tracePt t="29187" x="3079750" y="2952750"/>
          <p14:tracePt t="29203" x="3041650" y="2952750"/>
          <p14:tracePt t="29220" x="2979738" y="2978150"/>
          <p14:tracePt t="29237" x="2967038" y="2978150"/>
          <p14:tracePt t="29255" x="2916238" y="2978150"/>
          <p14:tracePt t="29270" x="2903538" y="2978150"/>
          <p14:tracePt t="29288" x="2879725" y="2990850"/>
          <p14:tracePt t="29304" x="2841625" y="2990850"/>
          <p14:tracePt t="29323" x="2803525" y="2990850"/>
          <p14:tracePt t="29338" x="2767013" y="3003550"/>
          <p14:tracePt t="29354" x="2741613" y="3003550"/>
          <p14:tracePt t="29370" x="2716213" y="3003550"/>
          <p14:tracePt t="29388" x="2678113" y="3016250"/>
          <p14:tracePt t="29404" x="2667000" y="3016250"/>
          <p14:tracePt t="29425" x="2654300" y="3016250"/>
          <p14:tracePt t="29437" x="2628900" y="3016250"/>
          <p14:tracePt t="29460" x="2616200" y="3016250"/>
          <p14:tracePt t="29472" x="2603500" y="3016250"/>
          <p14:tracePt t="29498" x="2590800" y="3016250"/>
          <p14:tracePt t="29509" x="2578100" y="3016250"/>
          <p14:tracePt t="29703" x="2578100" y="3003550"/>
          <p14:tracePt t="29800" x="2578100" y="2990850"/>
          <p14:tracePt t="29860" x="2578100" y="2978150"/>
          <p14:tracePt t="30225" x="2590800" y="2978150"/>
          <p14:tracePt t="30273" x="2603500" y="2978150"/>
          <p14:tracePt t="30310" x="2616200" y="2978150"/>
          <p14:tracePt t="30333" x="2628900" y="2978150"/>
          <p14:tracePt t="30347" x="2641600" y="2978150"/>
          <p14:tracePt t="30358" x="2654300" y="2978150"/>
          <p14:tracePt t="30369" x="2654300" y="2990850"/>
          <p14:tracePt t="30382" x="2678113" y="2990850"/>
          <p14:tracePt t="30408" x="2690813" y="2990850"/>
          <p14:tracePt t="30419" x="2703513" y="3003550"/>
          <p14:tracePt t="30443" x="2716213" y="3003550"/>
          <p14:tracePt t="30456" x="2728913" y="3016250"/>
          <p14:tracePt t="30480" x="2741613" y="3016250"/>
          <p14:tracePt t="30515" x="2754313" y="3016250"/>
          <p14:tracePt t="30564" x="2767013" y="3016250"/>
          <p14:tracePt t="30880" x="2778125" y="3016250"/>
          <p14:tracePt t="30894" x="2790825" y="3016250"/>
          <p14:tracePt t="30903" x="2803525" y="3016250"/>
          <p14:tracePt t="30915" x="2828925" y="3016250"/>
          <p14:tracePt t="30929" x="2841625" y="3016250"/>
          <p14:tracePt t="30941" x="2854325" y="3016250"/>
          <p14:tracePt t="30959" x="2879725" y="3016250"/>
          <p14:tracePt t="30976" x="2903538" y="3016250"/>
          <p14:tracePt t="30994" x="2916238" y="3016250"/>
          <p14:tracePt t="31008" x="2928938" y="3016250"/>
          <p14:tracePt t="31028" x="2954338" y="3016250"/>
          <p14:tracePt t="31050" x="2979738" y="3016250"/>
          <p14:tracePt t="31425" x="2992438" y="3016250"/>
          <p14:tracePt t="31510" x="2992438" y="3003550"/>
          <p14:tracePt t="31899" x="2992438" y="2990850"/>
          <p14:tracePt t="33718" x="3003550" y="2990850"/>
          <p14:tracePt t="34106" x="3016250" y="2990850"/>
          <p14:tracePt t="34179" x="3028950" y="2990850"/>
          <p14:tracePt t="34240" x="3041650" y="2990850"/>
          <p14:tracePt t="34312" x="3041650" y="2978150"/>
          <p14:tracePt t="34360" x="3054350" y="2978150"/>
          <p14:tracePt t="34410" x="3067050" y="2978150"/>
          <p14:tracePt t="34446" x="3079750" y="2978150"/>
          <p14:tracePt t="34494" x="3092450" y="2978150"/>
          <p14:tracePt t="36301" x="3103563" y="2978150"/>
          <p14:tracePt t="36313" x="3116263" y="2978150"/>
          <p14:tracePt t="36339" x="3128963" y="2978150"/>
          <p14:tracePt t="36846" x="3141663" y="2978150"/>
          <p14:tracePt t="36858" x="3141663" y="2965450"/>
          <p14:tracePt t="36883" x="3154363" y="2965450"/>
          <p14:tracePt t="36894" x="3167063" y="2965450"/>
          <p14:tracePt t="36920" x="3179763" y="2965450"/>
          <p14:tracePt t="36945" x="3192463" y="2965450"/>
          <p14:tracePt t="36968" x="3205163" y="2952750"/>
          <p14:tracePt t="37004" x="3216275" y="2952750"/>
          <p14:tracePt t="37016" x="3228975" y="2952750"/>
          <p14:tracePt t="37053" x="3241675" y="2952750"/>
          <p14:tracePt t="37065" x="3254375" y="2941638"/>
          <p14:tracePt t="37077" x="3267075" y="2941638"/>
          <p14:tracePt t="37102" x="3279775" y="2941638"/>
          <p14:tracePt t="37113" x="3292475" y="2941638"/>
          <p14:tracePt t="37137" x="3317875" y="2941638"/>
          <p14:tracePt t="37163" x="3328988" y="2941638"/>
          <p14:tracePt t="37179" x="3354388" y="2941638"/>
          <p14:tracePt t="37198" x="3379788" y="2941638"/>
          <p14:tracePt t="37223" x="3392488" y="2941638"/>
          <p14:tracePt t="37247" x="3405188" y="2941638"/>
          <p14:tracePt t="37272" x="3417888" y="2941638"/>
          <p14:tracePt t="37296" x="3429000" y="2941638"/>
          <p14:tracePt t="37311" x="3441700" y="2941638"/>
          <p14:tracePt t="37320" x="3454400" y="2941638"/>
          <p14:tracePt t="37344" x="3479800" y="2941638"/>
          <p14:tracePt t="37356" x="3492500" y="2941638"/>
          <p14:tracePt t="37368" x="3505200" y="2941638"/>
          <p14:tracePt t="37380" x="3517900" y="2941638"/>
          <p14:tracePt t="37394" x="3541713" y="2952750"/>
          <p14:tracePt t="37408" x="3554413" y="2952750"/>
          <p14:tracePt t="37425" x="3579813" y="2952750"/>
          <p14:tracePt t="37441" x="3617913" y="2952750"/>
          <p14:tracePt t="37458" x="3643313" y="2965450"/>
          <p14:tracePt t="37474" x="3667125" y="2965450"/>
          <p14:tracePt t="37491" x="3730625" y="2965450"/>
          <p14:tracePt t="37507" x="3756025" y="2965450"/>
          <p14:tracePt t="37527" x="3792538" y="2965450"/>
          <p14:tracePt t="37542" x="3805238" y="2965450"/>
          <p14:tracePt t="37559" x="3830638" y="2965450"/>
          <p14:tracePt t="37575" x="3843338" y="2965450"/>
          <p14:tracePt t="37596" x="3867150" y="2965450"/>
          <p14:tracePt t="37610" x="3879850" y="2965450"/>
          <p14:tracePt t="37626" x="3892550" y="2965450"/>
          <p14:tracePt t="37641" x="3905250" y="2965450"/>
          <p14:tracePt t="37660" x="3917950" y="2965450"/>
          <p14:tracePt t="37676" x="3930650" y="2965450"/>
          <p14:tracePt t="37697" x="3943350" y="2965450"/>
          <p14:tracePt t="38035" x="3956050" y="2965450"/>
          <p14:tracePt t="38047" x="3968750" y="2965450"/>
          <p14:tracePt t="38062" x="3979863" y="2965450"/>
          <p14:tracePt t="38072" x="3992563" y="2965450"/>
          <p14:tracePt t="38097" x="4005263" y="2965450"/>
          <p14:tracePt t="38120" x="4017963" y="2965450"/>
          <p14:tracePt t="38144" x="4030663" y="2965450"/>
          <p14:tracePt t="38158" x="4043363" y="2965450"/>
          <p14:tracePt t="38194" x="4056063" y="2965450"/>
          <p14:tracePt t="38230" x="4068763" y="2965450"/>
          <p14:tracePt t="38266" x="4081463" y="2965450"/>
          <p14:tracePt t="38278" x="4092575" y="2965450"/>
          <p14:tracePt t="38303" x="4105275" y="2965450"/>
          <p14:tracePt t="38339" x="4117975" y="2965450"/>
          <p14:tracePt t="38364" x="4130675" y="2965450"/>
          <p14:tracePt t="38375" x="4143375" y="2965450"/>
          <p14:tracePt t="38387" x="4143375" y="2952750"/>
          <p14:tracePt t="38400" x="4156075" y="2952750"/>
          <p14:tracePt t="38424" x="4181475" y="2952750"/>
          <p14:tracePt t="38449" x="4192588" y="2952750"/>
          <p14:tracePt t="38463" x="4205288" y="2941638"/>
          <p14:tracePt t="38497" x="4217988" y="2941638"/>
          <p14:tracePt t="38509" x="4230688" y="2941638"/>
          <p14:tracePt t="38520" x="4230688" y="2928938"/>
          <p14:tracePt t="38534" x="4243388" y="2928938"/>
          <p14:tracePt t="38570" x="4256088" y="2928938"/>
          <p14:tracePt t="38593" x="4268788" y="2928938"/>
          <p14:tracePt t="38605" x="4281488" y="2928938"/>
          <p14:tracePt t="38631" x="4294188" y="2928938"/>
          <p14:tracePt t="39019" x="4305300" y="2928938"/>
          <p14:tracePt t="39042" x="4318000" y="2928938"/>
          <p14:tracePt t="39055" x="4330700" y="2928938"/>
          <p14:tracePt t="39079" x="4343400" y="2928938"/>
          <p14:tracePt t="39090" x="4356100" y="2928938"/>
          <p14:tracePt t="39114" x="4368800" y="2928938"/>
          <p14:tracePt t="39127" x="4381500" y="2928938"/>
          <p14:tracePt t="39140" x="4406900" y="2928938"/>
          <p14:tracePt t="39152" x="4418013" y="2928938"/>
          <p14:tracePt t="39165" x="4430713" y="2928938"/>
          <p14:tracePt t="39179" x="4456113" y="2928938"/>
          <p14:tracePt t="39197" x="4481513" y="2928938"/>
          <p14:tracePt t="39200" x="4506913" y="2928938"/>
          <p14:tracePt t="39212" x="4518025" y="2928938"/>
          <p14:tracePt t="39229" x="4530725" y="2928938"/>
          <p14:tracePt t="39247" x="4581525" y="2928938"/>
          <p14:tracePt t="39264" x="4606925" y="2928938"/>
          <p14:tracePt t="39279" x="4630738" y="2928938"/>
          <p14:tracePt t="39298" x="4668838" y="2928938"/>
          <p14:tracePt t="39313" x="4694238" y="2928938"/>
          <p14:tracePt t="39564" x="4706938" y="2928938"/>
          <p14:tracePt t="39575" x="4719638" y="2928938"/>
          <p14:tracePt t="39587" x="4719638" y="2916238"/>
          <p14:tracePt t="39603" x="4732338" y="2916238"/>
          <p14:tracePt t="39613" x="4743450" y="2916238"/>
          <p14:tracePt t="39632" x="4756150" y="2903538"/>
          <p14:tracePt t="39648" x="4806950" y="2903538"/>
          <p14:tracePt t="39665" x="4832350" y="2903538"/>
          <p14:tracePt t="39680" x="4868863" y="2903538"/>
          <p14:tracePt t="39700" x="4932363" y="2903538"/>
          <p14:tracePt t="39714" x="4956175" y="2903538"/>
          <p14:tracePt t="39732" x="4994275" y="2903538"/>
          <p14:tracePt t="39747" x="5057775" y="2903538"/>
          <p14:tracePt t="39765" x="5094288" y="2903538"/>
          <p14:tracePt t="39782" x="5219700" y="2903538"/>
          <p14:tracePt t="39799" x="5281613" y="2903538"/>
          <p14:tracePt t="39814" x="5332413" y="2903538"/>
          <p14:tracePt t="39833" x="5507038" y="2903538"/>
          <p14:tracePt t="39849" x="5607050" y="2903538"/>
          <p14:tracePt t="39866" x="5708650" y="2903538"/>
          <p14:tracePt t="39869" x="5783263" y="2903538"/>
          <p14:tracePt t="39881" x="5870575" y="2903538"/>
          <p14:tracePt t="39899" x="5970588" y="2903538"/>
          <p14:tracePt t="39904" x="6057900" y="2916238"/>
          <p14:tracePt t="39916" x="6146800" y="2941638"/>
          <p14:tracePt t="39935" x="6196013" y="2941638"/>
          <p14:tracePt t="39948" x="6259513" y="2952750"/>
          <p14:tracePt t="39966" x="6346825" y="2978150"/>
          <p14:tracePt t="39981" x="6383338" y="2978150"/>
          <p14:tracePt t="40000" x="6421438" y="2990850"/>
          <p14:tracePt t="40219" x="6434138" y="2990850"/>
          <p14:tracePt t="40255" x="6446838" y="2990850"/>
          <p14:tracePt t="40279" x="6472238" y="2978150"/>
          <p14:tracePt t="40291" x="6496050" y="2978150"/>
          <p14:tracePt t="40303" x="6534150" y="2978150"/>
          <p14:tracePt t="40317" x="6559550" y="2978150"/>
          <p14:tracePt t="40332" x="6596063" y="2978150"/>
          <p14:tracePt t="40349" x="6646863" y="2978150"/>
          <p14:tracePt t="40351" x="6708775" y="2978150"/>
          <p14:tracePt t="40366" x="6759575" y="2978150"/>
          <p14:tracePt t="40383" x="6808788" y="2978150"/>
          <p14:tracePt t="40401" x="6884988" y="2978150"/>
          <p14:tracePt t="40416" x="6921500" y="2978150"/>
          <p14:tracePt t="40435" x="6972300" y="2978150"/>
          <p14:tracePt t="40437" x="7010400" y="2978150"/>
          <p14:tracePt t="40451" x="7046913" y="2978150"/>
          <p14:tracePt t="40466" x="7072313" y="2978150"/>
          <p14:tracePt t="40483" x="7097713" y="2978150"/>
          <p14:tracePt t="40484" x="7110413" y="2978150"/>
          <p14:tracePt t="40500" x="7123113" y="2978150"/>
          <p14:tracePt t="40517" x="7134225" y="2978150"/>
          <p14:tracePt t="40536" x="7146925" y="2978150"/>
          <p14:tracePt t="40550" x="7159625" y="2965450"/>
          <p14:tracePt t="40789" x="7172325" y="2965450"/>
          <p14:tracePt t="40803" x="7197725" y="2965450"/>
          <p14:tracePt t="40813" x="7210425" y="2965450"/>
          <p14:tracePt t="40825" x="7235825" y="2965450"/>
          <p14:tracePt t="40837" x="7246938" y="2965450"/>
          <p14:tracePt t="40851" x="7285038" y="2965450"/>
          <p14:tracePt t="40868" x="7297738" y="2965450"/>
          <p14:tracePt t="40885" x="7335838" y="2965450"/>
          <p14:tracePt t="40903" x="7359650" y="2965450"/>
          <p14:tracePt t="40911" x="7385050" y="2965450"/>
          <p14:tracePt t="40923" x="7397750" y="2965450"/>
          <p14:tracePt t="40937" x="7410450" y="2965450"/>
          <p14:tracePt t="40950" x="7423150" y="2965450"/>
          <p14:tracePt t="40972" x="7423150" y="2941638"/>
          <p14:tracePt t="41213" x="7435850" y="2928938"/>
          <p14:tracePt t="41225" x="7448550" y="2928938"/>
          <p14:tracePt t="41237" x="7459663" y="2928938"/>
          <p14:tracePt t="41252" x="7472363" y="2928938"/>
          <p14:tracePt t="41269" x="7497763" y="2928938"/>
          <p14:tracePt t="41286" x="7535863" y="2928938"/>
          <p14:tracePt t="41302" x="7572375" y="2928938"/>
          <p14:tracePt t="41318" x="7610475" y="2928938"/>
          <p14:tracePt t="41337" x="7697788" y="2941638"/>
          <p14:tracePt t="41352" x="7735888" y="2952750"/>
          <p14:tracePt t="41372" x="7810500" y="2952750"/>
          <p14:tracePt t="41385" x="7848600" y="2965450"/>
          <p14:tracePt t="41403" x="7886700" y="2978150"/>
          <p14:tracePt t="41419" x="7961313" y="2990850"/>
          <p14:tracePt t="41437" x="7999413" y="2990850"/>
          <p14:tracePt t="41453" x="8035925" y="2990850"/>
          <p14:tracePt t="41469" x="8074025" y="3003550"/>
          <p14:tracePt t="41471" x="8110538" y="3003550"/>
          <p14:tracePt t="41485" x="8148638" y="3016250"/>
          <p14:tracePt t="41505" x="8223250" y="3028950"/>
          <p14:tracePt t="41518" x="8261350" y="3028950"/>
          <p14:tracePt t="41535" x="8299450" y="3028950"/>
          <p14:tracePt t="41552" x="8335963" y="3028950"/>
          <p14:tracePt t="41571" x="8348663" y="3028950"/>
          <p14:tracePt t="41586" x="8374063" y="3028950"/>
          <p14:tracePt t="41606" x="8386763" y="3054350"/>
          <p14:tracePt t="41989" x="8399463" y="3054350"/>
          <p14:tracePt t="42038" x="8412163" y="3054350"/>
          <p14:tracePt t="42062" x="8435975" y="3054350"/>
          <p14:tracePt t="42076" x="8448675" y="3054350"/>
          <p14:tracePt t="42088" x="8474075" y="3054350"/>
          <p14:tracePt t="42099" x="8499475" y="3054350"/>
          <p14:tracePt t="42112" x="8512175" y="3054350"/>
          <p14:tracePt t="42123" x="8537575" y="3054350"/>
          <p14:tracePt t="42137" x="8548688" y="3054350"/>
          <p14:tracePt t="42154" x="8561388" y="3054350"/>
          <p14:tracePt t="42172" x="8586788" y="3054350"/>
          <p14:tracePt t="42188" x="8599488" y="3054350"/>
          <p14:tracePt t="42204" x="8612188" y="3065463"/>
          <p14:tracePt t="42222" x="8624888" y="3065463"/>
          <p14:tracePt t="42238" x="8637588" y="3065463"/>
          <p14:tracePt t="42255" x="8650288" y="3065463"/>
          <p14:tracePt t="42271" x="8661400" y="3065463"/>
          <p14:tracePt t="42293" x="8674100" y="3065463"/>
          <p14:tracePt t="42306" x="8686800" y="3065463"/>
          <p14:tracePt t="42329" x="8699500" y="3065463"/>
          <p14:tracePt t="42354" x="8712200" y="3065463"/>
          <p14:tracePt t="42378" x="8724900" y="3065463"/>
          <p14:tracePt t="42389" x="8724900" y="3078163"/>
          <p14:tracePt t="42401" x="8737600" y="3078163"/>
          <p14:tracePt t="43057" x="8750300" y="3078163"/>
          <p14:tracePt t="43082" x="8763000" y="3078163"/>
          <p14:tracePt t="43093" x="8774113" y="3078163"/>
          <p14:tracePt t="43108" x="8786813" y="3090863"/>
          <p14:tracePt t="43117" x="8812213" y="3103563"/>
          <p14:tracePt t="43129" x="8824913" y="3103563"/>
          <p14:tracePt t="43144" x="8837613" y="3103563"/>
          <p14:tracePt t="43156" x="8850313" y="3116263"/>
          <p14:tracePt t="43174" x="8863013" y="3116263"/>
          <p14:tracePt t="43190" x="8874125" y="3116263"/>
          <p14:tracePt t="43206" x="8886825" y="3116263"/>
          <p14:tracePt t="45617" x="8886825" y="3103563"/>
          <p14:tracePt t="45653" x="8886825" y="3090863"/>
          <p14:tracePt t="45664" x="8886825" y="3078163"/>
          <p14:tracePt t="45713" x="8886825" y="3065463"/>
          <p14:tracePt t="45931" x="8899525" y="3065463"/>
          <p14:tracePt t="45957" x="8912225" y="3065463"/>
          <p14:tracePt t="45967" x="8912225" y="3054350"/>
          <p14:tracePt t="45982" x="8924925" y="3054350"/>
          <p14:tracePt t="46004" x="8937625" y="3041650"/>
          <p14:tracePt t="46018" x="8950325" y="3041650"/>
          <p14:tracePt t="46029" x="8963025" y="3041650"/>
          <p14:tracePt t="46040" x="8975725" y="3041650"/>
          <p14:tracePt t="46064" x="8986838" y="3028950"/>
          <p14:tracePt t="46089" x="8999538" y="3028950"/>
          <p14:tracePt t="46100" x="9012238" y="3028950"/>
          <p14:tracePt t="46150" x="9024938" y="3028950"/>
          <p14:tracePt t="46271" x="9024938" y="3016250"/>
          <p14:tracePt t="46514" x="9037638" y="3016250"/>
          <p14:tracePt t="46526" x="9037638" y="3003550"/>
          <p14:tracePt t="46538" x="9050338" y="3003550"/>
          <p14:tracePt t="46551" x="9063038" y="3003550"/>
          <p14:tracePt t="46587" x="9075738" y="3003550"/>
          <p14:tracePt t="48575" x="9075738" y="3016250"/>
          <p14:tracePt t="48589" x="9075738" y="3054350"/>
          <p14:tracePt t="48600" x="9024938" y="3128963"/>
          <p14:tracePt t="48611" x="8963025" y="3190875"/>
          <p14:tracePt t="48625" x="8886825" y="3254375"/>
          <p14:tracePt t="48637" x="8812213" y="3316288"/>
          <p14:tracePt t="48656" x="8699500" y="3390900"/>
          <p14:tracePt t="48672" x="8435975" y="3567113"/>
          <p14:tracePt t="48689" x="8299450" y="3654425"/>
          <p14:tracePt t="48704" x="8135938" y="3754438"/>
          <p14:tracePt t="48723" x="7685088" y="3979863"/>
          <p14:tracePt t="48738" x="7497763" y="4054475"/>
          <p14:tracePt t="48756" x="7259638" y="4105275"/>
          <p14:tracePt t="48759" x="6972300" y="4167188"/>
          <p14:tracePt t="48773" x="6721475" y="4179888"/>
          <p14:tracePt t="48788" x="6472238" y="4192588"/>
          <p14:tracePt t="48805" x="6083300" y="4192588"/>
          <p14:tracePt t="48822" x="5932488" y="4192588"/>
          <p14:tracePt t="48838" x="5770563" y="4154488"/>
          <p14:tracePt t="48854" x="5532438" y="4079875"/>
          <p14:tracePt t="48872" x="5419725" y="4005263"/>
          <p14:tracePt t="48891" x="5332413" y="3929063"/>
          <p14:tracePt t="48893" x="5257800" y="3854450"/>
          <p14:tracePt t="48904" x="5157788" y="3767138"/>
          <p14:tracePt t="48924" x="5081588" y="3692525"/>
          <p14:tracePt t="48927" x="5019675" y="3629025"/>
          <p14:tracePt t="48940" x="4981575" y="3567113"/>
          <p14:tracePt t="48956" x="4968875" y="3529013"/>
          <p14:tracePt t="48972" x="4956175" y="3503613"/>
          <p14:tracePt t="48974" x="4956175" y="3479800"/>
          <p14:tracePt t="49194" x="4945063" y="3467100"/>
          <p14:tracePt t="49207" x="4919663" y="3467100"/>
          <p14:tracePt t="49218" x="4881563" y="3454400"/>
          <p14:tracePt t="49231" x="4806950" y="3454400"/>
          <p14:tracePt t="49242" x="4743450" y="3454400"/>
          <p14:tracePt t="49259" x="4606925" y="3454400"/>
          <p14:tracePt t="49273" x="4430713" y="3454400"/>
          <p14:tracePt t="49291" x="4243388" y="3454400"/>
          <p14:tracePt t="49293" x="3992563" y="3454400"/>
          <p14:tracePt t="49306" x="3779838" y="3454400"/>
          <p14:tracePt t="49325" x="3617913" y="3454400"/>
          <p14:tracePt t="49328" x="3467100" y="3454400"/>
          <p14:tracePt t="49341" x="3305175" y="3454400"/>
          <p14:tracePt t="49359" x="3167063" y="3454400"/>
          <p14:tracePt t="49373" x="3067050" y="3454400"/>
          <p14:tracePt t="49375" x="2979738" y="3441700"/>
          <p14:tracePt t="49391" x="2928938" y="3429000"/>
          <p14:tracePt t="49406" x="2867025" y="3403600"/>
          <p14:tracePt t="49425" x="2828925" y="3378200"/>
          <p14:tracePt t="49440" x="2754313" y="3328988"/>
          <p14:tracePt t="49457" x="2728913" y="3303588"/>
          <p14:tracePt t="49474" x="2678113" y="3290888"/>
          <p14:tracePt t="49491" x="2654300" y="3278188"/>
          <p14:tracePt t="49507" x="2616200" y="3267075"/>
          <p14:tracePt t="49509" x="2578100" y="3254375"/>
          <p14:tracePt t="49524" x="2554288" y="3241675"/>
          <p14:tracePt t="49540" x="2541588" y="3228975"/>
          <p14:tracePt t="49559" x="2516188" y="3216275"/>
          <p14:tracePt t="49573" x="2516188" y="3190875"/>
          <p14:tracePt t="49595" x="2516188" y="3178175"/>
          <p14:tracePt t="49800" x="2503488" y="3154363"/>
          <p14:tracePt t="49813" x="2478088" y="3154363"/>
          <p14:tracePt t="49826" x="2452688" y="3128963"/>
          <p14:tracePt t="49837" x="2403475" y="3116263"/>
          <p14:tracePt t="49849" x="2352675" y="3103563"/>
          <p14:tracePt t="49864" x="2316163" y="3078163"/>
          <p14:tracePt t="49875" x="2265363" y="3054350"/>
          <p14:tracePt t="49893" x="2239963" y="3041650"/>
          <p14:tracePt t="49901" x="2216150" y="3028950"/>
          <p14:tracePt t="49909" x="2203450" y="3016250"/>
          <p14:tracePt t="49925" x="2190750" y="2990850"/>
          <p14:tracePt t="49941" x="2178050" y="2990850"/>
          <p14:tracePt t="49959" x="2178050" y="2978150"/>
          <p14:tracePt t="49974" x="2165350" y="2965450"/>
          <p14:tracePt t="50008" x="2165350" y="2952750"/>
          <p14:tracePt t="50032" x="2165350" y="2941638"/>
          <p14:tracePt t="50189" x="2178050" y="2941638"/>
          <p14:tracePt t="50213" x="2190750" y="2941638"/>
          <p14:tracePt t="50262" x="2203450" y="2941638"/>
          <p14:tracePt t="50276" x="2203450" y="2952750"/>
          <p14:tracePt t="50299" x="2203450" y="2965450"/>
          <p14:tracePt t="50310" x="2203450" y="2978150"/>
          <p14:tracePt t="50323" x="2203450" y="2990850"/>
          <p14:tracePt t="50335" x="2203450" y="3016250"/>
          <p14:tracePt t="50346" x="2203450" y="3041650"/>
          <p14:tracePt t="50365" x="2203450" y="3065463"/>
          <p14:tracePt t="50371" x="2203450" y="3090863"/>
          <p14:tracePt t="50383" x="2203450" y="3128963"/>
          <p14:tracePt t="50396" x="2203450" y="3165475"/>
          <p14:tracePt t="50409" x="2203450" y="3203575"/>
          <p14:tracePt t="50426" x="2203450" y="3254375"/>
          <p14:tracePt t="50444" x="2203450" y="3328988"/>
          <p14:tracePt t="50460" x="2203450" y="3367088"/>
          <p14:tracePt t="50476" x="2203450" y="3378200"/>
          <p14:tracePt t="50493" x="2203450" y="3429000"/>
          <p14:tracePt t="50517" x="2203450" y="3441700"/>
          <p14:tracePt t="50819" x="2216150" y="3467100"/>
          <p14:tracePt t="50832" x="2228850" y="3467100"/>
          <p14:tracePt t="50845" x="2239963" y="3479800"/>
          <p14:tracePt t="50856" x="2252663" y="3490913"/>
          <p14:tracePt t="50869" x="2265363" y="3503613"/>
          <p14:tracePt t="50880" x="2290763" y="3503613"/>
          <p14:tracePt t="50894" x="2290763" y="3516313"/>
          <p14:tracePt t="50910" x="2303463" y="3529013"/>
          <p14:tracePt t="50930" x="2328863" y="3529013"/>
          <p14:tracePt t="50953" x="2328863" y="3541713"/>
          <p14:tracePt t="50966" x="2339975" y="3541713"/>
          <p14:tracePt t="50990" x="2352675" y="3541713"/>
          <p14:tracePt t="51014" x="2365375" y="3541713"/>
          <p14:tracePt t="51026" x="2378075" y="3554413"/>
          <p14:tracePt t="51038" x="2390775" y="3554413"/>
          <p14:tracePt t="51050" x="2416175" y="3567113"/>
          <p14:tracePt t="51075" x="2428875" y="3567113"/>
          <p14:tracePt t="51087" x="2441575" y="3567113"/>
          <p14:tracePt t="51100" x="2452688" y="3579813"/>
          <p14:tracePt t="51124" x="2465388" y="3579813"/>
          <p14:tracePt t="51136" x="2465388" y="3590925"/>
          <p14:tracePt t="51147" x="2478088" y="3590925"/>
          <p14:tracePt t="51161" x="2490788" y="3603625"/>
          <p14:tracePt t="51178" x="2503488" y="3603625"/>
          <p14:tracePt t="51197" x="2528888" y="3603625"/>
          <p14:tracePt t="51211" x="2528888" y="3616325"/>
          <p14:tracePt t="51229" x="2541588" y="3616325"/>
          <p14:tracePt t="51232" x="2565400" y="3616325"/>
          <p14:tracePt t="51245" x="2578100" y="3629025"/>
          <p14:tracePt t="51261" x="2590800" y="3641725"/>
          <p14:tracePt t="51278" x="2628900" y="3641725"/>
          <p14:tracePt t="51280" x="2654300" y="3641725"/>
          <p14:tracePt t="51295" x="2678113" y="3641725"/>
          <p14:tracePt t="51312" x="2690813" y="3654425"/>
          <p14:tracePt t="51330" x="2728913" y="3667125"/>
          <p14:tracePt t="51345" x="2741613" y="3667125"/>
          <p14:tracePt t="51363" x="2754313" y="3667125"/>
          <p14:tracePt t="51379" x="2778125" y="3667125"/>
          <p14:tracePt t="51402" x="2790825" y="3667125"/>
          <p14:tracePt t="51414" x="2803525" y="3667125"/>
          <p14:tracePt t="51430" x="2816225" y="3667125"/>
          <p14:tracePt t="51445" x="2828925" y="3667125"/>
          <p14:tracePt t="51464" x="2854325" y="3667125"/>
          <p14:tracePt t="51478" x="2867025" y="3667125"/>
          <p14:tracePt t="51497" x="2879725" y="3667125"/>
          <p14:tracePt t="51500" x="2890838" y="3667125"/>
          <p14:tracePt t="51513" x="2903538" y="3667125"/>
          <p14:tracePt t="51530" x="2916238" y="3667125"/>
          <p14:tracePt t="51544" x="2928938" y="3667125"/>
          <p14:tracePt t="51562" x="2979738" y="3667125"/>
          <p14:tracePt t="51578" x="3003550" y="3667125"/>
          <p14:tracePt t="51597" x="3092450" y="3679825"/>
          <p14:tracePt t="51612" x="3128963" y="3679825"/>
          <p14:tracePt t="51629" x="3167063" y="3679825"/>
          <p14:tracePt t="51632" x="3192463" y="3679825"/>
          <p14:tracePt t="51644" x="3228975" y="3679825"/>
          <p14:tracePt t="51664" x="3241675" y="3679825"/>
          <p14:tracePt t="51678" x="3279775" y="3679825"/>
          <p14:tracePt t="51680" x="3292475" y="3679825"/>
          <p14:tracePt t="51696" x="3305175" y="3679825"/>
          <p14:tracePt t="52033" x="3317875" y="3679825"/>
          <p14:tracePt t="52081" x="3328988" y="3679825"/>
          <p14:tracePt t="52106" x="3354388" y="3679825"/>
          <p14:tracePt t="52130" x="3367088" y="3679825"/>
          <p14:tracePt t="52142" x="3379788" y="3679825"/>
          <p14:tracePt t="52167" x="3392488" y="3679825"/>
          <p14:tracePt t="52178" x="3405188" y="3679825"/>
          <p14:tracePt t="52203" x="3417888" y="3692525"/>
          <p14:tracePt t="52215" x="3429000" y="3692525"/>
          <p14:tracePt t="52227" x="3441700" y="3692525"/>
          <p14:tracePt t="52251" x="3454400" y="3692525"/>
          <p14:tracePt t="52274" x="3467100" y="3692525"/>
          <p14:tracePt t="52287" x="3479800" y="3692525"/>
          <p14:tracePt t="52313" x="3505200" y="3703638"/>
          <p14:tracePt t="52324" x="3517900" y="3703638"/>
          <p14:tracePt t="52336" x="3530600" y="3716338"/>
          <p14:tracePt t="52348" x="3554413" y="3716338"/>
          <p14:tracePt t="52365" x="3592513" y="3716338"/>
          <p14:tracePt t="52381" x="3630613" y="3716338"/>
          <p14:tracePt t="52399" x="3692525" y="3729038"/>
          <p14:tracePt t="52414" x="3730625" y="3741738"/>
          <p14:tracePt t="52434" x="3830638" y="3754438"/>
          <p14:tracePt t="52447" x="3879850" y="3767138"/>
          <p14:tracePt t="52465" x="3917950" y="3767138"/>
          <p14:tracePt t="52482" x="4017963" y="3779838"/>
          <p14:tracePt t="52499" x="4056063" y="3792538"/>
          <p14:tracePt t="52515" x="4105275" y="3792538"/>
          <p14:tracePt t="52517" x="4156075" y="3803650"/>
          <p14:tracePt t="52536" x="4205288" y="3803650"/>
          <p14:tracePt t="52548" x="4256088" y="3803650"/>
          <p14:tracePt t="52567" x="4294188" y="3803650"/>
          <p14:tracePt t="52581" x="4330700" y="3803650"/>
          <p14:tracePt t="52598" x="4343400" y="3803650"/>
          <p14:tracePt t="52857" x="4368800" y="3803650"/>
          <p14:tracePt t="52870" x="4394200" y="3803650"/>
          <p14:tracePt t="52883" x="4430713" y="3803650"/>
          <p14:tracePt t="52894" x="4481513" y="3792538"/>
          <p14:tracePt t="52906" x="4568825" y="3767138"/>
          <p14:tracePt t="52917" x="4706938" y="3741738"/>
          <p14:tracePt t="52934" x="4856163" y="3729038"/>
          <p14:tracePt t="52949" x="5006975" y="3716338"/>
          <p14:tracePt t="52968" x="5207000" y="3703638"/>
          <p14:tracePt t="52982" x="5281613" y="3703638"/>
          <p14:tracePt t="53000" x="5319713" y="3703638"/>
          <p14:tracePt t="53004" x="5357813" y="3703638"/>
          <p14:tracePt t="53016" x="5383213" y="3703638"/>
          <p14:tracePt t="53035" x="5394325" y="3703638"/>
          <p14:tracePt t="53048" x="5407025" y="3703638"/>
          <p14:tracePt t="53050" x="5432425" y="3703638"/>
          <p14:tracePt t="53076" x="5445125" y="3692525"/>
          <p14:tracePt t="54774" x="5457825" y="3692525"/>
          <p14:tracePt t="54787" x="5457825" y="3679825"/>
          <p14:tracePt t="54810" x="5519738" y="3654425"/>
          <p14:tracePt t="54822" x="5632450" y="3629025"/>
          <p14:tracePt t="54833" x="5757863" y="3616325"/>
          <p14:tracePt t="54846" x="5921375" y="3579813"/>
          <p14:tracePt t="54858" x="6045200" y="3567113"/>
          <p14:tracePt t="54871" x="6183313" y="3541713"/>
          <p14:tracePt t="54886" x="6334125" y="3541713"/>
          <p14:tracePt t="54903" x="6472238" y="3541713"/>
          <p14:tracePt t="54919" x="6708775" y="3516313"/>
          <p14:tracePt t="54937" x="6808788" y="3516313"/>
          <p14:tracePt t="54953" x="6934200" y="3516313"/>
          <p14:tracePt t="54972" x="7159625" y="3503613"/>
          <p14:tracePt t="54986" x="7223125" y="3503613"/>
          <p14:tracePt t="55005" x="7335838" y="3503613"/>
          <p14:tracePt t="55020" x="7359650" y="3503613"/>
          <p14:tracePt t="55037" x="7385050" y="3503613"/>
          <p14:tracePt t="55039" x="7397750" y="3503613"/>
          <p14:tracePt t="55053" x="7410450" y="3503613"/>
          <p14:tracePt t="55071" x="7423150" y="3503613"/>
          <p14:tracePt t="55086" x="7435850" y="3503613"/>
          <p14:tracePt t="55296" x="7435850" y="3516313"/>
          <p14:tracePt t="55344" x="7435850" y="3529013"/>
          <p14:tracePt t="55356" x="7435850" y="3541713"/>
          <p14:tracePt t="55393" x="7423150" y="3554413"/>
          <p14:tracePt t="55416" x="7423150" y="3579813"/>
          <p14:tracePt t="55429" x="7410450" y="3579813"/>
          <p14:tracePt t="55443" x="7410450" y="3590925"/>
          <p14:tracePt t="55455" x="7410450" y="3603625"/>
          <p14:tracePt t="55472" x="7397750" y="3616325"/>
          <p14:tracePt t="55490" x="7385050" y="3629025"/>
          <p14:tracePt t="55539" x="7372350" y="3629025"/>
          <p14:tracePt t="55635" x="7359650" y="3629025"/>
          <p14:tracePt t="56156" x="7348538" y="3629025"/>
          <p14:tracePt t="56376" x="7335838" y="3629025"/>
          <p14:tracePt t="56387" x="7323138" y="3629025"/>
          <p14:tracePt t="56412" x="7310438" y="3616325"/>
          <p14:tracePt t="56425" x="7297738" y="3616325"/>
          <p14:tracePt t="56436" x="7285038" y="3616325"/>
          <p14:tracePt t="56449" x="7272338" y="3603625"/>
          <p14:tracePt t="56459" x="7259638" y="3603625"/>
          <p14:tracePt t="56475" x="7246938" y="3603625"/>
          <p14:tracePt t="56491" x="7235825" y="3603625"/>
          <p14:tracePt t="56509" x="7210425" y="3603625"/>
          <p14:tracePt t="56524" x="7197725" y="3603625"/>
          <p14:tracePt t="56543" x="7185025" y="3590925"/>
          <p14:tracePt t="56546" x="7172325" y="3590925"/>
          <p14:tracePt t="56557" x="7159625" y="3579813"/>
          <p14:tracePt t="56576" x="7146925" y="3579813"/>
          <p14:tracePt t="56591" x="7134225" y="3567113"/>
          <p14:tracePt t="56593" x="7123113" y="3567113"/>
          <p14:tracePt t="56608" x="7110413" y="3554413"/>
          <p14:tracePt t="56630" x="7097713" y="3541713"/>
          <p14:tracePt t="56643" x="7085013" y="3541713"/>
          <p14:tracePt t="56665" x="7072313" y="3529013"/>
          <p14:tracePt t="56725" x="7072313" y="3516313"/>
          <p14:tracePt t="57296" x="7072313" y="3503613"/>
          <p14:tracePt t="57394" x="7059613" y="3503613"/>
          <p14:tracePt t="57419" x="7046913" y="3503613"/>
          <p14:tracePt t="57429" x="7034213" y="3503613"/>
          <p14:tracePt t="57443" x="7021513" y="3503613"/>
          <p14:tracePt t="57468" x="7010400" y="3503613"/>
          <p14:tracePt t="57480" x="6997700" y="3503613"/>
          <p14:tracePt t="57503" x="6985000" y="3503613"/>
          <p14:tracePt t="57539" x="6972300" y="3503613"/>
          <p14:tracePt t="57952" x="6959600" y="3503613"/>
          <p14:tracePt t="57977" x="6946900" y="3503613"/>
          <p14:tracePt t="58013" x="6934200" y="3503613"/>
          <p14:tracePt t="58036" x="6921500" y="3503613"/>
          <p14:tracePt t="58048" x="6910388" y="3503613"/>
          <p14:tracePt t="58060" x="6897688" y="3503613"/>
          <p14:tracePt t="58098" x="6884988" y="3490913"/>
          <p14:tracePt t="58147" x="6872288" y="3490913"/>
          <p14:tracePt t="60001" x="6859588" y="3490913"/>
          <p14:tracePt t="60014" x="6846888" y="3490913"/>
          <p14:tracePt t="60027" x="6834188" y="3490913"/>
          <p14:tracePt t="60038" x="6808788" y="3490913"/>
          <p14:tracePt t="60054" x="6784975" y="3490913"/>
          <p14:tracePt t="60067" x="6746875" y="3503613"/>
          <p14:tracePt t="60086" x="6634163" y="3554413"/>
          <p14:tracePt t="60100" x="6572250" y="3567113"/>
          <p14:tracePt t="60118" x="6508750" y="3590925"/>
          <p14:tracePt t="60135" x="6296025" y="3641725"/>
          <p14:tracePt t="60153" x="6196013" y="3667125"/>
          <p14:tracePt t="60169" x="6096000" y="3679825"/>
          <p14:tracePt t="60171" x="5995988" y="3703638"/>
          <p14:tracePt t="60187" x="5870575" y="3716338"/>
          <p14:tracePt t="60201" x="5732463" y="3741738"/>
          <p14:tracePt t="60218" x="5632450" y="3767138"/>
          <p14:tracePt t="60221" x="5532438" y="3792538"/>
          <p14:tracePt t="60234" x="5445125" y="3816350"/>
          <p14:tracePt t="60253" x="5319713" y="3841750"/>
          <p14:tracePt t="60256" x="5219700" y="3867150"/>
          <p14:tracePt t="60269" x="5106988" y="3892550"/>
          <p14:tracePt t="60286" x="5032375" y="3905250"/>
          <p14:tracePt t="60301" x="4968875" y="3905250"/>
          <p14:tracePt t="60318" x="4945063" y="3905250"/>
          <p14:tracePt t="60560" x="4919663" y="3905250"/>
          <p14:tracePt t="60572" x="4894263" y="3905250"/>
          <p14:tracePt t="60584" x="4856163" y="3916363"/>
          <p14:tracePt t="60596" x="4806950" y="3916363"/>
          <p14:tracePt t="60608" x="4756150" y="3929063"/>
          <p14:tracePt t="60621" x="4706938" y="3941763"/>
          <p14:tracePt t="60636" x="4656138" y="3967163"/>
          <p14:tracePt t="60653" x="4568825" y="3992563"/>
          <p14:tracePt t="60669" x="4418013" y="4029075"/>
          <p14:tracePt t="60686" x="4368800" y="4054475"/>
          <p14:tracePt t="60702" x="4294188" y="4079875"/>
          <p14:tracePt t="60704" x="4217988" y="4117975"/>
          <p14:tracePt t="60719" x="4143375" y="4141788"/>
          <p14:tracePt t="60737" x="4043363" y="4179888"/>
          <p14:tracePt t="60754" x="3856038" y="4254500"/>
          <p14:tracePt t="60769" x="3805238" y="4279900"/>
          <p14:tracePt t="60786" x="3717925" y="4318000"/>
          <p14:tracePt t="60804" x="3554413" y="4379913"/>
          <p14:tracePt t="60820" x="3479800" y="4405313"/>
          <p14:tracePt t="60836" x="3429000" y="4430713"/>
          <p14:tracePt t="60841" x="3379788" y="4443413"/>
          <p14:tracePt t="60853" x="3328988" y="4454525"/>
          <p14:tracePt t="60870" x="3305175" y="4467225"/>
          <p14:tracePt t="60888" x="3216275" y="4505325"/>
          <p14:tracePt t="60903" x="3167063" y="4518025"/>
          <p14:tracePt t="60923" x="3103563" y="4543425"/>
          <p14:tracePt t="60926" x="3067050" y="4567238"/>
          <p14:tracePt t="60939" x="3028950" y="4567238"/>
          <p14:tracePt t="60954" x="2992438" y="4592638"/>
          <p14:tracePt t="60970" x="2954338" y="4605338"/>
          <p14:tracePt t="60972" x="2916238" y="4618038"/>
          <p14:tracePt t="60987" x="2903538" y="4630738"/>
          <p14:tracePt t="61003" x="2890838" y="4643438"/>
          <p14:tracePt t="61022" x="2879725" y="4643438"/>
          <p14:tracePt t="61371" x="2854325" y="4643438"/>
          <p14:tracePt t="61397" x="2841625" y="4643438"/>
          <p14:tracePt t="61409" x="2816225" y="4643438"/>
          <p14:tracePt t="61424" x="2778125" y="4643438"/>
          <p14:tracePt t="61432" x="2728913" y="4643438"/>
          <p14:tracePt t="61445" x="2667000" y="4643438"/>
          <p14:tracePt t="61459" x="2628900" y="4643438"/>
          <p14:tracePt t="61470" x="2590800" y="4630738"/>
          <p14:tracePt t="61488" x="2541588" y="4618038"/>
          <p14:tracePt t="61505" x="2478088" y="4592638"/>
          <p14:tracePt t="61525" x="2403475" y="4579938"/>
          <p14:tracePt t="61530" x="2365375" y="4567238"/>
          <p14:tracePt t="61542" x="2339975" y="4554538"/>
          <p14:tracePt t="61557" x="2316163" y="4543425"/>
          <p14:tracePt t="61571" x="2303463" y="4530725"/>
          <p14:tracePt t="61593" x="2303463" y="4518025"/>
          <p14:tracePt t="61604" x="2290763" y="4505325"/>
          <p14:tracePt t="61623" x="2278063" y="4505325"/>
          <p14:tracePt t="61639" x="2278063" y="4492625"/>
          <p14:tracePt t="62112" x="2265363" y="4492625"/>
          <p14:tracePt t="62149" x="2252663" y="4492625"/>
          <p14:tracePt t="62162" x="2239963" y="4479925"/>
          <p14:tracePt t="62173" x="2216150" y="4467225"/>
          <p14:tracePt t="62185" x="2203450" y="4467225"/>
          <p14:tracePt t="62209" x="2178050" y="4454525"/>
          <p14:tracePt t="62222" x="2165350" y="4454525"/>
          <p14:tracePt t="62233" x="2152650" y="4454525"/>
          <p14:tracePt t="62246" x="2152650" y="4443413"/>
          <p14:tracePt t="62260" x="2139950" y="4430713"/>
          <p14:tracePt t="62282" x="2116138" y="4430713"/>
          <p14:tracePt t="62307" x="2116138" y="4418013"/>
          <p14:tracePt t="62319" x="2103438" y="4418013"/>
          <p14:tracePt t="62343" x="2090738" y="4405313"/>
          <p14:tracePt t="62355" x="2090738" y="4392613"/>
          <p14:tracePt t="62404" x="2078038" y="4392613"/>
          <p14:tracePt t="62416" x="2078038" y="4379913"/>
          <p14:tracePt t="62816" x="2078038" y="4367213"/>
          <p14:tracePt t="62998" x="2078038" y="4354513"/>
          <p14:tracePt t="63009" x="2078038" y="4341813"/>
          <p14:tracePt t="63035" x="2078038" y="4330700"/>
          <p14:tracePt t="63058" x="2078038" y="4318000"/>
          <p14:tracePt t="63083" x="2078038" y="4305300"/>
          <p14:tracePt t="63095" x="2078038" y="4292600"/>
          <p14:tracePt t="63896" x="2090738" y="4292600"/>
          <p14:tracePt t="64052" x="2103438" y="4292600"/>
          <p14:tracePt t="64271" x="2116138" y="4292600"/>
          <p14:tracePt t="64320" x="2116138" y="4305300"/>
          <p14:tracePt t="64334" x="2127250" y="4305300"/>
          <p14:tracePt t="64380" x="2139950" y="4305300"/>
          <p14:tracePt t="64417" x="2152650" y="4305300"/>
          <p14:tracePt t="64442" x="2165350" y="4318000"/>
          <p14:tracePt t="64453" x="2178050" y="4318000"/>
          <p14:tracePt t="64478" x="2190750" y="4318000"/>
          <p14:tracePt t="64513" x="2203450" y="4318000"/>
          <p14:tracePt t="64550" x="2216150" y="4318000"/>
          <p14:tracePt t="64574" x="2228850" y="4318000"/>
          <p14:tracePt t="64611" x="2239963" y="4318000"/>
          <p14:tracePt t="64635" x="2252663" y="4318000"/>
          <p14:tracePt t="64658" x="2265363" y="4318000"/>
          <p14:tracePt t="64672" x="2278063" y="4318000"/>
          <p14:tracePt t="64684" x="2290763" y="4318000"/>
          <p14:tracePt t="64698" x="2303463" y="4318000"/>
          <p14:tracePt t="64712" x="2316163" y="4318000"/>
          <p14:tracePt t="64731" x="2328863" y="4318000"/>
          <p14:tracePt t="64733" x="2339975" y="4330700"/>
          <p14:tracePt t="64746" x="2352675" y="4330700"/>
          <p14:tracePt t="64763" x="2365375" y="4330700"/>
          <p14:tracePt t="64781" x="2390775" y="4330700"/>
          <p14:tracePt t="64806" x="2403475" y="4330700"/>
          <p14:tracePt t="64817" x="2416175" y="4330700"/>
          <p14:tracePt t="64834" x="2428875" y="4330700"/>
          <p14:tracePt t="64847" x="2452688" y="4330700"/>
          <p14:tracePt t="64866" x="2465388" y="4330700"/>
          <p14:tracePt t="64883" x="2478088" y="4330700"/>
          <p14:tracePt t="65230" x="2490788" y="4330700"/>
          <p14:tracePt t="65254" x="2503488" y="4330700"/>
          <p14:tracePt t="65290" x="2516188" y="4330700"/>
          <p14:tracePt t="65716" x="2516188" y="4318000"/>
          <p14:tracePt t="65970" x="2528888" y="4318000"/>
          <p14:tracePt t="66054" x="2541588" y="4318000"/>
          <p14:tracePt t="66078" x="2554288" y="4318000"/>
          <p14:tracePt t="66116" x="2565400" y="4318000"/>
          <p14:tracePt t="66163" x="2578100" y="4318000"/>
          <p14:tracePt t="66200" x="2590800" y="4318000"/>
          <p14:tracePt t="66211" x="2603500" y="4318000"/>
          <p14:tracePt t="66236" x="2616200" y="4318000"/>
          <p14:tracePt t="66250" x="2628900" y="4318000"/>
          <p14:tracePt t="66273" x="2654300" y="4318000"/>
          <p14:tracePt t="66296" x="2667000" y="4318000"/>
          <p14:tracePt t="66309" x="2678113" y="4318000"/>
          <p14:tracePt t="66321" x="2690813" y="4318000"/>
          <p14:tracePt t="66334" x="2703513" y="4318000"/>
          <p14:tracePt t="66352" x="2741613" y="4318000"/>
          <p14:tracePt t="66368" x="2754313" y="4330700"/>
          <p14:tracePt t="66369" x="2778125" y="4330700"/>
          <p14:tracePt t="66385" x="2803525" y="4330700"/>
          <p14:tracePt t="66401" x="2828925" y="4341813"/>
          <p14:tracePt t="66419" x="2890838" y="4341813"/>
          <p14:tracePt t="66434" x="2916238" y="4341813"/>
          <p14:tracePt t="66452" x="2954338" y="4354513"/>
          <p14:tracePt t="66455" x="2992438" y="4354513"/>
          <p14:tracePt t="66467" x="3028950" y="4354513"/>
          <p14:tracePt t="66484" x="3067050" y="4354513"/>
          <p14:tracePt t="66501" x="3092450" y="4354513"/>
          <p14:tracePt t="66503" x="3116263" y="4354513"/>
          <p14:tracePt t="66518" x="3128963" y="4354513"/>
          <p14:tracePt t="66534" x="3154363" y="4354513"/>
          <p14:tracePt t="66879" x="3167063" y="4354513"/>
          <p14:tracePt t="66915" x="3179763" y="4354513"/>
          <p14:tracePt t="66928" x="3192463" y="4354513"/>
          <p14:tracePt t="66953" x="3205163" y="4354513"/>
          <p14:tracePt t="66976" x="3216275" y="4354513"/>
          <p14:tracePt t="66988" x="3228975" y="4354513"/>
          <p14:tracePt t="67001" x="3241675" y="4354513"/>
          <p14:tracePt t="67012" x="3267075" y="4354513"/>
          <p14:tracePt t="67025" x="3279775" y="4354513"/>
          <p14:tracePt t="67036" x="3292475" y="4354513"/>
          <p14:tracePt t="67052" x="3317875" y="4354513"/>
          <p14:tracePt t="67068" x="3341688" y="4354513"/>
          <p14:tracePt t="67088" x="3392488" y="4354513"/>
          <p14:tracePt t="67102" x="3405188" y="4354513"/>
          <p14:tracePt t="67123" x="3441700" y="4354513"/>
          <p14:tracePt t="67136" x="3454400" y="4354513"/>
          <p14:tracePt t="67153" x="3467100" y="4354513"/>
          <p14:tracePt t="67169" x="3479800" y="4354513"/>
          <p14:tracePt t="67186" x="3505200" y="4354513"/>
          <p14:tracePt t="67207" x="3517900" y="4354513"/>
          <p14:tracePt t="67230" x="3530600" y="4354513"/>
          <p14:tracePt t="67257" x="3541713" y="4354513"/>
          <p14:tracePt t="67266" x="3554413" y="4367213"/>
          <p14:tracePt t="67280" x="3567113" y="4367213"/>
          <p14:tracePt t="67316" x="3579813" y="4367213"/>
          <p14:tracePt t="67353" x="3592513" y="4367213"/>
          <p14:tracePt t="67644" x="3579813" y="4367213"/>
          <p14:tracePt t="71112" x="3592513" y="4354513"/>
          <p14:tracePt t="71136" x="3605213" y="4354513"/>
          <p14:tracePt t="71147" x="3630613" y="4341813"/>
          <p14:tracePt t="71173" x="3654425" y="4330700"/>
          <p14:tracePt t="71185" x="3679825" y="4330700"/>
          <p14:tracePt t="71198" x="3692525" y="4318000"/>
          <p14:tracePt t="71209" x="3705225" y="4318000"/>
          <p14:tracePt t="71221" x="3730625" y="4318000"/>
          <p14:tracePt t="71233" x="3756025" y="4318000"/>
          <p14:tracePt t="71247" x="3779838" y="4305300"/>
          <p14:tracePt t="71263" x="3805238" y="4292600"/>
          <p14:tracePt t="71280" x="3817938" y="4292600"/>
          <p14:tracePt t="71281" x="3843338" y="4292600"/>
          <p14:tracePt t="71297" x="3856038" y="4292600"/>
          <p14:tracePt t="71313" x="3867150" y="4279900"/>
          <p14:tracePt t="71331" x="3917950" y="4267200"/>
          <p14:tracePt t="71346" x="3943350" y="4267200"/>
          <p14:tracePt t="71369" x="3992563" y="4254500"/>
          <p14:tracePt t="71380" x="4017963" y="4254500"/>
          <p14:tracePt t="71397" x="4043363" y="4241800"/>
          <p14:tracePt t="71413" x="4068763" y="4230688"/>
          <p14:tracePt t="71431" x="4105275" y="4230688"/>
          <p14:tracePt t="71446" x="4117975" y="4217988"/>
          <p14:tracePt t="71464" x="4168775" y="4205288"/>
          <p14:tracePt t="71480" x="4192588" y="4205288"/>
          <p14:tracePt t="71497" x="4205288" y="4205288"/>
          <p14:tracePt t="71500" x="4217988" y="4205288"/>
          <p14:tracePt t="71513" x="4230688" y="4205288"/>
          <p14:tracePt t="71530" x="4243388" y="4192588"/>
          <p14:tracePt t="71546" x="4256088" y="4192588"/>
          <p14:tracePt t="71564" x="4268788" y="4192588"/>
          <p14:tracePt t="71599" x="4281488" y="4192588"/>
          <p14:tracePt t="71607" x="4294188" y="4192588"/>
          <p14:tracePt t="71644" x="4305300" y="4192588"/>
          <p14:tracePt t="71670" x="4318000" y="4192588"/>
          <p14:tracePt t="71692" x="4330700" y="4192588"/>
          <p14:tracePt t="71705" x="4343400" y="4192588"/>
          <p14:tracePt t="71717" x="4356100" y="4192588"/>
          <p14:tracePt t="71732" x="4368800" y="4192588"/>
          <p14:tracePt t="71741" x="4381500" y="4192588"/>
          <p14:tracePt t="71754" x="4406900" y="4192588"/>
          <p14:tracePt t="71766" x="4430713" y="4192588"/>
          <p14:tracePt t="71780" x="4443413" y="4192588"/>
          <p14:tracePt t="71799" x="4456113" y="4192588"/>
          <p14:tracePt t="71814" x="4481513" y="4192588"/>
          <p14:tracePt t="71833" x="4494213" y="4205288"/>
          <p14:tracePt t="71847" x="4518025" y="4205288"/>
          <p14:tracePt t="71865" x="4530725" y="4230688"/>
          <p14:tracePt t="71887" x="4543425" y="4230688"/>
          <p14:tracePt t="71912" x="4556125" y="4230688"/>
          <p14:tracePt t="71924" x="4556125" y="4241800"/>
          <p14:tracePt t="72240" x="4568825" y="4241800"/>
          <p14:tracePt t="72276" x="4581525" y="4241800"/>
          <p14:tracePt t="72288" x="4581525" y="4230688"/>
          <p14:tracePt t="72302" x="4594225" y="4230688"/>
          <p14:tracePt t="72313" x="4606925" y="4230688"/>
          <p14:tracePt t="72835" x="4619625" y="4217988"/>
          <p14:tracePt t="72846" x="4619625" y="4205288"/>
          <p14:tracePt t="72859" x="4630738" y="4205288"/>
          <p14:tracePt t="72871" x="4643438" y="4205288"/>
          <p14:tracePt t="72884" x="4656138" y="4192588"/>
          <p14:tracePt t="72909" x="4681538" y="4192588"/>
          <p14:tracePt t="72919" x="4694238" y="4192588"/>
          <p14:tracePt t="72935" x="4694238" y="4179888"/>
          <p14:tracePt t="72952" x="4706938" y="4179888"/>
          <p14:tracePt t="72969" x="4732338" y="4179888"/>
          <p14:tracePt t="72992" x="4743450" y="4179888"/>
          <p14:tracePt t="73016" x="4756150" y="4179888"/>
          <p14:tracePt t="73028" x="4768850" y="4179888"/>
          <p14:tracePt t="73042" x="4768850" y="4167188"/>
          <p14:tracePt t="73052" x="4781550" y="4167188"/>
          <p14:tracePt t="73069" x="4794250" y="4167188"/>
          <p14:tracePt t="73085" x="4806950" y="4154488"/>
          <p14:tracePt t="73104" x="4843463" y="4154488"/>
          <p14:tracePt t="73118" x="4868863" y="4154488"/>
          <p14:tracePt t="73135" x="4881563" y="4154488"/>
          <p14:tracePt t="73138" x="4906963" y="4141788"/>
          <p14:tracePt t="73151" x="4932363" y="4141788"/>
          <p14:tracePt t="73169" x="4932363" y="4129088"/>
          <p14:tracePt t="73184" x="4945063" y="4129088"/>
          <p14:tracePt t="73877" x="4956175" y="4129088"/>
          <p14:tracePt t="73901" x="4968875" y="4129088"/>
          <p14:tracePt t="73925" x="4981575" y="4129088"/>
          <p14:tracePt t="73949" x="4994275" y="4129088"/>
          <p14:tracePt t="73962" x="5006975" y="4117975"/>
          <p14:tracePt t="73975" x="5019675" y="4117975"/>
          <p14:tracePt t="73987" x="5032375" y="4117975"/>
          <p14:tracePt t="74004" x="5045075" y="4117975"/>
          <p14:tracePt t="74021" x="5057775" y="4117975"/>
          <p14:tracePt t="74038" x="5081588" y="4117975"/>
          <p14:tracePt t="74072" x="5094288" y="4117975"/>
          <p14:tracePt t="74108" x="5106988" y="4117975"/>
          <p14:tracePt t="74375" x="5119688" y="4117975"/>
          <p14:tracePt t="74410" x="5132388" y="4117975"/>
          <p14:tracePt t="74484" x="5145088" y="4129088"/>
          <p14:tracePt t="74520" x="5157788" y="4129088"/>
          <p14:tracePt t="74557" x="5170488" y="4141788"/>
          <p14:tracePt t="74581" x="5181600" y="4141788"/>
          <p14:tracePt t="74606" x="5194300" y="4141788"/>
          <p14:tracePt t="74629" x="5207000" y="4154488"/>
          <p14:tracePt t="74654" x="5232400" y="4154488"/>
          <p14:tracePt t="74666" x="5232400" y="4167188"/>
          <p14:tracePt t="74678" x="5245100" y="4167188"/>
          <p14:tracePt t="74690" x="5257800" y="4167188"/>
          <p14:tracePt t="74707" x="5270500" y="4179888"/>
          <p14:tracePt t="74723" x="5281613" y="4179888"/>
          <p14:tracePt t="74725" x="5294313" y="4192588"/>
          <p14:tracePt t="74741" x="5319713" y="4192588"/>
          <p14:tracePt t="74756" x="5332413" y="4192588"/>
          <p14:tracePt t="74775" x="5357813" y="4205288"/>
          <p14:tracePt t="74789" x="5370513" y="4217988"/>
          <p14:tracePt t="74810" x="5383213" y="4217988"/>
          <p14:tracePt t="74824" x="5394325" y="4230688"/>
          <p14:tracePt t="74848" x="5407025" y="4230688"/>
          <p14:tracePt t="74873" x="5419725" y="4230688"/>
          <p14:tracePt t="75890" x="5432425" y="4230688"/>
          <p14:tracePt t="75926" x="5445125" y="4230688"/>
          <p14:tracePt t="75963" x="5457825" y="4230688"/>
          <p14:tracePt t="75986" x="5470525" y="4217988"/>
          <p14:tracePt t="75998" x="5483225" y="4217988"/>
          <p14:tracePt t="76012" x="5495925" y="4217988"/>
          <p14:tracePt t="76036" x="5507038" y="4217988"/>
          <p14:tracePt t="76049" x="5519738" y="4217988"/>
          <p14:tracePt t="76061" x="5532438" y="4205288"/>
          <p14:tracePt t="76072" x="5545138" y="4205288"/>
          <p14:tracePt t="76096" x="5570538" y="4205288"/>
          <p14:tracePt t="76120" x="5583238" y="4205288"/>
          <p14:tracePt t="76131" x="5595938" y="4205288"/>
          <p14:tracePt t="76144" x="5607050" y="4205288"/>
          <p14:tracePt t="76157" x="5619750" y="4205288"/>
          <p14:tracePt t="76169" x="5632450" y="4205288"/>
          <p14:tracePt t="76182" x="5645150" y="4205288"/>
          <p14:tracePt t="76205" x="5657850" y="4205288"/>
          <p14:tracePt t="76217" x="5670550" y="4205288"/>
          <p14:tracePt t="76242" x="5683250" y="4205288"/>
          <p14:tracePt t="76253" x="5695950" y="4205288"/>
          <p14:tracePt t="76266" x="5708650" y="4205288"/>
          <p14:tracePt t="76291" x="5732463" y="4205288"/>
          <p14:tracePt t="76315" x="5745163" y="4205288"/>
          <p14:tracePt t="76326" x="5757863" y="4205288"/>
          <p14:tracePt t="76338" x="5770563" y="4205288"/>
          <p14:tracePt t="76351" x="5783263" y="4205288"/>
          <p14:tracePt t="76375" x="5795963" y="4205288"/>
          <p14:tracePt t="76400" x="5808663" y="4205288"/>
          <p14:tracePt t="76411" x="5821363" y="4205288"/>
          <p14:tracePt t="76447" x="5832475" y="4205288"/>
          <p14:tracePt t="76497" x="5845175" y="4205288"/>
          <p14:tracePt t="76545" x="5857875" y="4205288"/>
          <p14:tracePt t="76570" x="5870575" y="4205288"/>
          <p14:tracePt t="76583" x="5870575" y="4217988"/>
          <p14:tracePt t="76606" x="5883275" y="4217988"/>
          <p14:tracePt t="76655" x="5895975" y="4217988"/>
          <p14:tracePt t="76692" x="5908675" y="4217988"/>
          <p14:tracePt t="76751" x="5921375" y="4217988"/>
          <p14:tracePt t="76788" x="5921375" y="4230688"/>
          <p14:tracePt t="76801" x="5932488" y="4230688"/>
          <p14:tracePt t="76922" x="5945188" y="4230688"/>
          <p14:tracePt t="76947" x="5957888" y="4230688"/>
          <p14:tracePt t="86285" x="5970588" y="4230688"/>
          <p14:tracePt t="86311" x="5983288" y="4230688"/>
          <p14:tracePt t="86320" x="5995988" y="4230688"/>
          <p14:tracePt t="86345" x="6021388" y="4230688"/>
          <p14:tracePt t="86370" x="6034088" y="4230688"/>
          <p14:tracePt t="86382" x="6057900" y="4241800"/>
          <p14:tracePt t="86407" x="6083300" y="4241800"/>
          <p14:tracePt t="86442" x="6096000" y="4241800"/>
          <p14:tracePt t="86601" x="6096000" y="4254500"/>
          <p14:tracePt t="86783" x="6096000" y="4267200"/>
          <p14:tracePt t="90615" x="6108700" y="4267200"/>
          <p14:tracePt t="90858" x="6121400" y="4267200"/>
          <p14:tracePt t="90885" x="6134100" y="4267200"/>
          <p14:tracePt t="90918" x="6146800" y="4267200"/>
          <p14:tracePt t="90943" x="6157913" y="4267200"/>
          <p14:tracePt t="90967" x="6170613" y="4267200"/>
          <p14:tracePt t="90992" x="6183313" y="4267200"/>
          <p14:tracePt t="91003" x="6196013" y="4267200"/>
          <p14:tracePt t="91040" x="6208713" y="4267200"/>
          <p14:tracePt t="98583" x="6221413" y="4267200"/>
          <p14:tracePt t="98607" x="6234113" y="4267200"/>
          <p14:tracePt t="98619" x="6234113" y="4279900"/>
          <p14:tracePt t="98632" x="6246813" y="4279900"/>
          <p14:tracePt t="98656" x="6259513" y="4292600"/>
          <p14:tracePt t="98680" x="6283325" y="4305300"/>
          <p14:tracePt t="98692" x="6283325" y="4318000"/>
          <p14:tracePt t="98705" x="6296025" y="4318000"/>
          <p14:tracePt t="98717" x="6296025" y="4330700"/>
          <p14:tracePt t="98737" x="6308725" y="4330700"/>
          <p14:tracePt t="98753" x="6321425" y="4341813"/>
          <p14:tracePt t="98769" x="6334125" y="4341813"/>
          <p14:tracePt t="101179" x="6334125" y="4330700"/>
          <p14:tracePt t="101580" x="6346825" y="4330700"/>
          <p14:tracePt t="101677" x="6359525" y="4330700"/>
          <p14:tracePt t="101761" x="6370638" y="4330700"/>
          <p14:tracePt t="101785" x="6383338" y="4330700"/>
          <p14:tracePt t="101821" x="6396038" y="4330700"/>
          <p14:tracePt t="101845" x="6408738" y="4330700"/>
          <p14:tracePt t="101870" x="6421438" y="4330700"/>
          <p14:tracePt t="101883" x="6434138" y="4330700"/>
          <p14:tracePt t="101906" x="6446838" y="4330700"/>
          <p14:tracePt t="101918" x="6459538" y="4330700"/>
          <p14:tracePt t="101930" x="6472238" y="4318000"/>
          <p14:tracePt t="101947" x="6496050" y="4318000"/>
          <p14:tracePt t="101962" x="6508750" y="4318000"/>
          <p14:tracePt t="101976" x="6521450" y="4305300"/>
          <p14:tracePt t="101979" x="6534150" y="4305300"/>
          <p14:tracePt t="101993" x="6572250" y="4305300"/>
          <p14:tracePt t="102012" x="6584950" y="4305300"/>
          <p14:tracePt t="102015" x="6596063" y="4305300"/>
          <p14:tracePt t="102028" x="6621463" y="4305300"/>
          <p14:tracePt t="102044" x="6634163" y="4305300"/>
          <p14:tracePt t="102060" x="6646863" y="4305300"/>
          <p14:tracePt t="102080" x="6659563" y="4292600"/>
          <p14:tracePt t="102093" x="6672263" y="4292600"/>
          <p14:tracePt t="102111" x="6684963" y="4292600"/>
          <p14:tracePt t="102113" x="6696075" y="4292600"/>
          <p14:tracePt t="102137" x="6708775" y="4292600"/>
          <p14:tracePt t="102150" x="6708775" y="4279900"/>
          <p14:tracePt t="102367" x="6708775" y="4267200"/>
          <p14:tracePt t="102380" x="6734175" y="4267200"/>
          <p14:tracePt t="102391" x="6746875" y="4267200"/>
          <p14:tracePt t="102403" x="6772275" y="4267200"/>
          <p14:tracePt t="102415" x="6797675" y="4254500"/>
          <p14:tracePt t="102429" x="6834188" y="4254500"/>
          <p14:tracePt t="102445" x="6884988" y="4254500"/>
          <p14:tracePt t="102461" x="6921500" y="4254500"/>
          <p14:tracePt t="102463" x="6972300" y="4254500"/>
          <p14:tracePt t="102478" x="7034213" y="4241800"/>
          <p14:tracePt t="102495" x="7134225" y="4241800"/>
          <p14:tracePt t="102513" x="7348538" y="4241800"/>
          <p14:tracePt t="102528" x="7497763" y="4241800"/>
          <p14:tracePt t="102545" x="7697788" y="4241800"/>
          <p14:tracePt t="102562" x="8086725" y="4241800"/>
          <p14:tracePt t="102578" x="8299450" y="4254500"/>
          <p14:tracePt t="102594" x="8524875" y="4279900"/>
          <p14:tracePt t="102596" x="8674100" y="4305300"/>
          <p14:tracePt t="102612" x="8799513" y="4318000"/>
          <p14:tracePt t="102628" x="8937625" y="4341813"/>
          <p14:tracePt t="102646" x="9112250" y="4367213"/>
          <p14:tracePt t="102661" x="9150350" y="4379913"/>
          <p14:tracePt t="102889" x="9163050" y="4379913"/>
          <p14:tracePt t="102915" x="9188450" y="4379913"/>
          <p14:tracePt t="102925" x="9212263" y="4379913"/>
          <p14:tracePt t="102937" x="9237663" y="4379913"/>
          <p14:tracePt t="102950" x="9275763" y="4379913"/>
          <p14:tracePt t="102963" x="9288463" y="4379913"/>
          <p14:tracePt t="102980" x="9301163" y="4379913"/>
          <p14:tracePt t="102997" x="9324975" y="4379913"/>
          <p14:tracePt t="103023" x="9350375" y="4379913"/>
          <p14:tracePt t="103047" x="9363075" y="4379913"/>
          <p14:tracePt t="103070" x="9375775" y="4379913"/>
          <p14:tracePt t="103083" x="9388475" y="4379913"/>
          <p14:tracePt t="103107" x="9401175" y="4379913"/>
          <p14:tracePt t="103144" x="9413875" y="4379913"/>
          <p14:tracePt t="103181" x="9424988" y="4379913"/>
          <p14:tracePt t="103204" x="9437688" y="4379913"/>
          <p14:tracePt t="103240" x="9450388" y="4379913"/>
          <p14:tracePt t="103252" x="9450388" y="4392613"/>
          <p14:tracePt t="103264" x="9463088" y="4392613"/>
          <p14:tracePt t="103290" x="9475788" y="4405313"/>
          <p14:tracePt t="103302" x="9488488" y="4405313"/>
          <p14:tracePt t="103325" x="9501188" y="4405313"/>
          <p14:tracePt t="103350" x="9513888" y="4418013"/>
          <p14:tracePt t="103374" x="9537700" y="4418013"/>
          <p14:tracePt t="103388" x="9537700" y="4430713"/>
          <p14:tracePt t="103435" x="9550400" y="4430713"/>
          <p14:tracePt t="103458" x="9563100" y="4430713"/>
          <p14:tracePt t="103471" x="9563100" y="4443413"/>
          <p14:tracePt t="103506" x="9575800" y="4443413"/>
          <p14:tracePt t="103627" x="9588500" y="4443413"/>
          <p14:tracePt t="103664" x="9588500" y="4454525"/>
          <p14:tracePt t="103676" x="9601200" y="4454525"/>
          <p14:tracePt t="103701" x="9601200" y="4467225"/>
          <p14:tracePt t="103712" x="9613900" y="4467225"/>
          <p14:tracePt t="103724" x="9626600" y="4479925"/>
          <p14:tracePt t="103737" x="9637713" y="4492625"/>
          <p14:tracePt t="103750" x="9650413" y="4518025"/>
          <p14:tracePt t="103764" x="9675813" y="4518025"/>
          <p14:tracePt t="103783" x="9713913" y="4543425"/>
          <p14:tracePt t="103786" x="9726613" y="4554538"/>
          <p14:tracePt t="103799" x="9739313" y="4554538"/>
          <p14:tracePt t="104004" x="9739313" y="4567238"/>
          <p14:tracePt t="104040" x="9739313" y="4579938"/>
          <p14:tracePt t="104054" x="9750425" y="4592638"/>
          <p14:tracePt t="104078" x="9763125" y="4605338"/>
          <p14:tracePt t="104089" x="9775825" y="4618038"/>
          <p14:tracePt t="104101" x="9775825" y="4630738"/>
          <p14:tracePt t="104115" x="9788525" y="4656138"/>
          <p14:tracePt t="104138" x="9801225" y="4667250"/>
          <p14:tracePt t="104152" x="9813925" y="4679950"/>
          <p14:tracePt t="104166" x="9813925" y="4692650"/>
          <p14:tracePt t="104183" x="9826625" y="4705350"/>
          <p14:tracePt t="104199" x="9839325" y="4730750"/>
          <p14:tracePt t="104215" x="9852025" y="4743450"/>
          <p14:tracePt t="104231" x="9852025" y="4756150"/>
          <p14:tracePt t="104538" x="9852025" y="4768850"/>
          <p14:tracePt t="104553" x="9852025" y="4779963"/>
          <p14:tracePt t="104562" x="9852025" y="4792663"/>
          <p14:tracePt t="104574" x="9852025" y="4805363"/>
          <p14:tracePt t="104586" x="9852025" y="4818063"/>
          <p14:tracePt t="104600" x="9852025" y="4830763"/>
          <p14:tracePt t="104618" x="9852025" y="4856163"/>
          <p14:tracePt t="104633" x="9852025" y="4868863"/>
          <p14:tracePt t="104635" x="9839325" y="4879975"/>
          <p14:tracePt t="104651" x="9839325" y="4905375"/>
          <p14:tracePt t="104666" x="9839325" y="4918075"/>
          <p14:tracePt t="104686" x="9826625" y="4968875"/>
          <p14:tracePt t="104700" x="9813925" y="4992688"/>
          <p14:tracePt t="104718" x="9813925" y="5030788"/>
          <p14:tracePt t="104721" x="9801225" y="5056188"/>
          <p14:tracePt t="104734" x="9801225" y="5081588"/>
          <p14:tracePt t="104751" x="9775825" y="5105400"/>
          <p14:tracePt t="104766" x="9775825" y="5130800"/>
          <p14:tracePt t="104768" x="9775825" y="5143500"/>
          <p14:tracePt t="104784" x="9763125" y="5156200"/>
          <p14:tracePt t="104800" x="9750425" y="5168900"/>
          <p14:tracePt t="104818" x="9739313" y="5194300"/>
          <p14:tracePt t="104854" x="9726613" y="5205413"/>
          <p14:tracePt t="104878" x="9713913" y="5205413"/>
          <p14:tracePt t="104902" x="9713913" y="5218113"/>
          <p14:tracePt t="104914" x="9701213" y="5218113"/>
          <p14:tracePt t="104939" x="9688513" y="5218113"/>
          <p14:tracePt t="104962" x="9688513" y="5230813"/>
          <p14:tracePt t="104975" x="9675813" y="5230813"/>
          <p14:tracePt t="104987" x="9663113" y="5230813"/>
          <p14:tracePt t="105000" x="9650413" y="5243513"/>
          <p14:tracePt t="105024" x="9626600" y="5243513"/>
          <p14:tracePt t="105036" x="9613900" y="5256213"/>
          <p14:tracePt t="105047" x="9601200" y="5268913"/>
          <p14:tracePt t="105061" x="9588500" y="5268913"/>
          <p14:tracePt t="105072" x="9575800" y="5268913"/>
          <p14:tracePt t="105087" x="9563100" y="5281613"/>
          <p14:tracePt t="105102" x="9550400" y="5294313"/>
          <p14:tracePt t="105122" x="9537700" y="5305425"/>
          <p14:tracePt t="105135" x="9525000" y="5305425"/>
          <p14:tracePt t="105157" x="9513888" y="5305425"/>
          <p14:tracePt t="105169" x="9501188" y="5305425"/>
          <p14:tracePt t="105186" x="9501188" y="5318125"/>
          <p14:tracePt t="105201" x="9488488" y="5318125"/>
          <p14:tracePt t="105230" x="9475788" y="5318125"/>
          <p14:tracePt t="109731" x="9463088" y="5318125"/>
          <p14:tracePt t="109741" x="9437688" y="5318125"/>
          <p14:tracePt t="109754" x="9413875" y="5318125"/>
          <p14:tracePt t="109769" x="9375775" y="5318125"/>
          <p14:tracePt t="109781" x="9337675" y="5318125"/>
          <p14:tracePt t="109799" x="9301163" y="5318125"/>
          <p14:tracePt t="109803" x="9263063" y="5318125"/>
          <p14:tracePt t="109815" x="9250363" y="5318125"/>
          <p14:tracePt t="109831" x="9224963" y="5330825"/>
          <p14:tracePt t="109850" x="9212263" y="5330825"/>
          <p14:tracePt t="109864" x="9199563" y="5330825"/>
          <p14:tracePt t="111925" x="9199563" y="5318125"/>
          <p14:tracePt t="111949" x="9199563" y="5305425"/>
          <p14:tracePt t="111961" x="9199563" y="5281613"/>
          <p14:tracePt t="111974" x="9188450" y="5268913"/>
          <p14:tracePt t="111985" x="9188450" y="5256213"/>
          <p14:tracePt t="112004" x="9188450" y="5243513"/>
          <p14:tracePt t="112020" x="9188450" y="5230813"/>
          <p14:tracePt t="112021" x="9188450" y="5218113"/>
          <p14:tracePt t="112037" x="9175750" y="5218113"/>
          <p14:tracePt t="112053" x="9175750" y="5205413"/>
          <p14:tracePt t="112073" x="9175750" y="5194300"/>
          <p14:tracePt t="112132" x="9175750" y="5181600"/>
          <p14:tracePt t="113367" x="9175750" y="5168900"/>
          <p14:tracePt t="113392" x="9163050" y="5168900"/>
          <p14:tracePt t="113404" x="9163050" y="5156200"/>
          <p14:tracePt t="113429" x="9150350" y="5156200"/>
          <p14:tracePt t="113442" x="9137650" y="5143500"/>
          <p14:tracePt t="113463" x="9124950" y="5143500"/>
          <p14:tracePt t="113487" x="9112250" y="5130800"/>
          <p14:tracePt t="113513" x="9099550" y="5130800"/>
          <p14:tracePt t="113524" x="9088438" y="5118100"/>
          <p14:tracePt t="114035" x="9099550" y="5118100"/>
          <p14:tracePt t="114096" x="9112250" y="5118100"/>
          <p14:tracePt t="114132" x="9124950" y="5118100"/>
          <p14:tracePt t="114156" x="9137650" y="5118100"/>
          <p14:tracePt t="114168" x="9150350" y="5118100"/>
          <p14:tracePt t="114192" x="9163050" y="5118100"/>
          <p14:tracePt t="114205" x="9175750" y="5130800"/>
          <p14:tracePt t="114218" x="9188450" y="5130800"/>
          <p14:tracePt t="114229" x="9199563" y="5130800"/>
          <p14:tracePt t="114242" x="9212263" y="5143500"/>
          <p14:tracePt t="114259" x="9224963" y="5143500"/>
          <p14:tracePt t="114280" x="9250363" y="5156200"/>
          <p14:tracePt t="114292" x="9275763" y="5156200"/>
          <p14:tracePt t="114424" x="9275763" y="5168900"/>
          <p14:tracePt t="114496" x="9288463" y="5168900"/>
          <p14:tracePt t="114545" x="9301163" y="5168900"/>
          <p14:tracePt t="114557" x="9312275" y="5181600"/>
          <p14:tracePt t="114569" x="9324975" y="5194300"/>
          <p14:tracePt t="114593" x="9337675" y="5194300"/>
          <p14:tracePt t="114605" x="9350375" y="5194300"/>
          <p14:tracePt t="114618" x="9363075" y="5194300"/>
          <p14:tracePt t="114629" x="9363075" y="5205413"/>
          <p14:tracePt t="114653" x="9375775" y="5205413"/>
          <p14:tracePt t="114678" x="9388475" y="5205413"/>
          <p14:tracePt t="121747" x="9388475" y="5243513"/>
          <p14:tracePt t="121761" x="9388475" y="5268913"/>
          <p14:tracePt t="121773" x="9388475" y="5294313"/>
          <p14:tracePt t="121785" x="9388475" y="5318125"/>
          <p14:tracePt t="121798" x="9388475" y="5356225"/>
          <p14:tracePt t="121812" x="9388475" y="5394325"/>
          <p14:tracePt t="121829" x="9375775" y="5456238"/>
          <p14:tracePt t="121833" x="9375775" y="5507038"/>
          <p14:tracePt t="121846" x="9350375" y="5556250"/>
          <p14:tracePt t="121863" x="9324975" y="5630863"/>
          <p14:tracePt t="121878" x="9301163" y="5707063"/>
          <p14:tracePt t="121882" x="9263063" y="5781675"/>
          <p14:tracePt t="121896" x="9212263" y="5843588"/>
          <p14:tracePt t="121914" x="9175750" y="5919788"/>
          <p14:tracePt t="121930" x="9099550" y="6019800"/>
          <p14:tracePt t="121945" x="9050338" y="6056313"/>
          <p14:tracePt t="121962" x="9024938" y="6094413"/>
          <p14:tracePt t="121978" x="8975725" y="6145213"/>
          <p14:tracePt t="121996" x="8963025" y="6145213"/>
          <p14:tracePt t="122011" x="8924925" y="6169025"/>
          <p14:tracePt t="122029" x="8899525" y="6194425"/>
          <p14:tracePt t="122045" x="8863013" y="6207125"/>
          <p14:tracePt t="122062" x="8824913" y="6219825"/>
          <p14:tracePt t="122077" x="8799513" y="6219825"/>
          <p14:tracePt t="122096" x="8774113" y="6219825"/>
          <p14:tracePt t="122113" x="8712200" y="6232525"/>
          <p14:tracePt t="122129" x="8686800" y="6232525"/>
          <p14:tracePt t="122145" x="8674100" y="6232525"/>
          <p14:tracePt t="122163" x="8599488" y="6232525"/>
          <p14:tracePt t="122178" x="8561388" y="6232525"/>
          <p14:tracePt t="122197" x="8435975" y="6232525"/>
          <p14:tracePt t="122212" x="8386763" y="6232525"/>
          <p14:tracePt t="122229" x="8335963" y="6232525"/>
          <p14:tracePt t="122245" x="8235950" y="6232525"/>
          <p14:tracePt t="122263" x="8148638" y="6232525"/>
          <p14:tracePt t="122279" x="8074025" y="6232525"/>
          <p14:tracePt t="122280" x="8023225" y="6219825"/>
          <p14:tracePt t="122296" x="7986713" y="6194425"/>
          <p14:tracePt t="122312" x="7948613" y="6181725"/>
          <p14:tracePt t="122330" x="7897813" y="6157913"/>
          <p14:tracePt t="122345" x="7886700" y="6157913"/>
          <p14:tracePt t="122706" x="7874000" y="6157913"/>
          <p14:tracePt t="122718" x="7861300" y="6157913"/>
          <p14:tracePt t="122733" x="7848600" y="6157913"/>
          <p14:tracePt t="122742" x="7823200" y="6157913"/>
          <p14:tracePt t="122755" x="7785100" y="6145213"/>
          <p14:tracePt t="122767" x="7723188" y="6145213"/>
          <p14:tracePt t="122780" x="7661275" y="6145213"/>
          <p14:tracePt t="122798" x="7572375" y="6145213"/>
          <p14:tracePt t="122815" x="7348538" y="6145213"/>
          <p14:tracePt t="122833" x="7197725" y="6145213"/>
          <p14:tracePt t="122848" x="7072313" y="6145213"/>
          <p14:tracePt t="122865" x="6746875" y="6169025"/>
          <p14:tracePt t="122882" x="6584950" y="6181725"/>
          <p14:tracePt t="122899" x="6434138" y="6207125"/>
          <p14:tracePt t="122914" x="6157913" y="6257925"/>
          <p14:tracePt t="122932" x="6034088" y="6269038"/>
          <p14:tracePt t="122948" x="5845175" y="6269038"/>
          <p14:tracePt t="122965" x="5770563" y="6281738"/>
          <p14:tracePt t="122983" x="5719763" y="6281738"/>
          <p14:tracePt t="122984" x="5683250" y="6281738"/>
          <p14:tracePt t="122999" x="5645150" y="6281738"/>
          <p14:tracePt t="123015" x="5632450" y="6281738"/>
          <p14:tracePt t="123034" x="5619750" y="6281738"/>
          <p14:tracePt t="123288" x="5595938" y="6281738"/>
          <p14:tracePt t="123303" x="5583238" y="6281738"/>
          <p14:tracePt t="123312" x="5557838" y="6281738"/>
          <p14:tracePt t="123325" x="5519738" y="6281738"/>
          <p14:tracePt t="123337" x="5483225" y="6281738"/>
          <p14:tracePt t="123351" x="5419725" y="6281738"/>
          <p14:tracePt t="123366" x="5332413" y="6281738"/>
          <p14:tracePt t="123383" x="5219700" y="6294438"/>
          <p14:tracePt t="123385" x="5094288" y="6319838"/>
          <p14:tracePt t="123399" x="5006975" y="6345238"/>
          <p14:tracePt t="123416" x="4894263" y="6357938"/>
          <p14:tracePt t="123434" x="4681538" y="6370638"/>
          <p14:tracePt t="123450" x="4606925" y="6370638"/>
          <p14:tracePt t="123467" x="4530725" y="6381750"/>
          <p14:tracePt t="123485" x="4443413" y="6381750"/>
          <p14:tracePt t="123500" x="4406900" y="6381750"/>
          <p14:tracePt t="123516" x="4368800" y="6381750"/>
          <p14:tracePt t="123518" x="4343400" y="6381750"/>
          <p14:tracePt t="123533" x="4305300" y="6381750"/>
          <p14:tracePt t="123550" x="4294188" y="6381750"/>
          <p14:tracePt t="123568" x="4268788" y="6381750"/>
          <p14:tracePt t="123583" x="4256088" y="6381750"/>
          <p14:tracePt t="123640" x="4243388" y="6381750"/>
          <p14:tracePt t="123980" x="4230688" y="6381750"/>
          <p14:tracePt t="123992" x="4217988" y="6394450"/>
          <p14:tracePt t="124005" x="4205288" y="6394450"/>
          <p14:tracePt t="124028" x="4181475" y="6394450"/>
          <p14:tracePt t="124041" x="4168775" y="6407150"/>
          <p14:tracePt t="124053" x="4143375" y="6407150"/>
          <p14:tracePt t="124067" x="4117975" y="6419850"/>
          <p14:tracePt t="124084" x="4092575" y="6432550"/>
          <p14:tracePt t="124103" x="4056063" y="6432550"/>
          <p14:tracePt t="124118" x="4043363" y="6432550"/>
          <p14:tracePt t="124135" x="4017963" y="6432550"/>
          <p14:tracePt t="124151" x="3992563" y="6432550"/>
          <p14:tracePt t="124175" x="3979863" y="6432550"/>
          <p14:tracePt t="124646" x="3968750" y="6432550"/>
          <p14:tracePt t="124672" x="3956050" y="6432550"/>
          <p14:tracePt t="124684" x="3943350" y="6432550"/>
          <p14:tracePt t="124696" x="3930650" y="6432550"/>
          <p14:tracePt t="124708" x="3917950" y="6445250"/>
          <p14:tracePt t="124722" x="3905250" y="6445250"/>
          <p14:tracePt t="124736" x="3879850" y="6445250"/>
          <p14:tracePt t="124753" x="3867150" y="6457950"/>
          <p14:tracePt t="124755" x="3856038" y="6470650"/>
          <p14:tracePt t="124770" x="3843338" y="6470650"/>
          <p14:tracePt t="124786" x="3830638" y="6470650"/>
          <p14:tracePt t="124804" x="3817938" y="6470650"/>
          <p14:tracePt t="124820" x="3767138" y="6483350"/>
          <p14:tracePt t="124837" x="3743325" y="6494463"/>
          <p14:tracePt t="124853" x="3692525" y="6494463"/>
          <p14:tracePt t="124874" x="3667125" y="6494463"/>
          <p14:tracePt t="124877" x="3643313" y="6494463"/>
          <p14:tracePt t="124889" x="3630613" y="6494463"/>
          <p14:tracePt t="124904" x="3617913" y="6494463"/>
          <p14:tracePt t="124920" x="3605213" y="6494463"/>
          <p14:tracePt t="124940" x="3579813" y="6494463"/>
          <p14:tracePt t="124953" x="3567113" y="6494463"/>
          <p14:tracePt t="124971" x="3554413" y="6494463"/>
          <p14:tracePt t="124987" x="3530600" y="6483350"/>
          <p14:tracePt t="125004" x="3517900" y="6470650"/>
          <p14:tracePt t="125020" x="3505200" y="6470650"/>
          <p14:tracePt t="125037" x="3492500" y="6457950"/>
          <p14:tracePt t="125053" x="3479800" y="6457950"/>
          <p14:tracePt t="125108" x="3467100" y="6457950"/>
          <p14:tracePt t="125121" x="3467100" y="6445250"/>
          <p14:tracePt t="125606" x="3467100" y="6432550"/>
          <p14:tracePt t="125701" x="3467100" y="6419850"/>
          <p14:tracePt t="125822" x="3467100" y="6407150"/>
          <p14:tracePt t="125886" x="3479800" y="6407150"/>
          <p14:tracePt t="125896" x="3479800" y="6394450"/>
          <p14:tracePt t="125945" x="3479800" y="6381750"/>
          <p14:tracePt t="125969" x="3479800" y="6370638"/>
          <p14:tracePt t="126006" x="3479800" y="6357938"/>
          <p14:tracePt t="126030" x="3479800" y="6345238"/>
          <p14:tracePt t="126054" x="3467100" y="6319838"/>
          <p14:tracePt t="126065" x="3454400" y="6307138"/>
          <p14:tracePt t="126078" x="3429000" y="6281738"/>
          <p14:tracePt t="126090" x="3417888" y="6269038"/>
          <p14:tracePt t="126107" x="3379788" y="6245225"/>
          <p14:tracePt t="126122" x="3328988" y="6232525"/>
          <p14:tracePt t="126140" x="3216275" y="6157913"/>
          <p14:tracePt t="126157" x="3154363" y="6119813"/>
          <p14:tracePt t="126176" x="3092450" y="6081713"/>
          <p14:tracePt t="126190" x="3067050" y="6081713"/>
          <p14:tracePt t="126210" x="3067050" y="6056313"/>
          <p14:tracePt t="126213" x="3041650" y="6045200"/>
          <p14:tracePt t="126466" x="3028950" y="6045200"/>
          <p14:tracePt t="126479" x="3003550" y="6045200"/>
          <p14:tracePt t="126491" x="2979738" y="6045200"/>
          <p14:tracePt t="126502" x="2941638" y="6045200"/>
          <p14:tracePt t="126514" x="2879725" y="6032500"/>
          <p14:tracePt t="126526" x="2790825" y="6019800"/>
          <p14:tracePt t="126542" x="2728913" y="6019800"/>
          <p14:tracePt t="126558" x="2667000" y="6019800"/>
          <p14:tracePt t="126576" x="2565400" y="6019800"/>
          <p14:tracePt t="126591" x="2528888" y="6019800"/>
          <p14:tracePt t="126609" x="2516188" y="6019800"/>
          <p14:tracePt t="126612" x="2503488" y="6019800"/>
          <p14:tracePt t="126721" x="2503488" y="6007100"/>
          <p14:tracePt t="126866" x="2516188" y="6007100"/>
          <p14:tracePt t="126914" x="2528888" y="6007100"/>
          <p14:tracePt t="126976" x="2541588" y="6007100"/>
          <p14:tracePt t="127024" x="2554288" y="6007100"/>
          <p14:tracePt t="127050" x="2565400" y="6007100"/>
          <p14:tracePt t="127084" x="2578100" y="6007100"/>
          <p14:tracePt t="127110" x="2590800" y="6007100"/>
          <p14:tracePt t="127121" x="2603500" y="6007100"/>
          <p14:tracePt t="127133" x="2616200" y="6007100"/>
          <p14:tracePt t="127145" x="2641600" y="6007100"/>
          <p14:tracePt t="127159" x="2667000" y="6007100"/>
          <p14:tracePt t="127178" x="2690813" y="6007100"/>
          <p14:tracePt t="127193" x="2741613" y="6007100"/>
          <p14:tracePt t="127210" x="2778125" y="6007100"/>
          <p14:tracePt t="127226" x="2803525" y="6007100"/>
          <p14:tracePt t="127245" x="2890838" y="6007100"/>
          <p14:tracePt t="127260" x="2941638" y="6007100"/>
          <p14:tracePt t="127277" x="2979738" y="6007100"/>
          <p14:tracePt t="127281" x="3016250" y="6007100"/>
          <p14:tracePt t="127292" x="3054350" y="6007100"/>
          <p14:tracePt t="127310" x="3092450" y="6007100"/>
          <p14:tracePt t="127326" x="3179763" y="6007100"/>
          <p14:tracePt t="127343" x="3216275" y="6007100"/>
          <p14:tracePt t="127360" x="3241675" y="6007100"/>
          <p14:tracePt t="127362" x="3279775" y="6019800"/>
          <p14:tracePt t="127380" x="3305175" y="6019800"/>
          <p14:tracePt t="127393" x="3328988" y="6019800"/>
          <p14:tracePt t="127413" x="3367088" y="6019800"/>
          <p14:tracePt t="127426" x="3392488" y="6019800"/>
          <p14:tracePt t="127444" x="3429000" y="6032500"/>
          <p14:tracePt t="127461" x="3467100" y="6032500"/>
          <p14:tracePt t="127477" x="3479800" y="6032500"/>
          <p14:tracePt t="127493" x="3505200" y="6032500"/>
          <p14:tracePt t="127739" x="3517900" y="6032500"/>
          <p14:tracePt t="127788" x="3530600" y="6032500"/>
          <p14:tracePt t="127824" x="3541713" y="6032500"/>
          <p14:tracePt t="127836" x="3554413" y="6032500"/>
          <p14:tracePt t="127849" x="3567113" y="6032500"/>
          <p14:tracePt t="127873" x="3579813" y="6032500"/>
          <p14:tracePt t="127886" x="3592513" y="6032500"/>
          <p14:tracePt t="127910" x="3605213" y="6032500"/>
          <p14:tracePt t="129159" x="3617913" y="6019800"/>
          <p14:tracePt t="129184" x="3643313" y="6019800"/>
          <p14:tracePt t="129207" x="3654425" y="6019800"/>
          <p14:tracePt t="129220" x="3667125" y="6019800"/>
          <p14:tracePt t="129242" x="3692525" y="6019800"/>
          <p14:tracePt t="129256" x="3705225" y="6019800"/>
          <p14:tracePt t="129268" x="3717925" y="6019800"/>
          <p14:tracePt t="129282" x="3743325" y="6019800"/>
          <p14:tracePt t="129291" x="3767138" y="6019800"/>
          <p14:tracePt t="129304" x="3779838" y="6019800"/>
          <p14:tracePt t="129316" x="3792538" y="6019800"/>
          <p14:tracePt t="129331" x="3817938" y="6019800"/>
          <p14:tracePt t="129350" x="3830638" y="6032500"/>
          <p14:tracePt t="129353" x="3843338" y="6045200"/>
          <p14:tracePt t="129377" x="3856038" y="6045200"/>
          <p14:tracePt t="129400" x="3856038" y="6056313"/>
          <p14:tracePt t="129814" x="3856038" y="6069013"/>
          <p14:tracePt t="129851" x="3856038" y="6081713"/>
          <p14:tracePt t="129862" x="3856038" y="6094413"/>
          <p14:tracePt t="129887" x="3856038" y="6107113"/>
          <p14:tracePt t="129899" x="3856038" y="6119813"/>
          <p14:tracePt t="129910" x="3856038" y="6132513"/>
          <p14:tracePt t="129922" x="3856038" y="6145213"/>
          <p14:tracePt t="129935" x="3867150" y="6157913"/>
          <p14:tracePt t="129950" x="3867150" y="6169025"/>
          <p14:tracePt t="129967" x="3867150" y="6194425"/>
          <p14:tracePt t="129985" x="3879850" y="6219825"/>
          <p14:tracePt t="130000" x="3879850" y="6245225"/>
          <p14:tracePt t="130018" x="3879850" y="6269038"/>
          <p14:tracePt t="130020" x="3879850" y="6281738"/>
          <p14:tracePt t="130033" x="3892550" y="6307138"/>
          <p14:tracePt t="130051" x="3905250" y="6332538"/>
          <p14:tracePt t="130066" x="3905250" y="6357938"/>
          <p14:tracePt t="130068" x="3905250" y="6370638"/>
          <p14:tracePt t="130083" x="3917950" y="6394450"/>
          <p14:tracePt t="130100" x="3917950" y="6407150"/>
          <p14:tracePt t="130118" x="3930650" y="6432550"/>
          <p14:tracePt t="130140" x="3930650" y="6445250"/>
          <p14:tracePt t="130614" x="3930650" y="6432550"/>
          <p14:tracePt t="130638" x="3930650" y="6407150"/>
          <p14:tracePt t="130663" x="3930650" y="6394450"/>
          <p14:tracePt t="130675" x="3930650" y="6381750"/>
          <p14:tracePt t="130690" x="3930650" y="6370638"/>
          <p14:tracePt t="130699" x="3917950" y="6357938"/>
          <p14:tracePt t="130710" x="3905250" y="6357938"/>
          <p14:tracePt t="130725" x="3905250" y="6345238"/>
          <p14:tracePt t="130736" x="3905250" y="6332538"/>
          <p14:tracePt t="130755" x="3892550" y="6319838"/>
          <p14:tracePt t="130771" x="3892550" y="6294438"/>
          <p14:tracePt t="130785" x="3879850" y="6294438"/>
          <p14:tracePt t="130802" x="3879850" y="6281738"/>
          <p14:tracePt t="130822" x="3879850" y="6269038"/>
          <p14:tracePt t="130835" x="3867150" y="6257925"/>
          <p14:tracePt t="130853" x="3867150" y="6245225"/>
          <p14:tracePt t="130870" x="3856038" y="6232525"/>
          <p14:tracePt t="130886" x="3856038" y="6207125"/>
          <p14:tracePt t="130906" x="3856038" y="6194425"/>
          <p14:tracePt t="130919" x="3856038" y="6181725"/>
          <p14:tracePt t="130936" x="3856038" y="6169025"/>
          <p14:tracePt t="130966" x="3856038" y="6157913"/>
          <p14:tracePt t="131051" x="3856038" y="6145213"/>
          <p14:tracePt t="131124" x="3867150" y="6145213"/>
          <p14:tracePt t="131209" x="3867150" y="6132513"/>
          <p14:tracePt t="131414" x="3867150" y="6119813"/>
          <p14:tracePt t="131766" x="3867150" y="6107113"/>
          <p14:tracePt t="131778" x="3867150" y="6094413"/>
          <p14:tracePt t="131802" x="3867150" y="6069013"/>
          <p14:tracePt t="131827" x="3867150" y="6056313"/>
          <p14:tracePt t="131851" x="3867150" y="6045200"/>
          <p14:tracePt t="131875" x="3867150" y="6032500"/>
          <p14:tracePt t="131912" x="3867150" y="6019800"/>
          <p14:tracePt t="132130" x="3867150" y="6007100"/>
          <p14:tracePt t="132215" x="3867150" y="5994400"/>
          <p14:tracePt t="132506" x="3867150" y="5981700"/>
          <p14:tracePt t="132664" x="3867150" y="5969000"/>
          <p14:tracePt t="132845" x="3867150" y="5956300"/>
          <p14:tracePt t="132955" x="3879850" y="5956300"/>
          <p14:tracePt t="132992" x="3892550" y="5956300"/>
          <p14:tracePt t="133015" x="3905250" y="5956300"/>
          <p14:tracePt t="133029" x="3917950" y="5956300"/>
          <p14:tracePt t="133041" x="3930650" y="5956300"/>
          <p14:tracePt t="133051" x="3943350" y="5956300"/>
          <p14:tracePt t="133064" x="3968750" y="5956300"/>
          <p14:tracePt t="133076" x="3979863" y="5956300"/>
          <p14:tracePt t="133091" x="4005263" y="5956300"/>
          <p14:tracePt t="133107" x="4043363" y="5956300"/>
          <p14:tracePt t="133125" x="4081463" y="5956300"/>
          <p14:tracePt t="133141" x="4092575" y="5956300"/>
          <p14:tracePt t="133159" x="4105275" y="5956300"/>
          <p14:tracePt t="133174" x="4117975" y="5956300"/>
          <p14:tracePt t="133194" x="4130675" y="5956300"/>
          <p14:tracePt t="133731" x="4143375" y="5956300"/>
          <p14:tracePt t="133744" x="4156075" y="5956300"/>
          <p14:tracePt t="133755" x="4168775" y="5956300"/>
          <p14:tracePt t="133768" x="4181475" y="5956300"/>
          <p14:tracePt t="133779" x="4192588" y="5956300"/>
          <p14:tracePt t="133795" x="4205288" y="5956300"/>
          <p14:tracePt t="133809" x="4230688" y="5956300"/>
          <p14:tracePt t="133828" x="4256088" y="5956300"/>
          <p14:tracePt t="133843" x="4268788" y="5956300"/>
          <p14:tracePt t="133861" x="4281488" y="5956300"/>
          <p14:tracePt t="133878" x="4294188" y="5956300"/>
          <p14:tracePt t="134471" x="4305300" y="5956300"/>
          <p14:tracePt t="134495" x="4318000" y="5956300"/>
          <p14:tracePt t="134519" x="4330700" y="5956300"/>
          <p14:tracePt t="134543" x="4343400" y="5956300"/>
          <p14:tracePt t="134555" x="4356100" y="5956300"/>
          <p14:tracePt t="134580" x="4368800" y="5956300"/>
          <p14:tracePt t="134605" x="4381500" y="5956300"/>
          <p14:tracePt t="134616" x="4394200" y="5956300"/>
          <p14:tracePt t="134641" x="4394200" y="5969000"/>
          <p14:tracePt t="134652" x="4406900" y="5969000"/>
          <p14:tracePt t="134665" x="4406900" y="5981700"/>
          <p14:tracePt t="134690" x="4418013" y="5981700"/>
          <p14:tracePt t="134726" x="4418013" y="5994400"/>
          <p14:tracePt t="134750" x="4430713" y="5994400"/>
          <p14:tracePt t="134774" x="4443413" y="5994400"/>
          <p14:tracePt t="134798" x="4443413" y="6007100"/>
          <p14:tracePt t="134811" x="4456113" y="6007100"/>
          <p14:tracePt t="134835" x="4468813" y="6007100"/>
          <p14:tracePt t="134859" x="4481513" y="6019800"/>
          <p14:tracePt t="134896" x="4494213" y="6019800"/>
          <p14:tracePt t="135211" x="4506913" y="6019800"/>
          <p14:tracePt t="135237" x="4518025" y="6019800"/>
          <p14:tracePt t="135248" x="4543425" y="6019800"/>
          <p14:tracePt t="135259" x="4556125" y="6019800"/>
          <p14:tracePt t="135272" x="4581525" y="6019800"/>
          <p14:tracePt t="135282" x="4594225" y="6019800"/>
          <p14:tracePt t="135298" x="4619625" y="6019800"/>
          <p14:tracePt t="135313" x="4643438" y="6019800"/>
          <p14:tracePt t="135334" x="4668838" y="6019800"/>
          <p14:tracePt t="135346" x="4681538" y="6019800"/>
          <p14:tracePt t="135364" x="4694238" y="6019800"/>
          <p14:tracePt t="135382" x="4719638" y="6019800"/>
          <p14:tracePt t="135398" x="4732338" y="6032500"/>
          <p14:tracePt t="135415" x="4743450" y="6032500"/>
          <p14:tracePt t="135416" x="4756150" y="6032500"/>
          <p14:tracePt t="135433" x="4768850" y="6032500"/>
          <p14:tracePt t="135466" x="4781550" y="6032500"/>
          <p14:tracePt t="135478" x="4794250" y="6032500"/>
          <p14:tracePt t="135489" x="4806950" y="6032500"/>
          <p14:tracePt t="135503" x="4819650" y="6032500"/>
          <p14:tracePt t="135526" x="4843463" y="6032500"/>
          <p14:tracePt t="135538" x="4856163" y="6032500"/>
          <p14:tracePt t="135549" x="4881563" y="6032500"/>
          <p14:tracePt t="135564" x="4906963" y="6032500"/>
          <p14:tracePt t="135581" x="4932363" y="6032500"/>
          <p14:tracePt t="135600" x="5019675" y="6032500"/>
          <p14:tracePt t="135615" x="5057775" y="6032500"/>
          <p14:tracePt t="135632" x="5081588" y="6032500"/>
          <p14:tracePt t="135635" x="5119688" y="6032500"/>
          <p14:tracePt t="135648" x="5145088" y="6032500"/>
          <p14:tracePt t="135666" x="5170488" y="6032500"/>
          <p14:tracePt t="135681" x="5181600" y="6032500"/>
          <p14:tracePt t="135698" x="5194300" y="6032500"/>
          <p14:tracePt t="135999" x="5207000" y="6032500"/>
          <p14:tracePt t="136036" x="5219700" y="6032500"/>
          <p14:tracePt t="136060" x="5232400" y="6032500"/>
          <p14:tracePt t="136072" x="5245100" y="6019800"/>
          <p14:tracePt t="136083" x="5270500" y="6019800"/>
          <p14:tracePt t="136096" x="5294313" y="6019800"/>
          <p14:tracePt t="136109" x="5319713" y="6019800"/>
          <p14:tracePt t="136121" x="5345113" y="6019800"/>
          <p14:tracePt t="136134" x="5370513" y="6019800"/>
          <p14:tracePt t="136150" x="5383213" y="6019800"/>
          <p14:tracePt t="136167" x="5407025" y="6019800"/>
          <p14:tracePt t="136171" x="5419725" y="6019800"/>
          <p14:tracePt t="136182" x="5432425" y="6019800"/>
          <p14:tracePt t="136202" x="5445125" y="6019800"/>
          <p14:tracePt t="136205" x="5457825" y="6019800"/>
          <p14:tracePt t="136217" x="5470525" y="6019800"/>
          <p14:tracePt t="136233" x="5483225" y="6019800"/>
          <p14:tracePt t="136249" x="5495925" y="6019800"/>
          <p14:tracePt t="136269" x="5519738" y="6019800"/>
          <p14:tracePt t="136283" x="5532438" y="6019800"/>
          <p14:tracePt t="136302" x="5557838" y="6019800"/>
          <p14:tracePt t="136316" x="5583238" y="6019800"/>
          <p14:tracePt t="136334" x="5595938" y="6019800"/>
          <p14:tracePt t="136351" x="5632450" y="6019800"/>
          <p14:tracePt t="136367" x="5645150" y="6019800"/>
          <p14:tracePt t="136382" x="5657850" y="6019800"/>
          <p14:tracePt t="136401" x="5708650" y="6019800"/>
          <p14:tracePt t="136417" x="5732463" y="6019800"/>
          <p14:tracePt t="136436" x="5795963" y="6032500"/>
          <p14:tracePt t="136450" x="5832475" y="6045200"/>
          <p14:tracePt t="136474" x="5895975" y="6045200"/>
          <p14:tracePt t="136485" x="5921375" y="6056313"/>
          <p14:tracePt t="136502" x="5957888" y="6069013"/>
          <p14:tracePt t="136516" x="6008688" y="6081713"/>
          <p14:tracePt t="136534" x="6108700" y="6107113"/>
          <p14:tracePt t="136550" x="6146800" y="6119813"/>
          <p14:tracePt t="136569" x="6196013" y="6145213"/>
          <p14:tracePt t="136583" x="6221413" y="6145213"/>
          <p14:tracePt t="136602" x="6234113" y="6169025"/>
          <p14:tracePt t="136605" x="6246813" y="6169025"/>
          <p14:tracePt t="137370" x="6246813" y="6157913"/>
          <p14:tracePt t="137406" x="6246813" y="6145213"/>
          <p14:tracePt t="137430" x="6259513" y="6145213"/>
          <p14:tracePt t="137505" x="6270625" y="6132513"/>
          <p14:tracePt t="137527" x="6283325" y="6132513"/>
          <p14:tracePt t="137563" x="6296025" y="6132513"/>
          <p14:tracePt t="137588" x="6308725" y="6132513"/>
          <p14:tracePt t="137624" x="6321425" y="6132513"/>
          <p14:tracePt t="137639" x="6334125" y="6132513"/>
          <p14:tracePt t="141178" x="6346825" y="6132513"/>
          <p14:tracePt t="141214" x="6359525" y="6132513"/>
          <p14:tracePt t="143348" x="6234113" y="6132513"/>
          <p14:tracePt t="143361" x="6045200" y="6132513"/>
          <p14:tracePt t="143373" x="5832475" y="6081713"/>
          <p14:tracePt t="143386" x="5532438" y="5894388"/>
          <p14:tracePt t="143402" x="5245100" y="5656263"/>
          <p14:tracePt t="143419" x="4994275" y="5343525"/>
          <p14:tracePt t="143423" x="4732338" y="4968875"/>
          <p14:tracePt t="143435" x="4430713" y="4554538"/>
          <p14:tracePt t="143452" x="4168775" y="4179888"/>
          <p14:tracePt t="143468" x="3905250" y="3803650"/>
          <p14:tracePt t="143471" x="3654425" y="3429000"/>
          <p14:tracePt t="143486" x="3392488" y="3054350"/>
          <p14:tracePt t="143502" x="3116263" y="2640013"/>
          <p14:tracePt t="143520" x="2441575" y="1601788"/>
          <p14:tracePt t="143536" x="2103438" y="1125538"/>
          <p14:tracePt t="143552" x="1952625" y="850900"/>
          <p14:tracePt t="143555" x="1903413" y="763588"/>
          <p14:tracePt t="143713" x="1890713" y="763588"/>
          <p14:tracePt t="143725" x="1878013" y="750888"/>
          <p14:tracePt t="143736" x="1852613" y="750888"/>
          <p14:tracePt t="143749" x="1765300" y="725488"/>
          <p14:tracePt t="143762" x="1577975" y="650875"/>
          <p14:tracePt t="143772" x="1263650" y="512763"/>
          <p14:tracePt t="143788" x="814388" y="325438"/>
          <p14:tracePt t="143803" x="450850" y="161925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309620" y="555752"/>
            <a:ext cx="5699760" cy="106680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sz="3200" b="1">
                <a:solidFill>
                  <a:srgbClr val="ED7D31"/>
                </a:solidFill>
                <a:latin typeface="Alexandria"/>
                <a:ea typeface="Alexandria"/>
                <a:cs typeface="Alexandria"/>
              </a:rPr>
              <a:t>Duplicate Records and Patient Safety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80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2308" y="2164339"/>
            <a:ext cx="10297160" cy="3543805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Arial"/>
              <a:buChar char="•"/>
            </a:pPr>
            <a:r>
              <a:rPr sz="2400" dirty="0">
                <a:latin typeface="Alexandria"/>
              </a:rPr>
              <a:t>Duplicate records divide one patient’s information.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Arial"/>
              <a:buChar char="•"/>
            </a:pPr>
            <a:r>
              <a:rPr sz="2400" dirty="0">
                <a:latin typeface="Alexandria"/>
              </a:rPr>
              <a:t>Wrong merging joins information from different patients.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Arial"/>
              <a:buChar char="•"/>
            </a:pPr>
            <a:r>
              <a:rPr sz="2400" dirty="0">
                <a:latin typeface="Alexandria"/>
              </a:rPr>
              <a:t>Either problem can lead to an incorrect care decision.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Arial"/>
              <a:buChar char="•"/>
            </a:pPr>
            <a:r>
              <a:rPr sz="2400" dirty="0">
                <a:latin typeface="Alexandria"/>
              </a:rPr>
              <a:t>Identity errors may also delay communication and payment.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6522"/>
    </mc:Choice>
    <mc:Fallback xmlns="">
      <p:transition spd="slow" advTm="176522"/>
    </mc:Fallback>
  </mc:AlternateContent>
  <p:extLst>
    <p:ext uri="{3A86A75C-4F4B-4683-9AE1-C65F6400EC91}">
      <p14:laserTraceLst xmlns:p14="http://schemas.microsoft.com/office/powerpoint/2010/main">
        <p14:tracePtLst>
          <p14:tracePt t="1818" x="3419475" y="6303963"/>
          <p14:tracePt t="2165" x="3992563" y="6757988"/>
          <p14:tracePt t="2176" x="4143375" y="6707188"/>
          <p14:tracePt t="2189" x="4294188" y="6657975"/>
          <p14:tracePt t="2206" x="4443413" y="6619875"/>
          <p14:tracePt t="2222" x="4581525" y="6594475"/>
          <p14:tracePt t="2241" x="4806950" y="6519863"/>
          <p14:tracePt t="2255" x="4956175" y="6494463"/>
          <p14:tracePt t="2275" x="5132388" y="6470650"/>
          <p14:tracePt t="2288" x="5170488" y="6470650"/>
          <p14:tracePt t="2507" x="5194300" y="6470650"/>
          <p14:tracePt t="2517" x="5219700" y="6470650"/>
          <p14:tracePt t="2529" x="5257800" y="6457950"/>
          <p14:tracePt t="2542" x="5332413" y="6457950"/>
          <p14:tracePt t="2555" x="5419725" y="6445250"/>
          <p14:tracePt t="2574" x="5519738" y="6445250"/>
          <p14:tracePt t="2590" x="5832475" y="6419850"/>
          <p14:tracePt t="2606" x="6008688" y="6381750"/>
          <p14:tracePt t="2623" x="6234113" y="6370638"/>
          <p14:tracePt t="2640" x="6584950" y="6319838"/>
          <p14:tracePt t="2657" x="6708775" y="6307138"/>
          <p14:tracePt t="2673" x="6834188" y="6281738"/>
          <p14:tracePt t="2689" x="7034213" y="6245225"/>
          <p14:tracePt t="2707" x="7110413" y="6232525"/>
          <p14:tracePt t="2723" x="7223125" y="6194425"/>
          <p14:tracePt t="2739" x="7285038" y="6157913"/>
          <p14:tracePt t="2756" x="7397750" y="6119813"/>
          <p14:tracePt t="2774" x="7848600" y="5969000"/>
          <p14:tracePt t="2789" x="8023225" y="5894388"/>
          <p14:tracePt t="2808" x="8123238" y="5856288"/>
          <p14:tracePt t="3075" x="8123238" y="5832475"/>
          <p14:tracePt t="3087" x="8148638" y="5819775"/>
          <p14:tracePt t="3099" x="8186738" y="5807075"/>
          <p14:tracePt t="3113" x="8199438" y="5794375"/>
          <p14:tracePt t="3124" x="8223250" y="5768975"/>
          <p14:tracePt t="3141" x="8248650" y="5756275"/>
          <p14:tracePt t="3158" x="8261350" y="5756275"/>
          <p14:tracePt t="3160" x="8274050" y="5743575"/>
          <p14:tracePt t="3185" x="8286750" y="5743575"/>
          <p14:tracePt t="3209" x="8312150" y="5732463"/>
          <p14:tracePt t="3233" x="8324850" y="5732463"/>
          <p14:tracePt t="3247" x="8335963" y="5719763"/>
          <p14:tracePt t="3258" x="8348663" y="5719763"/>
          <p14:tracePt t="3269" x="8361363" y="5707063"/>
          <p14:tracePt t="3281" x="8374063" y="5707063"/>
          <p14:tracePt t="3292" x="8386763" y="5694363"/>
          <p14:tracePt t="3308" x="8412163" y="5694363"/>
          <p14:tracePt t="3325" x="8424863" y="5694363"/>
          <p14:tracePt t="3341" x="8461375" y="5668963"/>
          <p14:tracePt t="3358" x="8474075" y="5668963"/>
          <p14:tracePt t="3376" x="8499475" y="5668963"/>
          <p14:tracePt t="3378" x="8524875" y="5656263"/>
          <p14:tracePt t="3391" x="8548688" y="5656263"/>
          <p14:tracePt t="3408" x="8574088" y="5643563"/>
          <p14:tracePt t="3424" x="8612188" y="5643563"/>
          <p14:tracePt t="3426" x="8650288" y="5630863"/>
          <p14:tracePt t="3442" x="8686800" y="5619750"/>
          <p14:tracePt t="3457" x="8724900" y="5607050"/>
          <p14:tracePt t="3477" x="8937625" y="5568950"/>
          <p14:tracePt t="3491" x="9124950" y="5530850"/>
          <p14:tracePt t="3510" x="9275763" y="5507038"/>
          <p14:tracePt t="3513" x="9413875" y="5456238"/>
          <p14:tracePt t="3526" x="9488488" y="5430838"/>
          <p14:tracePt t="3542" x="9513888" y="5407025"/>
          <p14:tracePt t="3558" x="9537700" y="5394325"/>
          <p14:tracePt t="3575" x="9550400" y="5343525"/>
          <p14:tracePt t="3591" x="9550400" y="5330825"/>
          <p14:tracePt t="3610" x="9550400" y="5305425"/>
          <p14:tracePt t="3815" x="9537700" y="5281613"/>
          <p14:tracePt t="3827" x="9513888" y="5243513"/>
          <p14:tracePt t="3839" x="9501188" y="5205413"/>
          <p14:tracePt t="3852" x="9463088" y="5130800"/>
          <p14:tracePt t="3863" x="9413875" y="5043488"/>
          <p14:tracePt t="3879" x="9350375" y="4905375"/>
          <p14:tracePt t="3892" x="9301163" y="4743450"/>
          <p14:tracePt t="3910" x="9237663" y="4592638"/>
          <p14:tracePt t="3912" x="9175750" y="4467225"/>
          <p14:tracePt t="3926" x="9124950" y="4341813"/>
          <p14:tracePt t="3943" x="9063038" y="4241800"/>
          <p14:tracePt t="3960" x="8950325" y="3992563"/>
          <p14:tracePt t="3976" x="8886825" y="3879850"/>
          <p14:tracePt t="3993" x="8837613" y="3767138"/>
          <p14:tracePt t="4010" x="8724900" y="3541713"/>
          <p14:tracePt t="4026" x="8674100" y="3403600"/>
          <p14:tracePt t="4044" x="8637588" y="3267075"/>
          <p14:tracePt t="4049" x="8586788" y="3128963"/>
          <p14:tracePt t="4059" x="8537575" y="3003550"/>
          <p14:tracePt t="4076" x="8499475" y="2852738"/>
          <p14:tracePt t="4092" x="8474075" y="2716213"/>
          <p14:tracePt t="4093" x="8448675" y="2578100"/>
          <p14:tracePt t="4109" x="8424863" y="2465388"/>
          <p14:tracePt t="4126" x="8412163" y="2339975"/>
          <p14:tracePt t="4143" x="8399463" y="2114550"/>
          <p14:tracePt t="4159" x="8399463" y="2014538"/>
          <p14:tracePt t="4177" x="8386763" y="1927225"/>
          <p14:tracePt t="4178" x="8386763" y="1876425"/>
          <p14:tracePt t="4192" x="8386763" y="1839913"/>
          <p14:tracePt t="4210" x="8386763" y="1801813"/>
          <p14:tracePt t="4226" x="8386763" y="1765300"/>
          <p14:tracePt t="4243" x="8386763" y="1752600"/>
          <p14:tracePt t="4505" x="8386763" y="1739900"/>
          <p14:tracePt t="4518" x="8386763" y="1727200"/>
          <p14:tracePt t="4529" x="8386763" y="1714500"/>
          <p14:tracePt t="4541" x="8386763" y="1676400"/>
          <p14:tracePt t="4554" x="8374063" y="1639888"/>
          <p14:tracePt t="4566" x="8374063" y="1601788"/>
          <p14:tracePt t="4578" x="8374063" y="1563688"/>
          <p14:tracePt t="4593" x="8374063" y="1527175"/>
          <p14:tracePt t="4610" x="8374063" y="1501775"/>
          <p14:tracePt t="4627" x="8374063" y="1476375"/>
          <p14:tracePt t="4643" x="8374063" y="1463675"/>
          <p14:tracePt t="4664" x="8374063" y="1450975"/>
          <p14:tracePt t="4688" x="8374063" y="1439863"/>
          <p14:tracePt t="4712" x="8374063" y="1427163"/>
          <p14:tracePt t="4748" x="8374063" y="1414463"/>
          <p14:tracePt t="4798" x="8374063" y="1401763"/>
          <p14:tracePt t="5065" x="8386763" y="1401763"/>
          <p14:tracePt t="5090" x="8399463" y="1401763"/>
          <p14:tracePt t="5137" x="8412163" y="1401763"/>
          <p14:tracePt t="5161" x="8424863" y="1401763"/>
          <p14:tracePt t="5174" x="8435975" y="1401763"/>
          <p14:tracePt t="5187" x="8448675" y="1401763"/>
          <p14:tracePt t="5198" x="8486775" y="1414463"/>
          <p14:tracePt t="5213" x="8512175" y="1414463"/>
          <p14:tracePt t="5230" x="8537575" y="1414463"/>
          <p14:tracePt t="5248" x="8574088" y="1414463"/>
          <p14:tracePt t="5263" x="8599488" y="1427163"/>
          <p14:tracePt t="5281" x="8612188" y="1427163"/>
          <p14:tracePt t="5284" x="8624888" y="1427163"/>
          <p14:tracePt t="5296" x="8637588" y="1427163"/>
          <p14:tracePt t="5315" x="8661400" y="1427163"/>
          <p14:tracePt t="5328" x="8686800" y="1427163"/>
          <p14:tracePt t="5346" x="8724900" y="1439863"/>
          <p14:tracePt t="5362" x="8763000" y="1450975"/>
          <p14:tracePt t="5380" x="8786813" y="1450975"/>
          <p14:tracePt t="5396" x="8812213" y="1463675"/>
          <p14:tracePt t="5415" x="8824913" y="1463675"/>
          <p14:tracePt t="5418" x="8837613" y="1476375"/>
          <p14:tracePt t="5430" x="8863013" y="1476375"/>
          <p14:tracePt t="5448" x="8874125" y="1489075"/>
          <p14:tracePt t="5465" x="8912225" y="1489075"/>
          <p14:tracePt t="5482" x="8924925" y="1501775"/>
          <p14:tracePt t="5497" x="8950325" y="1514475"/>
          <p14:tracePt t="5519" x="8986838" y="1527175"/>
          <p14:tracePt t="9093" x="8975725" y="1527175"/>
          <p14:tracePt t="9104" x="8963025" y="1527175"/>
          <p14:tracePt t="9128" x="8950325" y="1527175"/>
          <p14:tracePt t="9153" x="8937625" y="1527175"/>
          <p14:tracePt t="9178" x="8924925" y="1527175"/>
          <p14:tracePt t="9189" x="8912225" y="1527175"/>
          <p14:tracePt t="9213" x="8899525" y="1527175"/>
          <p14:tracePt t="9237" x="8886825" y="1527175"/>
          <p14:tracePt t="9263" x="8874125" y="1527175"/>
          <p14:tracePt t="9286" x="8863013" y="1527175"/>
          <p14:tracePt t="9298" x="8850313" y="1527175"/>
          <p14:tracePt t="9309" x="8837613" y="1527175"/>
          <p14:tracePt t="9334" x="8824913" y="1527175"/>
          <p14:tracePt t="9360" x="8812213" y="1527175"/>
          <p14:tracePt t="9407" x="8799513" y="1527175"/>
          <p14:tracePt t="9637" x="8786813" y="1527175"/>
          <p14:tracePt t="9649" x="8774113" y="1527175"/>
          <p14:tracePt t="9662" x="8750300" y="1527175"/>
          <p14:tracePt t="9675" x="8712200" y="1527175"/>
          <p14:tracePt t="9692" x="8674100" y="1514475"/>
          <p14:tracePt t="9708" x="8624888" y="1489075"/>
          <p14:tracePt t="9710" x="8574088" y="1476375"/>
          <p14:tracePt t="9725" x="8499475" y="1463675"/>
          <p14:tracePt t="9741" x="8424863" y="1450975"/>
          <p14:tracePt t="9759" x="8324850" y="1401763"/>
          <p14:tracePt t="9775" x="8274050" y="1376363"/>
          <p14:tracePt t="9796" x="8174038" y="1363663"/>
          <p14:tracePt t="9807" x="8135938" y="1350963"/>
          <p14:tracePt t="9826" x="8110538" y="1339850"/>
          <p14:tracePt t="9841" x="8086725" y="1327150"/>
          <p14:tracePt t="9843" x="8074025" y="1327150"/>
          <p14:tracePt t="9880" x="8074025" y="1314450"/>
          <p14:tracePt t="9916" x="8086725" y="1314450"/>
          <p14:tracePt t="10122" x="8061325" y="1314450"/>
          <p14:tracePt t="10135" x="8035925" y="1314450"/>
          <p14:tracePt t="10146" x="7948613" y="1314450"/>
          <p14:tracePt t="10161" x="7835900" y="1301750"/>
          <p14:tracePt t="10176" x="7697788" y="1301750"/>
          <p14:tracePt t="10193" x="7523163" y="1301750"/>
          <p14:tracePt t="10195" x="7323138" y="1301750"/>
          <p14:tracePt t="10208" x="7146925" y="1314450"/>
          <p14:tracePt t="10227" x="6972300" y="1339850"/>
          <p14:tracePt t="10244" x="6672263" y="1363663"/>
          <p14:tracePt t="10260" x="6572250" y="1363663"/>
          <p14:tracePt t="10276" x="6508750" y="1363663"/>
          <p14:tracePt t="10295" x="6434138" y="1363663"/>
          <p14:tracePt t="10309" x="6421438" y="1363663"/>
          <p14:tracePt t="10329" x="6408738" y="1363663"/>
          <p14:tracePt t="10343" x="6396038" y="1363663"/>
          <p14:tracePt t="10389" x="6383338" y="1363663"/>
          <p14:tracePt t="10414" x="6383338" y="1350963"/>
          <p14:tracePt t="10463" x="6383338" y="1339850"/>
          <p14:tracePt t="10487" x="6383338" y="1327150"/>
          <p14:tracePt t="10572" x="6383338" y="1314450"/>
          <p14:tracePt t="10644" x="6383338" y="1301750"/>
          <p14:tracePt t="10669" x="6383338" y="1289050"/>
          <p14:tracePt t="10681" x="6383338" y="1276350"/>
          <p14:tracePt t="10705" x="6383338" y="1263650"/>
          <p14:tracePt t="10717" x="6383338" y="1250950"/>
          <p14:tracePt t="10731" x="6383338" y="1238250"/>
          <p14:tracePt t="10754" x="6383338" y="1227138"/>
          <p14:tracePt t="10803" x="6383338" y="1214438"/>
          <p14:tracePt t="10997" x="6396038" y="1214438"/>
          <p14:tracePt t="11020" x="6408738" y="1214438"/>
          <p14:tracePt t="11035" x="6421438" y="1214438"/>
          <p14:tracePt t="11046" x="6434138" y="1214438"/>
          <p14:tracePt t="11057" x="6459538" y="1201738"/>
          <p14:tracePt t="11070" x="6472238" y="1201738"/>
          <p14:tracePt t="11081" x="6496050" y="1189038"/>
          <p14:tracePt t="11105" x="6508750" y="1189038"/>
          <p14:tracePt t="11118" x="6534150" y="1189038"/>
          <p14:tracePt t="11132" x="6546850" y="1189038"/>
          <p14:tracePt t="11145" x="6559550" y="1189038"/>
          <p14:tracePt t="11163" x="6584950" y="1189038"/>
          <p14:tracePt t="11180" x="6621463" y="1189038"/>
          <p14:tracePt t="11197" x="6646863" y="1189038"/>
          <p14:tracePt t="11212" x="6672263" y="1189038"/>
          <p14:tracePt t="11214" x="6696075" y="1189038"/>
          <p14:tracePt t="11234" x="6734175" y="1189038"/>
          <p14:tracePt t="11246" x="6759575" y="1189038"/>
          <p14:tracePt t="11264" x="6821488" y="1189038"/>
          <p14:tracePt t="11279" x="6872288" y="1189038"/>
          <p14:tracePt t="11296" x="6946900" y="1201738"/>
          <p14:tracePt t="11300" x="7010400" y="1214438"/>
          <p14:tracePt t="11313" x="7072313" y="1238250"/>
          <p14:tracePt t="11330" x="7123113" y="1250950"/>
          <p14:tracePt t="11346" x="7159625" y="1263650"/>
          <p14:tracePt t="11348" x="7223125" y="1263650"/>
          <p14:tracePt t="11363" x="7285038" y="1289050"/>
          <p14:tracePt t="11379" x="7359650" y="1301750"/>
          <p14:tracePt t="11398" x="7523163" y="1339850"/>
          <p14:tracePt t="11413" x="7610475" y="1363663"/>
          <p14:tracePt t="11430" x="7710488" y="1389063"/>
          <p14:tracePt t="11432" x="7848600" y="1427163"/>
          <p14:tracePt t="11447" x="7961313" y="1450975"/>
          <p14:tracePt t="11463" x="8074025" y="1489075"/>
          <p14:tracePt t="11480" x="8161338" y="1514475"/>
          <p14:tracePt t="11481" x="8248650" y="1539875"/>
          <p14:tracePt t="11499" x="8348663" y="1552575"/>
          <p14:tracePt t="11513" x="8448675" y="1576388"/>
          <p14:tracePt t="11531" x="8637588" y="1614488"/>
          <p14:tracePt t="11546" x="8699500" y="1627188"/>
          <p14:tracePt t="11569" x="8712200" y="1627188"/>
          <p14:tracePt t="12221" x="8724900" y="1627188"/>
          <p14:tracePt t="12258" x="8737600" y="1627188"/>
          <p14:tracePt t="12682" x="8737600" y="1614488"/>
          <p14:tracePt t="12718" x="8750300" y="1601788"/>
          <p14:tracePt t="12743" x="8763000" y="1589088"/>
          <p14:tracePt t="12768" x="8774113" y="1589088"/>
          <p14:tracePt t="12779" x="8774113" y="1576388"/>
          <p14:tracePt t="12791" x="8786813" y="1576388"/>
          <p14:tracePt t="12827" x="8799513" y="1576388"/>
          <p14:tracePt t="12865" x="8799513" y="1563688"/>
          <p14:tracePt t="12889" x="8812213" y="1563688"/>
          <p14:tracePt t="12925" x="8824913" y="1563688"/>
          <p14:tracePt t="12998" x="8837613" y="1552575"/>
          <p14:tracePt t="13035" x="8837613" y="1539875"/>
          <p14:tracePt t="13058" x="8850313" y="1539875"/>
          <p14:tracePt t="13095" x="8863013" y="1539875"/>
          <p14:tracePt t="13108" x="8863013" y="1527175"/>
          <p14:tracePt t="13118" x="8874125" y="1527175"/>
          <p14:tracePt t="13180" x="8886825" y="1527175"/>
          <p14:tracePt t="13240" x="8899525" y="1527175"/>
          <p14:tracePt t="13446" x="8912225" y="1527175"/>
          <p14:tracePt t="13472" x="8924925" y="1527175"/>
          <p14:tracePt t="13507" x="8937625" y="1527175"/>
          <p14:tracePt t="13545" x="8950325" y="1527175"/>
          <p14:tracePt t="13605" x="8963025" y="1527175"/>
          <p14:tracePt t="13641" x="8975725" y="1527175"/>
          <p14:tracePt t="13689" x="8986838" y="1527175"/>
          <p14:tracePt t="13705" x="8986838" y="1539875"/>
          <p14:tracePt t="13713" x="8986838" y="1552575"/>
          <p14:tracePt t="13738" x="8986838" y="1563688"/>
          <p14:tracePt t="13763" x="8999538" y="1589088"/>
          <p14:tracePt t="13786" x="8999538" y="1601788"/>
          <p14:tracePt t="13799" x="8999538" y="1627188"/>
          <p14:tracePt t="13811" x="9012238" y="1639888"/>
          <p14:tracePt t="13822" x="9012238" y="1663700"/>
          <p14:tracePt t="13837" x="9012238" y="1676400"/>
          <p14:tracePt t="13852" x="9012238" y="1701800"/>
          <p14:tracePt t="13870" x="9012238" y="1714500"/>
          <p14:tracePt t="13872" x="9012238" y="1727200"/>
          <p14:tracePt t="13885" x="9012238" y="1752600"/>
          <p14:tracePt t="13906" x="9012238" y="1765300"/>
          <p14:tracePt t="13908" x="9012238" y="1776413"/>
          <p14:tracePt t="13920" x="9012238" y="1789113"/>
          <p14:tracePt t="13938" x="9012238" y="1814513"/>
          <p14:tracePt t="13952" x="9012238" y="1839913"/>
          <p14:tracePt t="13969" x="9012238" y="1865313"/>
          <p14:tracePt t="13985" x="9012238" y="1876425"/>
          <p14:tracePt t="14004" x="9024938" y="1889125"/>
          <p14:tracePt t="14006" x="9024938" y="1901825"/>
          <p14:tracePt t="14019" x="9024938" y="1914525"/>
          <p14:tracePt t="14037" x="9024938" y="1927225"/>
          <p14:tracePt t="14053" x="9024938" y="1952625"/>
          <p14:tracePt t="14070" x="9024938" y="1965325"/>
          <p14:tracePt t="14086" x="9024938" y="2001838"/>
          <p14:tracePt t="14102" x="9024938" y="2027238"/>
          <p14:tracePt t="14392" x="9024938" y="2039938"/>
          <p14:tracePt t="14407" x="9024938" y="2065338"/>
          <p14:tracePt t="14417" x="9024938" y="2101850"/>
          <p14:tracePt t="14429" x="9050338" y="2165350"/>
          <p14:tracePt t="14443" x="9050338" y="2214563"/>
          <p14:tracePt t="14455" x="9063038" y="2278063"/>
          <p14:tracePt t="14471" x="9063038" y="2352675"/>
          <p14:tracePt t="14487" x="9075738" y="2403475"/>
          <p14:tracePt t="14489" x="9088438" y="2478088"/>
          <p14:tracePt t="14505" x="9088438" y="2516188"/>
          <p14:tracePt t="14521" x="9088438" y="2540000"/>
          <p14:tracePt t="14542" x="9112250" y="2590800"/>
          <p14:tracePt t="14554" x="9112250" y="2616200"/>
          <p14:tracePt t="14572" x="9112250" y="2627313"/>
          <p14:tracePt t="14575" x="9112250" y="2640013"/>
          <p14:tracePt t="16892" x="9099550" y="2640013"/>
          <p14:tracePt t="16904" x="9050338" y="2640013"/>
          <p14:tracePt t="16917" x="8950325" y="2640013"/>
          <p14:tracePt t="16930" x="8837613" y="2640013"/>
          <p14:tracePt t="16944" x="8686800" y="2627313"/>
          <p14:tracePt t="16960" x="8486775" y="2578100"/>
          <p14:tracePt t="16977" x="8312150" y="2527300"/>
          <p14:tracePt t="16979" x="8174038" y="2465388"/>
          <p14:tracePt t="16994" x="8061325" y="2427288"/>
          <p14:tracePt t="17016" x="7835900" y="2339975"/>
          <p14:tracePt t="17026" x="7773988" y="2303463"/>
          <p14:tracePt t="17047" x="7710488" y="2278063"/>
          <p14:tracePt t="17049" x="7685088" y="2265363"/>
          <p14:tracePt t="17061" x="7673975" y="2252663"/>
          <p14:tracePt t="17078" x="7661275" y="2227263"/>
          <p14:tracePt t="17094" x="7648575" y="2227263"/>
          <p14:tracePt t="17171" x="7648575" y="2214563"/>
          <p14:tracePt t="17389" x="7661275" y="2214563"/>
          <p14:tracePt t="17717" x="7661275" y="2201863"/>
          <p14:tracePt t="17765" x="7673975" y="2178050"/>
          <p14:tracePt t="17790" x="7685088" y="2165350"/>
          <p14:tracePt t="17801" x="7697788" y="2139950"/>
          <p14:tracePt t="17813" x="7723188" y="2127250"/>
          <p14:tracePt t="17828" x="7735888" y="2089150"/>
          <p14:tracePt t="17848" x="7761288" y="2065338"/>
          <p14:tracePt t="17850" x="7785100" y="2052638"/>
          <p14:tracePt t="17861" x="7810500" y="2027238"/>
          <p14:tracePt t="17878" x="7848600" y="2001838"/>
          <p14:tracePt t="17894" x="7861300" y="1978025"/>
          <p14:tracePt t="17912" x="7910513" y="1927225"/>
          <p14:tracePt t="17928" x="7923213" y="1914525"/>
          <p14:tracePt t="17947" x="7974013" y="1865313"/>
          <p14:tracePt t="17961" x="7986713" y="1839913"/>
          <p14:tracePt t="17979" x="8010525" y="1827213"/>
          <p14:tracePt t="17995" x="8023225" y="1814513"/>
          <p14:tracePt t="17995" x="8048625" y="1789113"/>
          <p14:tracePt t="18012" x="8061325" y="1776413"/>
          <p14:tracePt t="18028" x="8074025" y="1776413"/>
          <p14:tracePt t="18045" x="8086725" y="1765300"/>
          <p14:tracePt t="18323" x="8086725" y="1776413"/>
          <p14:tracePt t="18336" x="8086725" y="1789113"/>
          <p14:tracePt t="18352" x="8086725" y="1801813"/>
          <p14:tracePt t="18359" x="8086725" y="1814513"/>
          <p14:tracePt t="18371" x="8086725" y="1827213"/>
          <p14:tracePt t="18386" x="8086725" y="1852613"/>
          <p14:tracePt t="18397" x="8086725" y="1876425"/>
          <p14:tracePt t="18415" x="8086725" y="1901825"/>
          <p14:tracePt t="18432" x="8086725" y="1927225"/>
          <p14:tracePt t="18450" x="8086725" y="1952625"/>
          <p14:tracePt t="18464" x="8086725" y="1978025"/>
          <p14:tracePt t="18487" x="8086725" y="2001838"/>
          <p14:tracePt t="18498" x="8086725" y="2027238"/>
          <p14:tracePt t="18517" x="8086725" y="2065338"/>
          <p14:tracePt t="18531" x="8086725" y="2078038"/>
          <p14:tracePt t="18549" x="8086725" y="2089150"/>
          <p14:tracePt t="18566" x="8086725" y="2114550"/>
          <p14:tracePt t="18615" x="8086725" y="2127250"/>
          <p14:tracePt t="18687" x="8086725" y="2139950"/>
          <p14:tracePt t="18723" x="8086725" y="2152650"/>
          <p14:tracePt t="18735" x="8086725" y="2165350"/>
          <p14:tracePt t="18750" x="8099425" y="2178050"/>
          <p14:tracePt t="18760" x="8099425" y="2190750"/>
          <p14:tracePt t="18772" x="8110538" y="2201863"/>
          <p14:tracePt t="18785" x="8110538" y="2227263"/>
          <p14:tracePt t="18797" x="8110538" y="2252663"/>
          <p14:tracePt t="18815" x="8110538" y="2278063"/>
          <p14:tracePt t="18833" x="8135938" y="2327275"/>
          <p14:tracePt t="18857" x="8135938" y="2339975"/>
          <p14:tracePt t="18869" x="8148638" y="2339975"/>
          <p14:tracePt t="19269" x="8148638" y="2352675"/>
          <p14:tracePt t="19282" x="8161338" y="2390775"/>
          <p14:tracePt t="19294" x="8174038" y="2414588"/>
          <p14:tracePt t="19306" x="8186738" y="2439988"/>
          <p14:tracePt t="19319" x="8199438" y="2478088"/>
          <p14:tracePt t="19333" x="8223250" y="2503488"/>
          <p14:tracePt t="19350" x="8235950" y="2540000"/>
          <p14:tracePt t="19367" x="8248650" y="2565400"/>
          <p14:tracePt t="19386" x="8261350" y="2565400"/>
          <p14:tracePt t="19401" x="8261350" y="2578100"/>
          <p14:tracePt t="26960" x="8248650" y="2578100"/>
          <p14:tracePt t="26973" x="8212138" y="2578100"/>
          <p14:tracePt t="26985" x="8186738" y="2578100"/>
          <p14:tracePt t="26996" x="8148638" y="2578100"/>
          <p14:tracePt t="27008" x="8110538" y="2578100"/>
          <p14:tracePt t="27021" x="8048625" y="2578100"/>
          <p14:tracePt t="27037" x="7935913" y="2590800"/>
          <p14:tracePt t="27053" x="7797800" y="2627313"/>
          <p14:tracePt t="27055" x="7635875" y="2690813"/>
          <p14:tracePt t="27070" x="7435850" y="2765425"/>
          <p14:tracePt t="27087" x="7197725" y="2852738"/>
          <p14:tracePt t="27103" x="7010400" y="2928938"/>
          <p14:tracePt t="27106" x="6821488" y="3003550"/>
          <p14:tracePt t="27120" x="6672263" y="3078163"/>
          <p14:tracePt t="27137" x="6508750" y="3154363"/>
          <p14:tracePt t="27155" x="6296025" y="3303588"/>
          <p14:tracePt t="27170" x="6234113" y="3341688"/>
          <p14:tracePt t="27187" x="6196013" y="3378200"/>
          <p14:tracePt t="27204" x="6170613" y="3429000"/>
          <p14:tracePt t="27220" x="6146800" y="3429000"/>
          <p14:tracePt t="27480" x="6134100" y="3429000"/>
          <p14:tracePt t="27494" x="6121400" y="3441700"/>
          <p14:tracePt t="27506" x="6108700" y="3441700"/>
          <p14:tracePt t="27518" x="6096000" y="3441700"/>
          <p14:tracePt t="27529" x="6083300" y="3454400"/>
          <p14:tracePt t="27543" x="6057900" y="3467100"/>
          <p14:tracePt t="27556" x="6045200" y="3467100"/>
          <p14:tracePt t="27571" x="6021388" y="3479800"/>
          <p14:tracePt t="27589" x="5970588" y="3503613"/>
          <p14:tracePt t="27604" x="5932488" y="3503613"/>
          <p14:tracePt t="27621" x="5895975" y="3503613"/>
          <p14:tracePt t="27640" x="5857875" y="3503613"/>
          <p14:tracePt t="27659" x="5845175" y="3503613"/>
          <p14:tracePt t="27671" x="5821363" y="3503613"/>
          <p14:tracePt t="27688" x="5783263" y="3503613"/>
          <p14:tracePt t="27705" x="5770563" y="3503613"/>
          <p14:tracePt t="27720" x="5757863" y="3490913"/>
          <p14:tracePt t="27738" x="5732463" y="3479800"/>
          <p14:tracePt t="27755" x="5719763" y="3479800"/>
          <p14:tracePt t="27772" x="5695950" y="3454400"/>
          <p14:tracePt t="27788" x="5670550" y="3441700"/>
          <p14:tracePt t="27805" x="5670550" y="3429000"/>
          <p14:tracePt t="27822" x="5645150" y="3429000"/>
          <p14:tracePt t="27838" x="5632450" y="3416300"/>
          <p14:tracePt t="27857" x="5619750" y="3416300"/>
          <p14:tracePt t="27882" x="5619750" y="3403600"/>
          <p14:tracePt t="27894" x="5607050" y="3403600"/>
          <p14:tracePt t="27942" x="5607050" y="3390900"/>
          <p14:tracePt t="28669" x="5619750" y="3390900"/>
          <p14:tracePt t="28877" x="5632450" y="3390900"/>
          <p14:tracePt t="28913" x="5645150" y="3390900"/>
          <p14:tracePt t="28949" x="5657850" y="3390900"/>
          <p14:tracePt t="28975" x="5670550" y="3390900"/>
          <p14:tracePt t="28998" x="5683250" y="3390900"/>
          <p14:tracePt t="29012" x="5695950" y="3390900"/>
          <p14:tracePt t="29046" x="5708650" y="3390900"/>
          <p14:tracePt t="29082" x="5719763" y="3390900"/>
          <p14:tracePt t="29109" x="5732463" y="3390900"/>
          <p14:tracePt t="29119" x="5745163" y="3390900"/>
          <p14:tracePt t="29143" x="5757863" y="3390900"/>
          <p14:tracePt t="29180" x="5770563" y="3390900"/>
          <p14:tracePt t="29203" x="5783263" y="3390900"/>
          <p14:tracePt t="29217" x="5795963" y="3390900"/>
          <p14:tracePt t="29277" x="5808663" y="3390900"/>
          <p14:tracePt t="29338" x="5821363" y="3390900"/>
          <p14:tracePt t="29447" x="5832475" y="3390900"/>
          <p14:tracePt t="30162" x="5845175" y="3390900"/>
          <p14:tracePt t="30174" x="5870575" y="3378200"/>
          <p14:tracePt t="30187" x="5883275" y="3367088"/>
          <p14:tracePt t="30198" x="5908675" y="3367088"/>
          <p14:tracePt t="30213" x="5932488" y="3367088"/>
          <p14:tracePt t="30228" x="5945188" y="3367088"/>
          <p14:tracePt t="30247" x="5995988" y="3367088"/>
          <p14:tracePt t="30261" x="6008688" y="3367088"/>
          <p14:tracePt t="30278" x="6034088" y="3367088"/>
          <p14:tracePt t="30295" x="6070600" y="3367088"/>
          <p14:tracePt t="30313" x="6083300" y="3367088"/>
          <p14:tracePt t="30328" x="6096000" y="3367088"/>
          <p14:tracePt t="30346" x="6121400" y="3367088"/>
          <p14:tracePt t="30361" x="6134100" y="3367088"/>
          <p14:tracePt t="30379" x="6146800" y="3367088"/>
          <p14:tracePt t="30382" x="6170613" y="3367088"/>
          <p14:tracePt t="30395" x="6183313" y="3378200"/>
          <p14:tracePt t="30418" x="6208713" y="3378200"/>
          <p14:tracePt t="30430" x="6221413" y="3378200"/>
          <p14:tracePt t="30446" x="6234113" y="3390900"/>
          <p14:tracePt t="30462" x="6246813" y="3390900"/>
          <p14:tracePt t="30481" x="6259513" y="3403600"/>
          <p14:tracePt t="30496" x="6270625" y="3403600"/>
          <p14:tracePt t="30512" x="6283325" y="3403600"/>
          <p14:tracePt t="30538" x="6296025" y="3403600"/>
          <p14:tracePt t="30574" x="6308725" y="3403600"/>
          <p14:tracePt t="31533" x="6321425" y="3403600"/>
          <p14:tracePt t="40787" x="6346825" y="3403600"/>
          <p14:tracePt t="40800" x="6359525" y="3403600"/>
          <p14:tracePt t="40812" x="6396038" y="3403600"/>
          <p14:tracePt t="40824" x="6459538" y="3403600"/>
          <p14:tracePt t="40840" x="6546850" y="3403600"/>
          <p14:tracePt t="40856" x="6621463" y="3403600"/>
          <p14:tracePt t="40877" x="6859588" y="3416300"/>
          <p14:tracePt t="40888" x="6985000" y="3429000"/>
          <p14:tracePt t="40908" x="7085013" y="3429000"/>
          <p14:tracePt t="40910" x="7185025" y="3429000"/>
          <p14:tracePt t="40923" x="7285038" y="3441700"/>
          <p14:tracePt t="40941" x="7385050" y="3454400"/>
          <p14:tracePt t="40957" x="7572375" y="3454400"/>
          <p14:tracePt t="40973" x="7635875" y="3454400"/>
          <p14:tracePt t="40990" x="7685088" y="3454400"/>
          <p14:tracePt t="41007" x="7735888" y="3454400"/>
          <p14:tracePt t="41261" x="7761288" y="3454400"/>
          <p14:tracePt t="41278" x="7773988" y="3454400"/>
          <p14:tracePt t="41285" x="7797800" y="3441700"/>
          <p14:tracePt t="41297" x="7823200" y="3441700"/>
          <p14:tracePt t="41310" x="7848600" y="3441700"/>
          <p14:tracePt t="41325" x="7897813" y="3429000"/>
          <p14:tracePt t="41341" x="7935913" y="3429000"/>
          <p14:tracePt t="41358" x="8010525" y="3429000"/>
          <p14:tracePt t="41376" x="8048625" y="3416300"/>
          <p14:tracePt t="41390" x="8086725" y="3403600"/>
          <p14:tracePt t="41408" x="8161338" y="3390900"/>
          <p14:tracePt t="41424" x="8199438" y="3390900"/>
          <p14:tracePt t="41442" x="8261350" y="3367088"/>
          <p14:tracePt t="41458" x="8286750" y="3354388"/>
          <p14:tracePt t="41475" x="8324850" y="3354388"/>
          <p14:tracePt t="41492" x="8386763" y="3316288"/>
          <p14:tracePt t="41508" x="8412163" y="3303588"/>
          <p14:tracePt t="41525" x="8448675" y="3290888"/>
          <p14:tracePt t="41527" x="8486775" y="3278188"/>
          <p14:tracePt t="41543" x="8512175" y="3278188"/>
          <p14:tracePt t="41557" x="8524875" y="3267075"/>
          <p14:tracePt t="41574" x="8548688" y="3267075"/>
          <p14:tracePt t="41590" x="8586788" y="3254375"/>
          <p14:tracePt t="41608" x="8599488" y="3241675"/>
          <p14:tracePt t="41623" x="8612188" y="3228975"/>
          <p14:tracePt t="41648" x="8624888" y="3216275"/>
          <p14:tracePt t="41671" x="8624888" y="3203575"/>
          <p14:tracePt t="41708" x="8624888" y="3190875"/>
          <p14:tracePt t="41744" x="8637588" y="3190875"/>
          <p14:tracePt t="41853" x="8637588" y="3178175"/>
          <p14:tracePt t="41901" x="8637588" y="3165475"/>
          <p14:tracePt t="41938" x="8637588" y="3154363"/>
          <p14:tracePt t="41951" x="8637588" y="3141663"/>
          <p14:tracePt t="41987" x="8637588" y="3128963"/>
          <p14:tracePt t="42011" x="8637588" y="3116263"/>
          <p14:tracePt t="42036" x="8637588" y="3103563"/>
          <p14:tracePt t="42049" x="8624888" y="3103563"/>
          <p14:tracePt t="42060" x="8612188" y="3090863"/>
          <p14:tracePt t="42072" x="8599488" y="3065463"/>
          <p14:tracePt t="42084" x="8586788" y="3065463"/>
          <p14:tracePt t="42097" x="8574088" y="3054350"/>
          <p14:tracePt t="42110" x="8548688" y="3054350"/>
          <p14:tracePt t="42124" x="8524875" y="3054350"/>
          <p14:tracePt t="42144" x="8512175" y="3054350"/>
          <p14:tracePt t="42146" x="8486775" y="3054350"/>
          <p14:tracePt t="42158" x="8461375" y="3054350"/>
          <p14:tracePt t="42176" x="8448675" y="3054350"/>
          <p14:tracePt t="42192" x="8412163" y="3054350"/>
          <p14:tracePt t="42193" x="8386763" y="3065463"/>
          <p14:tracePt t="42209" x="8374063" y="3065463"/>
          <p14:tracePt t="42225" x="8361363" y="3065463"/>
          <p14:tracePt t="42245" x="8324850" y="3065463"/>
          <p14:tracePt t="42258" x="8312150" y="3065463"/>
          <p14:tracePt t="42279" x="8299450" y="3065463"/>
          <p14:tracePt t="42522" x="8312150" y="3065463"/>
          <p14:tracePt t="43748" x="8312150" y="3054350"/>
          <p14:tracePt t="43965" x="8312150" y="3041650"/>
          <p14:tracePt t="43990" x="8312150" y="3028950"/>
          <p14:tracePt t="44025" x="8312150" y="3016250"/>
          <p14:tracePt t="44062" x="8312150" y="3003550"/>
          <p14:tracePt t="44087" x="8312150" y="2990850"/>
          <p14:tracePt t="44097" x="8324850" y="2978150"/>
          <p14:tracePt t="44122" x="8324850" y="2965450"/>
          <p14:tracePt t="44135" x="8335963" y="2965450"/>
          <p14:tracePt t="44146" x="8335963" y="2952750"/>
          <p14:tracePt t="44171" x="8335963" y="2928938"/>
          <p14:tracePt t="44195" x="8348663" y="2916238"/>
          <p14:tracePt t="44207" x="8348663" y="2903538"/>
          <p14:tracePt t="44219" x="8348663" y="2890838"/>
          <p14:tracePt t="44280" x="8361363" y="2878138"/>
          <p14:tracePt t="45251" x="8348663" y="2903538"/>
          <p14:tracePt t="45263" x="8324850" y="2965450"/>
          <p14:tracePt t="45275" x="8299450" y="2978150"/>
          <p14:tracePt t="45287" x="8299450" y="2990850"/>
          <p14:tracePt t="45301" x="8286750" y="2990850"/>
          <p14:tracePt t="45336" x="8274050" y="2990850"/>
          <p14:tracePt t="45348" x="8261350" y="2978150"/>
          <p14:tracePt t="45372" x="8248650" y="2952750"/>
          <p14:tracePt t="45386" x="8212138" y="2941638"/>
          <p14:tracePt t="45396" x="8174038" y="2928938"/>
          <p14:tracePt t="45408" x="8135938" y="2916238"/>
          <p14:tracePt t="45421" x="8061325" y="2890838"/>
          <p14:tracePt t="45435" x="8010525" y="2890838"/>
          <p14:tracePt t="45453" x="7961313" y="2878138"/>
          <p14:tracePt t="45469" x="7897813" y="2865438"/>
          <p14:tracePt t="45484" x="7861300" y="2865438"/>
          <p14:tracePt t="45501" x="7823200" y="2865438"/>
          <p14:tracePt t="45519" x="7773988" y="2865438"/>
          <p14:tracePt t="45534" x="7761288" y="2865438"/>
          <p14:tracePt t="45552" x="7748588" y="2852738"/>
          <p14:tracePt t="45555" x="7723188" y="2852738"/>
          <p14:tracePt t="45579" x="7710488" y="2852738"/>
          <p14:tracePt t="45591" x="7710488" y="2840038"/>
          <p14:tracePt t="45615" x="7697788" y="2828925"/>
          <p14:tracePt t="45651" x="7685088" y="2816225"/>
          <p14:tracePt t="45712" x="7685088" y="2803525"/>
          <p14:tracePt t="45797" x="7697788" y="2803525"/>
          <p14:tracePt t="45833" x="7710488" y="2803525"/>
          <p14:tracePt t="45869" x="7723188" y="2803525"/>
          <p14:tracePt t="45906" x="7735888" y="2803525"/>
          <p14:tracePt t="45921" x="7735888" y="2816225"/>
          <p14:tracePt t="45930" x="7748588" y="2828925"/>
          <p14:tracePt t="45942" x="7761288" y="2828925"/>
          <p14:tracePt t="45956" x="7761288" y="2840038"/>
          <p14:tracePt t="45969" x="7785100" y="2840038"/>
          <p14:tracePt t="45991" x="7785100" y="2852738"/>
          <p14:tracePt t="46004" x="7797800" y="2852738"/>
          <p14:tracePt t="46040" x="7810500" y="2852738"/>
          <p14:tracePt t="46088" x="7823200" y="2852738"/>
          <p14:tracePt t="46100" x="7835900" y="2852738"/>
          <p14:tracePt t="46137" x="7848600" y="2852738"/>
          <p14:tracePt t="46149" x="7861300" y="2852738"/>
          <p14:tracePt t="46161" x="7874000" y="2852738"/>
          <p14:tracePt t="46186" x="7886700" y="2852738"/>
          <p14:tracePt t="46197" x="7886700" y="2840038"/>
          <p14:tracePt t="46210" x="7897813" y="2840038"/>
          <p14:tracePt t="46233" x="7910513" y="2840038"/>
          <p14:tracePt t="46245" x="7923213" y="2840038"/>
          <p14:tracePt t="46281" x="7935913" y="2840038"/>
          <p14:tracePt t="46295" x="7948613" y="2840038"/>
          <p14:tracePt t="46319" x="7974013" y="2840038"/>
          <p14:tracePt t="46343" x="7986713" y="2840038"/>
          <p14:tracePt t="46355" x="8010525" y="2840038"/>
          <p14:tracePt t="46366" x="8023225" y="2840038"/>
          <p14:tracePt t="46379" x="8048625" y="2840038"/>
          <p14:tracePt t="46391" x="8061325" y="2840038"/>
          <p14:tracePt t="46403" x="8099425" y="2840038"/>
          <p14:tracePt t="46421" x="8123238" y="2840038"/>
          <p14:tracePt t="46439" x="8135938" y="2840038"/>
          <p14:tracePt t="46455" x="8161338" y="2840038"/>
          <p14:tracePt t="46476" x="8174038" y="2840038"/>
          <p14:tracePt t="46492" x="8186738" y="2852738"/>
          <p14:tracePt t="46504" x="8199438" y="2852738"/>
          <p14:tracePt t="46521" x="8212138" y="2865438"/>
          <p14:tracePt t="46537" x="8235950" y="2865438"/>
          <p14:tracePt t="46555" x="8248650" y="2865438"/>
          <p14:tracePt t="46570" x="8261350" y="2878138"/>
          <p14:tracePt t="46572" x="8274050" y="2878138"/>
          <p14:tracePt t="46588" x="8286750" y="2890838"/>
          <p14:tracePt t="46610" x="8299450" y="2890838"/>
          <p14:tracePt t="46624" x="8299450" y="2903538"/>
          <p14:tracePt t="46657" x="8312150" y="2903538"/>
          <p14:tracePt t="46669" x="8312150" y="2916238"/>
          <p14:tracePt t="46718" x="8312150" y="2928938"/>
          <p14:tracePt t="46730" x="8312150" y="2941638"/>
          <p14:tracePt t="46754" x="8286750" y="2965450"/>
          <p14:tracePt t="46778" x="8261350" y="2978150"/>
          <p14:tracePt t="46791" x="8235950" y="2990850"/>
          <p14:tracePt t="46802" x="8212138" y="3016250"/>
          <p14:tracePt t="46814" x="8186738" y="3016250"/>
          <p14:tracePt t="46827" x="8161338" y="3041650"/>
          <p14:tracePt t="46839" x="8135938" y="3054350"/>
          <p14:tracePt t="46854" x="8123238" y="3065463"/>
          <p14:tracePt t="46870" x="8086725" y="3078163"/>
          <p14:tracePt t="46888" x="8061325" y="3103563"/>
          <p14:tracePt t="46904" x="8035925" y="3116263"/>
          <p14:tracePt t="46920" x="8023225" y="3128963"/>
          <p14:tracePt t="46937" x="8010525" y="3141663"/>
          <p14:tracePt t="46954" x="7999413" y="3141663"/>
          <p14:tracePt t="46970" x="7986713" y="3141663"/>
          <p14:tracePt t="46988" x="7974013" y="3141663"/>
          <p14:tracePt t="47471" x="7974013" y="3154363"/>
          <p14:tracePt t="47507" x="7986713" y="3154363"/>
          <p14:tracePt t="47543" x="7999413" y="3165475"/>
          <p14:tracePt t="47559" x="8010525" y="3165475"/>
          <p14:tracePt t="47580" x="8023225" y="3165475"/>
          <p14:tracePt t="47593" x="8035925" y="3178175"/>
          <p14:tracePt t="47628" x="8048625" y="3190875"/>
          <p14:tracePt t="47810" x="8061325" y="3190875"/>
          <p14:tracePt t="47862" x="8074025" y="3190875"/>
          <p14:tracePt t="47895" x="8086725" y="3190875"/>
          <p14:tracePt t="47920" x="8086725" y="3203575"/>
          <p14:tracePt t="47956" x="8099425" y="3203575"/>
          <p14:tracePt t="47992" x="8099425" y="3216275"/>
          <p14:tracePt t="48030" x="8110538" y="3216275"/>
          <p14:tracePt t="48174" x="8110538" y="3228975"/>
          <p14:tracePt t="48210" x="8110538" y="3241675"/>
          <p14:tracePt t="48260" x="8110538" y="3254375"/>
          <p14:tracePt t="48283" x="8110538" y="3267075"/>
          <p14:tracePt t="48319" x="8110538" y="3278188"/>
          <p14:tracePt t="48331" x="8110538" y="3290888"/>
          <p14:tracePt t="48368" x="8110538" y="3303588"/>
          <p14:tracePt t="48405" x="8110538" y="3316288"/>
          <p14:tracePt t="48452" x="8110538" y="3328988"/>
          <p14:tracePt t="48660" x="8099425" y="3328988"/>
          <p14:tracePt t="48683" x="8086725" y="3328988"/>
          <p14:tracePt t="48696" x="8074025" y="3328988"/>
          <p14:tracePt t="48708" x="8061325" y="3328988"/>
          <p14:tracePt t="48720" x="8048625" y="3328988"/>
          <p14:tracePt t="48732" x="8035925" y="3328988"/>
          <p14:tracePt t="48744" x="8023225" y="3328988"/>
          <p14:tracePt t="48760" x="8010525" y="3328988"/>
          <p14:tracePt t="48777" x="7999413" y="3328988"/>
          <p14:tracePt t="48794" x="7974013" y="3328988"/>
          <p14:tracePt t="48810" x="7961313" y="3328988"/>
          <p14:tracePt t="48827" x="7948613" y="3328988"/>
          <p14:tracePt t="48831" x="7935913" y="3328988"/>
          <p14:tracePt t="48853" x="7923213" y="3328988"/>
          <p14:tracePt t="48865" x="7910513" y="3328988"/>
          <p14:tracePt t="48889" x="7897813" y="3328988"/>
          <p14:tracePt t="48902" x="7886700" y="3316288"/>
          <p14:tracePt t="48913" x="7874000" y="3303588"/>
          <p14:tracePt t="48938" x="7848600" y="3290888"/>
          <p14:tracePt t="48964" x="7835900" y="3278188"/>
          <p14:tracePt t="48975" x="7823200" y="3267075"/>
          <p14:tracePt t="48986" x="7810500" y="3254375"/>
          <p14:tracePt t="48999" x="7810500" y="3241675"/>
          <p14:tracePt t="49012" x="7785100" y="3216275"/>
          <p14:tracePt t="49028" x="7785100" y="3203575"/>
          <p14:tracePt t="49044" x="7773988" y="3190875"/>
          <p14:tracePt t="49047" x="7761288" y="3178175"/>
          <p14:tracePt t="49072" x="7748588" y="3165475"/>
          <p14:tracePt t="49084" x="7748588" y="3154363"/>
          <p14:tracePt t="49098" x="7735888" y="3154363"/>
          <p14:tracePt t="49132" x="7723188" y="3154363"/>
          <p14:tracePt t="49775" x="7735888" y="3154363"/>
          <p14:tracePt t="49823" x="7735888" y="3165475"/>
          <p14:tracePt t="49907" x="7735888" y="3178175"/>
          <p14:tracePt t="49955" x="7748588" y="3178175"/>
          <p14:tracePt t="49968" x="7748588" y="3190875"/>
          <p14:tracePt t="50053" x="7748588" y="3203575"/>
          <p14:tracePt t="50113" x="7748588" y="3216275"/>
          <p14:tracePt t="50223" x="7748588" y="3228975"/>
          <p14:tracePt t="50259" x="7761288" y="3228975"/>
          <p14:tracePt t="50308" x="7761288" y="3241675"/>
          <p14:tracePt t="63031" x="7773988" y="3241675"/>
          <p14:tracePt t="63054" x="7810500" y="3241675"/>
          <p14:tracePt t="63067" x="7848600" y="3228975"/>
          <p14:tracePt t="63078" x="7886700" y="3216275"/>
          <p14:tracePt t="63090" x="7923213" y="3216275"/>
          <p14:tracePt t="63102" x="7961313" y="3203575"/>
          <p14:tracePt t="63115" x="7999413" y="3203575"/>
          <p14:tracePt t="63130" x="8061325" y="3203575"/>
          <p14:tracePt t="63146" x="8123238" y="3203575"/>
          <p14:tracePt t="63165" x="8248650" y="3203575"/>
          <p14:tracePt t="63179" x="8299450" y="3203575"/>
          <p14:tracePt t="63197" x="8374063" y="3203575"/>
          <p14:tracePt t="63214" x="8512175" y="3216275"/>
          <p14:tracePt t="63230" x="8574088" y="3228975"/>
          <p14:tracePt t="63246" x="8650288" y="3241675"/>
          <p14:tracePt t="63264" x="8737600" y="3254375"/>
          <p14:tracePt t="63280" x="8774113" y="3267075"/>
          <p14:tracePt t="63297" x="8837613" y="3267075"/>
          <p14:tracePt t="63528" x="8850313" y="3267075"/>
          <p14:tracePt t="63540" x="8863013" y="3267075"/>
          <p14:tracePt t="63551" x="8874125" y="3278188"/>
          <p14:tracePt t="63566" x="8899525" y="3278188"/>
          <p14:tracePt t="63581" x="8937625" y="3290888"/>
          <p14:tracePt t="63600" x="8975725" y="3303588"/>
          <p14:tracePt t="63602" x="9024938" y="3316288"/>
          <p14:tracePt t="63615" x="9088438" y="3341688"/>
          <p14:tracePt t="63633" x="9124950" y="3367088"/>
          <p14:tracePt t="63650" x="9275763" y="3429000"/>
          <p14:tracePt t="63666" x="9324975" y="3454400"/>
          <p14:tracePt t="63682" x="9388475" y="3490913"/>
          <p14:tracePt t="63701" x="9463088" y="3541713"/>
          <p14:tracePt t="63715" x="9463088" y="3554413"/>
          <p14:tracePt t="63735" x="9488488" y="3567113"/>
          <p14:tracePt t="63843" x="9488488" y="3579813"/>
          <p14:tracePt t="63928" x="9488488" y="3590925"/>
          <p14:tracePt t="63940" x="9501188" y="3590925"/>
          <p14:tracePt t="63989" x="9513888" y="3590925"/>
          <p14:tracePt t="64003" x="9513888" y="3603625"/>
          <p14:tracePt t="64013" x="9513888" y="3616325"/>
          <p14:tracePt t="64038" x="9525000" y="3616325"/>
          <p14:tracePt t="64051" x="9537700" y="3616325"/>
          <p14:tracePt t="64062" x="9537700" y="3629025"/>
          <p14:tracePt t="64075" x="9550400" y="3629025"/>
          <p14:tracePt t="64098" x="9563100" y="3641725"/>
          <p14:tracePt t="64122" x="9575800" y="3641725"/>
          <p14:tracePt t="64136" x="9588500" y="3654425"/>
          <p14:tracePt t="64147" x="9588500" y="3667125"/>
          <p14:tracePt t="64183" x="9601200" y="3667125"/>
          <p14:tracePt t="64196" x="9626600" y="3667125"/>
          <p14:tracePt t="88267" x="9626600" y="3679825"/>
          <p14:tracePt t="88281" x="9626600" y="3692525"/>
          <p14:tracePt t="88303" x="9626600" y="3703638"/>
          <p14:tracePt t="88328" x="9626600" y="3716338"/>
          <p14:tracePt t="88376" x="9626600" y="3729038"/>
          <p14:tracePt t="88388" x="9613900" y="3741738"/>
          <p14:tracePt t="88400" x="9575800" y="3741738"/>
          <p14:tracePt t="88413" x="9501188" y="3767138"/>
          <p14:tracePt t="88430" x="9413875" y="3803650"/>
          <p14:tracePt t="88449" x="9099550" y="3941763"/>
          <p14:tracePt t="88464" x="8912225" y="4017963"/>
          <p14:tracePt t="88481" x="8737600" y="4067175"/>
          <p14:tracePt t="88498" x="8312150" y="4217988"/>
          <p14:tracePt t="88514" x="8135938" y="4279900"/>
          <p14:tracePt t="88530" x="7923213" y="4341813"/>
          <p14:tracePt t="88533" x="7723188" y="4392613"/>
          <p14:tracePt t="88547" x="7523163" y="4430713"/>
          <p14:tracePt t="88564" x="7385050" y="4479925"/>
          <p14:tracePt t="88581" x="7272338" y="4505325"/>
          <p14:tracePt t="88585" x="7185025" y="4518025"/>
          <p14:tracePt t="88597" x="7134225" y="4518025"/>
          <p14:tracePt t="88614" x="7110413" y="4518025"/>
          <p14:tracePt t="88825" x="7085013" y="4518025"/>
          <p14:tracePt t="88837" x="7034213" y="4518025"/>
          <p14:tracePt t="88850" x="6897688" y="4518025"/>
          <p14:tracePt t="89624" x="6884988" y="4518025"/>
          <p14:tracePt t="89636" x="6872288" y="4518025"/>
          <p14:tracePt t="89652" x="6846888" y="4518025"/>
          <p14:tracePt t="89661" x="6821488" y="4518025"/>
          <p14:tracePt t="89675" x="6784975" y="4543425"/>
          <p14:tracePt t="89686" x="6684963" y="4567238"/>
          <p14:tracePt t="89700" x="6534150" y="4579938"/>
          <p14:tracePt t="89719" x="6383338" y="4592638"/>
          <p14:tracePt t="89721" x="6146800" y="4605338"/>
          <p14:tracePt t="89734" x="5895975" y="4618038"/>
          <p14:tracePt t="89751" x="5708650" y="4656138"/>
          <p14:tracePt t="89766" x="5519738" y="4667250"/>
          <p14:tracePt t="89784" x="5145088" y="4705350"/>
          <p14:tracePt t="89800" x="4994275" y="4718050"/>
          <p14:tracePt t="89818" x="4843463" y="4743450"/>
          <p14:tracePt t="89833" x="4530725" y="4768850"/>
          <p14:tracePt t="89850" x="4406900" y="4768850"/>
          <p14:tracePt t="89868" x="4192588" y="4779963"/>
          <p14:tracePt t="89885" x="4105275" y="4779963"/>
          <p14:tracePt t="89900" x="4068763" y="4779963"/>
          <p14:tracePt t="89917" x="4056063" y="4768850"/>
          <p14:tracePt t="90073" x="4030663" y="4768850"/>
          <p14:tracePt t="90086" x="3979863" y="4756150"/>
          <p14:tracePt t="90097" x="3917950" y="4730750"/>
          <p14:tracePt t="90110" x="3830638" y="4705350"/>
          <p14:tracePt t="90123" x="3705225" y="4667250"/>
          <p14:tracePt t="90135" x="3505200" y="4605338"/>
          <p14:tracePt t="90151" x="3341688" y="4567238"/>
          <p14:tracePt t="90167" x="3167063" y="4505325"/>
          <p14:tracePt t="90170" x="3016250" y="4454525"/>
          <p14:tracePt t="90185" x="2854325" y="4405313"/>
          <p14:tracePt t="90202" x="2716213" y="4354513"/>
          <p14:tracePt t="90219" x="2578100" y="4292600"/>
          <p14:tracePt t="90234" x="2528888" y="4267200"/>
          <p14:tracePt t="90251" x="2503488" y="4254500"/>
          <p14:tracePt t="90269" x="2465388" y="4205288"/>
          <p14:tracePt t="90293" x="2465388" y="4179888"/>
          <p14:tracePt t="90354" x="2465388" y="4167188"/>
          <p14:tracePt t="90413" x="2465388" y="4154488"/>
          <p14:tracePt t="90450" x="2465388" y="4141788"/>
          <p14:tracePt t="90510" x="2465388" y="4129088"/>
          <p14:tracePt t="90522" x="2478088" y="4129088"/>
          <p14:tracePt t="90547" x="2490788" y="4129088"/>
          <p14:tracePt t="90559" x="2503488" y="4129088"/>
          <p14:tracePt t="90585" x="2516188" y="4129088"/>
          <p14:tracePt t="90620" x="2528888" y="4129088"/>
          <p14:tracePt t="90657" x="2541588" y="4129088"/>
          <p14:tracePt t="90680" x="2554288" y="4129088"/>
          <p14:tracePt t="90704" x="2565400" y="4129088"/>
          <p14:tracePt t="90729" x="2578100" y="4129088"/>
          <p14:tracePt t="90753" x="2590800" y="4129088"/>
          <p14:tracePt t="90765" x="2603500" y="4129088"/>
          <p14:tracePt t="90801" x="2616200" y="4129088"/>
          <p14:tracePt t="90826" x="2628900" y="4129088"/>
          <p14:tracePt t="90850" x="2641600" y="4117975"/>
          <p14:tracePt t="90862" x="2654300" y="4117975"/>
          <p14:tracePt t="90887" x="2667000" y="4117975"/>
          <p14:tracePt t="90898" x="2678113" y="4117975"/>
          <p14:tracePt t="90910" x="2678113" y="4105275"/>
          <p14:tracePt t="90924" x="2690813" y="4105275"/>
          <p14:tracePt t="90936" x="2703513" y="4105275"/>
          <p14:tracePt t="90959" x="2716213" y="4105275"/>
          <p14:tracePt t="90996" x="2728913" y="4105275"/>
          <p14:tracePt t="91032" x="2741613" y="4092575"/>
          <p14:tracePt t="91044" x="2754313" y="4092575"/>
          <p14:tracePt t="91068" x="2767013" y="4079875"/>
          <p14:tracePt t="124513" x="2778125" y="4079875"/>
          <p14:tracePt t="124525" x="2790825" y="4092575"/>
          <p14:tracePt t="124550" x="2803525" y="4105275"/>
          <p14:tracePt t="124562" x="2803525" y="4129088"/>
          <p14:tracePt t="124577" x="2816225" y="4141788"/>
          <p14:tracePt t="124585" x="2841625" y="4167188"/>
          <p14:tracePt t="124598" x="2841625" y="4192588"/>
          <p14:tracePt t="124610" x="2854325" y="4217988"/>
          <p14:tracePt t="124624" x="2867025" y="4241800"/>
          <p14:tracePt t="124641" x="2890838" y="4267200"/>
          <p14:tracePt t="124659" x="2916238" y="4318000"/>
          <p14:tracePt t="124676" x="2941638" y="4330700"/>
          <p14:tracePt t="124691" x="2954338" y="4354513"/>
          <p14:tracePt t="124708" x="2992438" y="4392613"/>
          <p14:tracePt t="124725" x="3003550" y="4430713"/>
          <p14:tracePt t="124741" x="3041650" y="4443413"/>
          <p14:tracePt t="124743" x="3054350" y="4467225"/>
          <p14:tracePt t="124758" x="3079750" y="4505325"/>
          <p14:tracePt t="124776" x="3103563" y="4543425"/>
          <p14:tracePt t="124792" x="3141663" y="4618038"/>
          <p14:tracePt t="124809" x="3154363" y="4630738"/>
          <p14:tracePt t="124825" x="3167063" y="4643438"/>
          <p14:tracePt t="124827" x="3167063" y="4656138"/>
          <p14:tracePt t="124949" x="3167063" y="4667250"/>
          <p14:tracePt t="124973" x="3167063" y="4679950"/>
          <p14:tracePt t="124999" x="3154363" y="4679950"/>
          <p14:tracePt t="125015" x="3116263" y="4679950"/>
          <p14:tracePt t="125022" x="3079750" y="4679950"/>
          <p14:tracePt t="125034" x="2992438" y="4643438"/>
          <p14:tracePt t="125048" x="2916238" y="4579938"/>
          <p14:tracePt t="125059" x="2790825" y="4505325"/>
          <p14:tracePt t="125076" x="2667000" y="4392613"/>
          <p14:tracePt t="125092" x="2541588" y="4267200"/>
          <p14:tracePt t="125094" x="2428875" y="4154488"/>
          <p14:tracePt t="125109" x="2352675" y="4029075"/>
          <p14:tracePt t="125126" x="2290763" y="3916363"/>
          <p14:tracePt t="125145" x="2203450" y="3716338"/>
          <p14:tracePt t="125159" x="2178050" y="3641725"/>
          <p14:tracePt t="125177" x="2165350" y="3590925"/>
          <p14:tracePt t="125179" x="2165350" y="3554413"/>
          <p14:tracePt t="125194" x="2165350" y="3529013"/>
          <p14:tracePt t="125210" x="2165350" y="3503613"/>
          <p14:tracePt t="125226" x="2165350" y="3479800"/>
          <p14:tracePt t="125228" x="2165350" y="3467100"/>
          <p14:tracePt t="125243" x="2165350" y="3441700"/>
          <p14:tracePt t="125259" x="2165350" y="3416300"/>
          <p14:tracePt t="125278" x="2165350" y="3354388"/>
          <p14:tracePt t="125292" x="2165350" y="3316288"/>
          <p14:tracePt t="125310" x="2165350" y="3267075"/>
          <p14:tracePt t="125316" x="2165350" y="3228975"/>
          <p14:tracePt t="125326" x="2165350" y="3203575"/>
          <p14:tracePt t="125344" x="2165350" y="3165475"/>
          <p14:tracePt t="125362" x="2165350" y="3154363"/>
          <p14:tracePt t="125376" x="2165350" y="3141663"/>
          <p14:tracePt t="125399" x="2165350" y="3128963"/>
          <p14:tracePt t="125422" x="2178050" y="3128963"/>
          <p14:tracePt t="125448" x="2190750" y="3128963"/>
          <p14:tracePt t="125461" x="2203450" y="3141663"/>
          <p14:tracePt t="125471" x="2203450" y="3154363"/>
          <p14:tracePt t="125484" x="2216150" y="3165475"/>
          <p14:tracePt t="125495" x="2228850" y="3190875"/>
          <p14:tracePt t="125510" x="2228850" y="3216275"/>
          <p14:tracePt t="125527" x="2228850" y="3241675"/>
          <p14:tracePt t="125545" x="2239963" y="3303588"/>
          <p14:tracePt t="125560" x="2252663" y="3328988"/>
          <p14:tracePt t="125577" x="2252663" y="3354388"/>
          <p14:tracePt t="125580" x="2252663" y="3378200"/>
          <p14:tracePt t="125594" x="2252663" y="3390900"/>
          <p14:tracePt t="125611" x="2265363" y="3403600"/>
          <p14:tracePt t="125628" x="2265363" y="3467100"/>
          <p14:tracePt t="125645" x="2265363" y="3490913"/>
          <p14:tracePt t="125661" x="2265363" y="3516313"/>
          <p14:tracePt t="125679" x="2265363" y="3579813"/>
          <p14:tracePt t="125694" x="2265363" y="3590925"/>
          <p14:tracePt t="125710" x="2265363" y="3616325"/>
          <p14:tracePt t="125728" x="2252663" y="3616325"/>
          <p14:tracePt t="125745" x="2228850" y="3616325"/>
          <p14:tracePt t="125761" x="2216150" y="3490913"/>
          <p14:tracePt t="125778" x="2203450" y="3354388"/>
          <p14:tracePt t="125794" x="2165350" y="3216275"/>
          <p14:tracePt t="125812" x="2152650" y="3003550"/>
          <p14:tracePt t="125828" x="2152650" y="2916238"/>
          <p14:tracePt t="125846" x="2152650" y="2865438"/>
          <p14:tracePt t="125848" x="2152650" y="2828925"/>
          <p14:tracePt t="125861" x="2152650" y="2803525"/>
          <p14:tracePt t="125908" x="2165350" y="2840038"/>
          <p14:tracePt t="125920" x="2165350" y="2928938"/>
          <p14:tracePt t="125932" x="2178050" y="2990850"/>
          <p14:tracePt t="125946" x="2178050" y="3065463"/>
          <p14:tracePt t="125962" x="2178050" y="3103563"/>
          <p14:tracePt t="125979" x="2178050" y="3141663"/>
          <p14:tracePt t="125994" x="2178050" y="3190875"/>
          <p14:tracePt t="126011" x="2178050" y="3216275"/>
          <p14:tracePt t="126029" x="2178050" y="3254375"/>
          <p14:tracePt t="126045" x="2178050" y="3267075"/>
          <p14:tracePt t="126062" x="2178050" y="3278188"/>
          <p14:tracePt t="126127" x="2178050" y="3267075"/>
          <p14:tracePt t="126138" x="2178050" y="3241675"/>
          <p14:tracePt t="126150" x="2178050" y="3216275"/>
          <p14:tracePt t="126162" x="2178050" y="3178175"/>
          <p14:tracePt t="126180" x="2178050" y="3128963"/>
          <p14:tracePt t="126195" x="2178050" y="3090863"/>
          <p14:tracePt t="126197" x="2190750" y="3065463"/>
          <p14:tracePt t="126214" x="2190750" y="3054350"/>
          <p14:tracePt t="126228" x="2203450" y="3054350"/>
          <p14:tracePt t="126272" x="2203450" y="3078163"/>
          <p14:tracePt t="126284" x="2203450" y="3116263"/>
          <p14:tracePt t="126296" x="2203450" y="3154363"/>
          <p14:tracePt t="126308" x="2203450" y="3178175"/>
          <p14:tracePt t="126320" x="2203450" y="3216275"/>
          <p14:tracePt t="126331" x="2203450" y="3254375"/>
          <p14:tracePt t="126349" x="2203450" y="3290888"/>
          <p14:tracePt t="126363" x="2203450" y="3316288"/>
          <p14:tracePt t="126381" x="2203450" y="3403600"/>
          <p14:tracePt t="126395" x="2203450" y="3429000"/>
          <p14:tracePt t="126413" x="2203450" y="3454400"/>
          <p14:tracePt t="126430" x="2203450" y="3516313"/>
          <p14:tracePt t="126447" x="2203450" y="3529013"/>
          <p14:tracePt t="126462" x="2203450" y="3541713"/>
          <p14:tracePt t="126480" x="2203450" y="3567113"/>
          <p14:tracePt t="126538" x="2203450" y="3503613"/>
          <p14:tracePt t="126551" x="2203450" y="3403600"/>
          <p14:tracePt t="126564" x="2203450" y="3303588"/>
          <p14:tracePt t="126574" x="2203450" y="3228975"/>
          <p14:tracePt t="126587" x="2203450" y="3190875"/>
          <p14:tracePt t="126599" x="2203450" y="3165475"/>
          <p14:tracePt t="126613" x="2203450" y="3154363"/>
          <p14:tracePt t="126630" x="2203450" y="3128963"/>
          <p14:tracePt t="126684" x="2203450" y="3141663"/>
          <p14:tracePt t="126697" x="2203450" y="3178175"/>
          <p14:tracePt t="126708" x="2203450" y="3216275"/>
          <p14:tracePt t="126721" x="2203450" y="3254375"/>
          <p14:tracePt t="126732" x="2203450" y="3303588"/>
          <p14:tracePt t="126746" x="2203450" y="3328988"/>
          <p14:tracePt t="126764" x="2203450" y="3354388"/>
          <p14:tracePt t="126784" x="2203450" y="3403600"/>
          <p14:tracePt t="126796" x="2203450" y="3429000"/>
          <p14:tracePt t="126814" x="2203450" y="3467100"/>
          <p14:tracePt t="126817" x="2203450" y="3490913"/>
          <p14:tracePt t="126831" x="2203450" y="3516313"/>
          <p14:tracePt t="126846" x="2203450" y="3541713"/>
          <p14:tracePt t="126865" x="2203450" y="3567113"/>
          <p14:tracePt t="126881" x="2190750" y="3567113"/>
          <p14:tracePt t="126902" x="2178050" y="3541713"/>
          <p14:tracePt t="126915" x="2165350" y="3454400"/>
          <p14:tracePt t="126930" x="2152650" y="3316288"/>
          <p14:tracePt t="126948" x="2127250" y="3165475"/>
          <p14:tracePt t="126965" x="2103438" y="2965450"/>
          <p14:tracePt t="126980" x="2103438" y="2903538"/>
          <p14:tracePt t="126997" x="2103438" y="2852738"/>
          <p14:tracePt t="126998" x="2103438" y="2816225"/>
          <p14:tracePt t="127014" x="2103438" y="2803525"/>
          <p14:tracePt t="127059" x="2116138" y="2840038"/>
          <p14:tracePt t="127071" x="2116138" y="2903538"/>
          <p14:tracePt t="127083" x="2116138" y="2952750"/>
          <p14:tracePt t="127096" x="2116138" y="3016250"/>
          <p14:tracePt t="127107" x="2116138" y="3090863"/>
          <p14:tracePt t="127120" x="2116138" y="3128963"/>
          <p14:tracePt t="127131" x="2116138" y="3178175"/>
          <p14:tracePt t="127147" x="2127250" y="3216275"/>
          <p14:tracePt t="127164" x="2127250" y="3267075"/>
          <p14:tracePt t="127181" x="2139950" y="3367088"/>
          <p14:tracePt t="127197" x="2139950" y="3416300"/>
          <p14:tracePt t="127214" x="2139950" y="3467100"/>
          <p14:tracePt t="127216" x="2139950" y="3503613"/>
          <p14:tracePt t="127230" x="2139950" y="3529013"/>
          <p14:tracePt t="127253" x="2139950" y="3541713"/>
          <p14:tracePt t="127315" x="2139950" y="3529013"/>
          <p14:tracePt t="127326" x="2139950" y="3467100"/>
          <p14:tracePt t="127338" x="2152650" y="3390900"/>
          <p14:tracePt t="127350" x="2152650" y="3328988"/>
          <p14:tracePt t="127364" x="2152650" y="3278188"/>
          <p14:tracePt t="127382" x="2152650" y="3254375"/>
          <p14:tracePt t="127398" x="2165350" y="3228975"/>
          <p14:tracePt t="127435" x="2165350" y="3241675"/>
          <p14:tracePt t="127450" x="2165350" y="3267075"/>
          <p14:tracePt t="127459" x="2165350" y="3316288"/>
          <p14:tracePt t="127472" x="2165350" y="3367088"/>
          <p14:tracePt t="127484" x="2165350" y="3416300"/>
          <p14:tracePt t="127498" x="2165350" y="3454400"/>
          <p14:tracePt t="127515" x="2165350" y="3490913"/>
          <p14:tracePt t="127532" x="2165350" y="3554413"/>
          <p14:tracePt t="127548" x="2165350" y="3590925"/>
          <p14:tracePt t="127565" x="2165350" y="3629025"/>
          <p14:tracePt t="127581" x="2165350" y="3667125"/>
          <p14:tracePt t="127583" x="2165350" y="3692525"/>
          <p14:tracePt t="127598" x="2165350" y="3716338"/>
          <p14:tracePt t="127616" x="2165350" y="3741738"/>
          <p14:tracePt t="127678" x="2165350" y="3703638"/>
          <p14:tracePt t="127849" x="2165350" y="3716338"/>
          <p14:tracePt t="127860" x="2165350" y="3729038"/>
          <p14:tracePt t="127873" x="2178050" y="3767138"/>
          <p14:tracePt t="127885" x="2190750" y="3803650"/>
          <p14:tracePt t="127899" x="2203450" y="3867150"/>
          <p14:tracePt t="127918" x="2228850" y="3941763"/>
          <p14:tracePt t="127921" x="2239963" y="4005263"/>
          <p14:tracePt t="127935" x="2265363" y="4079875"/>
          <p14:tracePt t="127951" x="2278063" y="4154488"/>
          <p14:tracePt t="127967" x="2303463" y="4217988"/>
          <p14:tracePt t="127969" x="2303463" y="4254500"/>
          <p14:tracePt t="127983" x="2328863" y="4318000"/>
          <p14:tracePt t="128000" x="2352675" y="4367213"/>
          <p14:tracePt t="128018" x="2428875" y="4505325"/>
          <p14:tracePt t="128033" x="2478088" y="4579938"/>
          <p14:tracePt t="128051" x="2528888" y="4667250"/>
          <p14:tracePt t="128055" x="2578100" y="4743450"/>
          <p14:tracePt t="128068" x="2641600" y="4818063"/>
          <p14:tracePt t="128085" x="2703513" y="4879975"/>
          <p14:tracePt t="128100" x="2741613" y="4930775"/>
          <p14:tracePt t="128117" x="2778125" y="4968875"/>
          <p14:tracePt t="128134" x="2790825" y="4968875"/>
          <p14:tracePt t="128467" x="2790825" y="4956175"/>
          <p14:tracePt t="128479" x="2803525" y="4956175"/>
          <p14:tracePt t="128491" x="2816225" y="4956175"/>
          <p14:tracePt t="128503" x="2816225" y="4943475"/>
          <p14:tracePt t="128518" x="2828925" y="4943475"/>
          <p14:tracePt t="128535" x="2841625" y="4930775"/>
          <p14:tracePt t="128554" x="2867025" y="4930775"/>
          <p14:tracePt t="128568" x="2879725" y="4930775"/>
          <p14:tracePt t="128585" x="2890838" y="4930775"/>
          <p14:tracePt t="128601" x="2916238" y="4930775"/>
          <p14:tracePt t="128619" x="2928938" y="4930775"/>
          <p14:tracePt t="128635" x="2967038" y="4918075"/>
          <p14:tracePt t="128652" x="2979738" y="4905375"/>
          <p14:tracePt t="128669" x="3016250" y="4905375"/>
          <p14:tracePt t="128686" x="3041650" y="4879975"/>
          <p14:tracePt t="128702" x="3067050" y="4879975"/>
          <p14:tracePt t="128722" x="3103563" y="4879975"/>
          <p14:tracePt t="128735" x="3128963" y="4868863"/>
          <p14:tracePt t="128752" x="3154363" y="4868863"/>
          <p14:tracePt t="128769" x="3241675" y="4843463"/>
          <p14:tracePt t="128788" x="3279775" y="4843463"/>
          <p14:tracePt t="128803" x="3328988" y="4830763"/>
          <p14:tracePt t="128820" x="3467100" y="4818063"/>
          <p14:tracePt t="128836" x="3541713" y="4805363"/>
          <p14:tracePt t="128855" x="3617913" y="4792663"/>
          <p14:tracePt t="128868" x="3654425" y="4779963"/>
          <p14:tracePt t="128886" x="3667125" y="4779963"/>
          <p14:tracePt t="128903" x="3692525" y="4768850"/>
          <p14:tracePt t="128919" x="3717925" y="4768850"/>
          <p14:tracePt t="128955" x="3717925" y="4756150"/>
          <p14:tracePt t="129146" x="3717925" y="4768850"/>
          <p14:tracePt t="129159" x="3705225" y="4779963"/>
          <p14:tracePt t="129170" x="3679825" y="4779963"/>
          <p14:tracePt t="129182" x="3643313" y="4779963"/>
          <p14:tracePt t="129195" x="3605213" y="4756150"/>
          <p14:tracePt t="129206" x="3541713" y="4679950"/>
          <p14:tracePt t="129225" x="3467100" y="4554538"/>
          <p14:tracePt t="129237" x="3392488" y="4430713"/>
          <p14:tracePt t="129256" x="3254375" y="4205288"/>
          <p14:tracePt t="129269" x="3205163" y="4117975"/>
          <p14:tracePt t="129288" x="3167063" y="4041775"/>
          <p14:tracePt t="129304" x="3141663" y="3929063"/>
          <p14:tracePt t="129322" x="3128963" y="3892550"/>
          <p14:tracePt t="129337" x="3128963" y="3867150"/>
          <p14:tracePt t="129339" x="3128963" y="3854450"/>
          <p14:tracePt t="129355" x="3128963" y="3841750"/>
          <p14:tracePt t="129370" x="3154363" y="3841750"/>
          <p14:tracePt t="129387" x="3167063" y="3841750"/>
          <p14:tracePt t="129403" x="3205163" y="3841750"/>
          <p14:tracePt t="129421" x="3241675" y="3867150"/>
          <p14:tracePt t="129437" x="3305175" y="3905250"/>
          <p14:tracePt t="129454" x="3328988" y="3929063"/>
          <p14:tracePt t="129471" x="3379788" y="3941763"/>
          <p14:tracePt t="129472" x="3417888" y="3954463"/>
          <p14:tracePt t="129488" x="3454400" y="3979863"/>
          <p14:tracePt t="129504" x="3492500" y="3979863"/>
          <p14:tracePt t="129524" x="3605213" y="4005263"/>
          <p14:tracePt t="129537" x="3667125" y="4017963"/>
          <p14:tracePt t="129555" x="3743325" y="4017963"/>
          <p14:tracePt t="129570" x="3843338" y="4041775"/>
          <p14:tracePt t="129589" x="3917950" y="4054475"/>
          <p14:tracePt t="129605" x="3968750" y="4067175"/>
          <p14:tracePt t="129607" x="4030663" y="4067175"/>
          <p14:tracePt t="129621" x="4081463" y="4067175"/>
          <p14:tracePt t="129638" x="4117975" y="4067175"/>
          <p14:tracePt t="129660" x="4168775" y="4067175"/>
          <p14:tracePt t="129671" x="4192588" y="4067175"/>
          <p14:tracePt t="129849" x="4205288" y="4079875"/>
          <p14:tracePt t="129863" x="4205288" y="4092575"/>
          <p14:tracePt t="129873" x="4230688" y="4117975"/>
          <p14:tracePt t="129886" x="4243388" y="4141788"/>
          <p14:tracePt t="129898" x="4281488" y="4167188"/>
          <p14:tracePt t="129909" x="4305300" y="4217988"/>
          <p14:tracePt t="129925" x="4343400" y="4254500"/>
          <p14:tracePt t="129938" x="4394200" y="4318000"/>
          <p14:tracePt t="129956" x="4443413" y="4379913"/>
          <p14:tracePt t="129972" x="4556125" y="4467225"/>
          <p14:tracePt t="129989" x="4619625" y="4505325"/>
          <p14:tracePt t="130005" x="4681538" y="4554538"/>
          <p14:tracePt t="130028" x="4768850" y="4618038"/>
          <p14:tracePt t="130032" x="4806950" y="4656138"/>
          <p14:tracePt t="130043" x="4856163" y="4679950"/>
          <p14:tracePt t="130057" x="4906963" y="4718050"/>
          <p14:tracePt t="130072" x="4968875" y="4756150"/>
          <p14:tracePt t="130090" x="5019675" y="4779963"/>
          <p14:tracePt t="130093" x="5119688" y="4818063"/>
          <p14:tracePt t="130105" x="5170488" y="4843463"/>
          <p14:tracePt t="130125" x="5219700" y="4856163"/>
          <p14:tracePt t="130128" x="5270500" y="4868863"/>
          <p14:tracePt t="130140" x="5281613" y="4905375"/>
          <p14:tracePt t="130311" x="5281613" y="4918075"/>
          <p14:tracePt t="130383" x="5294313" y="4918075"/>
          <p14:tracePt t="130674" x="5307013" y="4918075"/>
          <p14:tracePt t="130699" x="5319713" y="4918075"/>
          <p14:tracePt t="130723" x="5332413" y="4918075"/>
          <p14:tracePt t="130734" x="5345113" y="4918075"/>
          <p14:tracePt t="130747" x="5357813" y="4918075"/>
          <p14:tracePt t="130759" x="5370513" y="4918075"/>
          <p14:tracePt t="130774" x="5394325" y="4918075"/>
          <p14:tracePt t="130796" x="5419725" y="4918075"/>
          <p14:tracePt t="130808" x="5432425" y="4918075"/>
          <p14:tracePt t="130833" x="5445125" y="4918075"/>
          <p14:tracePt t="130856" x="5457825" y="4918075"/>
          <p14:tracePt t="130881" x="5470525" y="4918075"/>
          <p14:tracePt t="130905" x="5483225" y="4918075"/>
          <p14:tracePt t="130929" x="5483225" y="4892675"/>
          <p14:tracePt t="131110" x="5495925" y="4892675"/>
          <p14:tracePt t="131135" x="5507038" y="4892675"/>
          <p14:tracePt t="131147" x="5519738" y="4892675"/>
          <p14:tracePt t="131160" x="5532438" y="4892675"/>
          <p14:tracePt t="131171" x="5557838" y="4892675"/>
          <p14:tracePt t="131183" x="5583238" y="4892675"/>
          <p14:tracePt t="131195" x="5607050" y="4892675"/>
          <p14:tracePt t="131209" x="5645150" y="4892675"/>
          <p14:tracePt t="131225" x="5670550" y="4892675"/>
          <p14:tracePt t="131242" x="5683250" y="4892675"/>
          <p14:tracePt t="131244" x="5708650" y="4892675"/>
          <p14:tracePt t="131259" x="5732463" y="4892675"/>
          <p14:tracePt t="131275" x="5757863" y="4892675"/>
          <p14:tracePt t="131294" x="5795963" y="4892675"/>
          <p14:tracePt t="131309" x="5808663" y="4892675"/>
          <p14:tracePt t="131325" x="5832475" y="4892675"/>
          <p14:tracePt t="131330" x="5857875" y="4892675"/>
          <p14:tracePt t="131341" x="5883275" y="4892675"/>
          <p14:tracePt t="131359" x="5908675" y="4892675"/>
          <p14:tracePt t="131376" x="5921375" y="4892675"/>
          <p14:tracePt t="131378" x="5945188" y="4905375"/>
          <p14:tracePt t="131394" x="5970588" y="4905375"/>
          <p14:tracePt t="131409" x="5983288" y="4905375"/>
          <p14:tracePt t="131430" x="6008688" y="4905375"/>
          <p14:tracePt t="131450" x="6034088" y="4905375"/>
          <p14:tracePt t="131474" x="6045200" y="4905375"/>
          <p14:tracePt t="131511" x="6057900" y="4905375"/>
          <p14:tracePt t="131657" x="6057900" y="4892675"/>
          <p14:tracePt t="131983" x="6070600" y="4892675"/>
          <p14:tracePt t="132009" x="6083300" y="4892675"/>
          <p14:tracePt t="132057" x="6096000" y="4892675"/>
          <p14:tracePt t="132105" x="6108700" y="4892675"/>
          <p14:tracePt t="132141" x="6121400" y="4892675"/>
          <p14:tracePt t="132166" x="6134100" y="4892675"/>
          <p14:tracePt t="132202" x="6146800" y="4892675"/>
          <p14:tracePt t="132250" x="6157913" y="4892675"/>
          <p14:tracePt t="132347" x="6170613" y="4892675"/>
          <p14:tracePt t="132419" x="6183313" y="4892675"/>
          <p14:tracePt t="132700" x="6196013" y="4892675"/>
          <p14:tracePt t="132772" x="6208713" y="4892675"/>
          <p14:tracePt t="132822" x="6221413" y="4892675"/>
          <p14:tracePt t="132834" x="6234113" y="4892675"/>
          <p14:tracePt t="132869" x="6246813" y="4892675"/>
          <p14:tracePt t="132893" x="6259513" y="4892675"/>
          <p14:tracePt t="132917" x="6270625" y="4892675"/>
          <p14:tracePt t="132943" x="6283325" y="4892675"/>
          <p14:tracePt t="132967" x="6296025" y="4892675"/>
          <p14:tracePt t="133002" x="6308725" y="4892675"/>
          <p14:tracePt t="133039" x="6321425" y="4892675"/>
          <p14:tracePt t="133051" x="6334125" y="4892675"/>
          <p14:tracePt t="133075" x="6346825" y="4892675"/>
          <p14:tracePt t="133100" x="6359525" y="4892675"/>
          <p14:tracePt t="133113" x="6370638" y="4892675"/>
          <p14:tracePt t="133124" x="6383338" y="4892675"/>
          <p14:tracePt t="133136" x="6396038" y="4892675"/>
          <p14:tracePt t="133148" x="6421438" y="4892675"/>
          <p14:tracePt t="133164" x="6434138" y="4892675"/>
          <p14:tracePt t="133180" x="6446838" y="4892675"/>
          <p14:tracePt t="133199" x="6496050" y="4892675"/>
          <p14:tracePt t="133213" x="6508750" y="4892675"/>
          <p14:tracePt t="133232" x="6521450" y="4892675"/>
          <p14:tracePt t="133234" x="6546850" y="4892675"/>
          <p14:tracePt t="133247" x="6559550" y="4892675"/>
          <p14:tracePt t="133264" x="6572250" y="4892675"/>
          <p14:tracePt t="133281" x="6584950" y="4892675"/>
          <p14:tracePt t="133622" x="6596063" y="4892675"/>
          <p14:tracePt t="133646" x="6621463" y="4892675"/>
          <p14:tracePt t="133670" x="6646863" y="4879975"/>
          <p14:tracePt t="133683" x="6659563" y="4879975"/>
          <p14:tracePt t="133694" x="6708775" y="4868863"/>
          <p14:tracePt t="133707" x="6746875" y="4868863"/>
          <p14:tracePt t="133718" x="6784975" y="4868863"/>
          <p14:tracePt t="133734" x="6808788" y="4868863"/>
          <p14:tracePt t="133749" x="6846888" y="4868863"/>
          <p14:tracePt t="133767" x="6897688" y="4868863"/>
          <p14:tracePt t="133782" x="6934200" y="4868863"/>
          <p14:tracePt t="133800" x="6972300" y="4868863"/>
          <p14:tracePt t="133804" x="7010400" y="4868863"/>
          <p14:tracePt t="133816" x="7046913" y="4868863"/>
          <p14:tracePt t="133834" x="7085013" y="4868863"/>
          <p14:tracePt t="133849" x="7123113" y="4868863"/>
          <p14:tracePt t="133851" x="7159625" y="4868863"/>
          <p14:tracePt t="133865" x="7197725" y="4868863"/>
          <p14:tracePt t="133884" x="7235825" y="4868863"/>
          <p14:tracePt t="133901" x="7310438" y="4879975"/>
          <p14:tracePt t="133915" x="7335838" y="4879975"/>
          <p14:tracePt t="133933" x="7359650" y="4879975"/>
          <p14:tracePt t="133936" x="7385050" y="4892675"/>
          <p14:tracePt t="133960" x="7397750" y="4892675"/>
          <p14:tracePt t="134312" x="7410450" y="4892675"/>
          <p14:tracePt t="134349" x="7423150" y="4892675"/>
          <p14:tracePt t="134361" x="7435850" y="4892675"/>
          <p14:tracePt t="134373" x="7448550" y="4892675"/>
          <p14:tracePt t="134385" x="7459663" y="4892675"/>
          <p14:tracePt t="134400" x="7472363" y="4892675"/>
          <p14:tracePt t="134417" x="7497763" y="4892675"/>
          <p14:tracePt t="134435" x="7535863" y="4892675"/>
          <p14:tracePt t="134450" x="7548563" y="4892675"/>
          <p14:tracePt t="134467" x="7572375" y="4892675"/>
          <p14:tracePt t="134471" x="7597775" y="4892675"/>
          <p14:tracePt t="134484" x="7623175" y="4892675"/>
          <p14:tracePt t="134505" x="7648575" y="4892675"/>
          <p14:tracePt t="134507" x="7673975" y="4892675"/>
          <p14:tracePt t="134518" x="7685088" y="4892675"/>
          <p14:tracePt t="134534" x="7710488" y="4892675"/>
          <p14:tracePt t="134551" x="7723188" y="4892675"/>
          <p14:tracePt t="134569" x="7748588" y="4892675"/>
          <p14:tracePt t="134591" x="7761288" y="4892675"/>
          <p14:tracePt t="134606" x="7773988" y="4892675"/>
          <p14:tracePt t="134617" x="7785100" y="4892675"/>
          <p14:tracePt t="134635" x="7785100" y="4879975"/>
          <p14:tracePt t="134651" x="7810500" y="4879975"/>
          <p14:tracePt t="134668" x="7823200" y="4879975"/>
          <p14:tracePt t="134684" x="7848600" y="4879975"/>
          <p14:tracePt t="134702" x="7861300" y="4879975"/>
          <p14:tracePt t="134718" x="7874000" y="4879975"/>
          <p14:tracePt t="134735" x="7886700" y="4879975"/>
          <p14:tracePt t="134738" x="7897813" y="4879975"/>
          <p14:tracePt t="134751" x="7910513" y="4868863"/>
          <p14:tracePt t="134768" x="7923213" y="4868863"/>
          <p14:tracePt t="134786" x="7935913" y="4868863"/>
          <p14:tracePt t="134803" x="7948613" y="4868863"/>
          <p14:tracePt t="134822" x="7961313" y="4868863"/>
          <p14:tracePt t="140062" x="7961313" y="4879975"/>
          <p14:tracePt t="140171" x="7961313" y="4892675"/>
          <p14:tracePt t="140220" x="7961313" y="4905375"/>
          <p14:tracePt t="140268" x="7948613" y="4918075"/>
          <p14:tracePt t="140292" x="7935913" y="4930775"/>
          <p14:tracePt t="140305" x="7935913" y="4943475"/>
          <p14:tracePt t="140317" x="7910513" y="4968875"/>
          <p14:tracePt t="140328" x="7897813" y="5005388"/>
          <p14:tracePt t="140340" x="7874000" y="5043488"/>
          <p14:tracePt t="140352" x="7823200" y="5105400"/>
          <p14:tracePt t="140365" x="7773988" y="5181600"/>
          <p14:tracePt t="140383" x="7710488" y="5256213"/>
          <p14:tracePt t="140399" x="7648575" y="5330825"/>
          <p14:tracePt t="140401" x="7597775" y="5443538"/>
          <p14:tracePt t="140416" x="7548563" y="5518150"/>
          <p14:tracePt t="140433" x="7497763" y="5581650"/>
          <p14:tracePt t="140453" x="7435850" y="5668963"/>
          <p14:tracePt t="140466" x="7423150" y="5694363"/>
          <p14:tracePt t="140486" x="7410450" y="5732463"/>
          <p14:tracePt t="140500" x="7397750" y="5732463"/>
          <p14:tracePt t="140524" x="7385050" y="5743575"/>
          <p14:tracePt t="140789" x="7372350" y="5743575"/>
          <p14:tracePt t="140813" x="7348538" y="5756275"/>
          <p14:tracePt t="140826" x="7335838" y="5768975"/>
          <p14:tracePt t="140838" x="7310438" y="5768975"/>
          <p14:tracePt t="140854" x="7272338" y="5781675"/>
          <p14:tracePt t="140867" x="7235825" y="5781675"/>
          <p14:tracePt t="140885" x="7146925" y="5794375"/>
          <p14:tracePt t="140887" x="7059613" y="5807075"/>
          <p14:tracePt t="140900" x="6959600" y="5832475"/>
          <p14:tracePt t="140917" x="6846888" y="5843588"/>
          <p14:tracePt t="140927" x="6721475" y="5856288"/>
          <p14:tracePt t="140935" x="6584950" y="5856288"/>
          <p14:tracePt t="140952" x="6446838" y="5856288"/>
          <p14:tracePt t="140967" x="6334125" y="5843588"/>
          <p14:tracePt t="140986" x="6121400" y="5743575"/>
          <p14:tracePt t="141001" x="6045200" y="5681663"/>
          <p14:tracePt t="141019" x="5983288" y="5630863"/>
          <p14:tracePt t="141022" x="5957888" y="5607050"/>
          <p14:tracePt t="141033" x="5932488" y="5581650"/>
          <p14:tracePt t="141051" x="5921375" y="5556250"/>
          <p14:tracePt t="141068" x="5908675" y="5543550"/>
          <p14:tracePt t="141529" x="5895975" y="5543550"/>
          <p14:tracePt t="141542" x="5883275" y="5556250"/>
          <p14:tracePt t="141554" x="5870575" y="5568950"/>
          <p14:tracePt t="141565" x="5857875" y="5568950"/>
          <p14:tracePt t="141577" x="5845175" y="5594350"/>
          <p14:tracePt t="141591" x="5808663" y="5607050"/>
          <p14:tracePt t="141604" x="5770563" y="5630863"/>
          <p14:tracePt t="141619" x="5732463" y="5643563"/>
          <p14:tracePt t="141636" x="5695950" y="5668963"/>
          <p14:tracePt t="141638" x="5645150" y="5707063"/>
          <p14:tracePt t="141653" x="5607050" y="5732463"/>
          <p14:tracePt t="141669" x="5557838" y="5756275"/>
          <p14:tracePt t="141688" x="5445125" y="5819775"/>
          <p14:tracePt t="141702" x="5394325" y="5819775"/>
          <p14:tracePt t="141721" x="5357813" y="5832475"/>
          <p14:tracePt t="141724" x="5319713" y="5843588"/>
          <p14:tracePt t="141736" x="5294313" y="5856288"/>
          <p14:tracePt t="141754" x="5270500" y="5856288"/>
          <p14:tracePt t="141769" x="5257800" y="5856288"/>
          <p14:tracePt t="141771" x="5245100" y="5856288"/>
          <p14:tracePt t="141786" x="5219700" y="5856288"/>
          <p14:tracePt t="141804" x="5207000" y="5856288"/>
          <p14:tracePt t="141822" x="5170488" y="5856288"/>
          <p14:tracePt t="141836" x="5145088" y="5856288"/>
          <p14:tracePt t="141853" x="5132388" y="5856288"/>
          <p14:tracePt t="141856" x="5106988" y="5856288"/>
          <p14:tracePt t="141870" x="5081588" y="5856288"/>
          <p14:tracePt t="141885" x="5057775" y="5856288"/>
          <p14:tracePt t="141901" x="5019675" y="5868988"/>
          <p14:tracePt t="141919" x="4968875" y="5894388"/>
          <p14:tracePt t="141935" x="4945063" y="5894388"/>
          <p14:tracePt t="141956" x="4881563" y="5919788"/>
          <p14:tracePt t="141968" x="4843463" y="5919788"/>
          <p14:tracePt t="141986" x="4806950" y="5932488"/>
          <p14:tracePt t="142003" x="4768850" y="5945188"/>
          <p14:tracePt t="142022" x="4743450" y="5956300"/>
          <p14:tracePt t="142035" x="4719638" y="5956300"/>
          <p14:tracePt t="142054" x="4694238" y="5981700"/>
          <p14:tracePt t="142069" x="4681538" y="5981700"/>
          <p14:tracePt t="142088" x="4668838" y="5994400"/>
          <p14:tracePt t="142103" x="4656138" y="5994400"/>
          <p14:tracePt t="142135" x="4643438" y="5994400"/>
          <p14:tracePt t="143361" x="4643438" y="5981700"/>
          <p14:tracePt t="143980" x="4630738" y="5981700"/>
          <p14:tracePt t="143994" x="4619625" y="5956300"/>
          <p14:tracePt t="144004" x="4606925" y="5945188"/>
          <p14:tracePt t="144016" x="4594225" y="5919788"/>
          <p14:tracePt t="144028" x="4568825" y="5907088"/>
          <p14:tracePt t="144041" x="4568825" y="5894388"/>
          <p14:tracePt t="144060" x="4543425" y="5881688"/>
          <p14:tracePt t="144076" x="4518025" y="5856288"/>
          <p14:tracePt t="144097" x="4506913" y="5856288"/>
          <p14:tracePt t="144101" x="4494213" y="5856288"/>
          <p14:tracePt t="144114" x="4494213" y="5843588"/>
          <p14:tracePt t="144128" x="4481513" y="5843588"/>
          <p14:tracePt t="144142" x="4468813" y="5843588"/>
          <p14:tracePt t="144162" x="4456113" y="5832475"/>
          <p14:tracePt t="144176" x="4443413" y="5832475"/>
          <p14:tracePt t="144198" x="4430713" y="5832475"/>
          <p14:tracePt t="144235" x="4418013" y="5832475"/>
          <p14:tracePt t="144271" x="4418013" y="5819775"/>
          <p14:tracePt t="144283" x="4406900" y="5819775"/>
          <p14:tracePt t="146600" x="4430713" y="5819775"/>
          <p14:tracePt t="146648" x="4443413" y="5819775"/>
          <p14:tracePt t="147364" x="4456113" y="5819775"/>
          <p14:tracePt t="147388" x="4468813" y="5819775"/>
          <p14:tracePt t="147405" x="4481513" y="5819775"/>
          <p14:tracePt t="147413" x="4494213" y="5819775"/>
          <p14:tracePt t="147437" x="4518025" y="5819775"/>
          <p14:tracePt t="147449" x="4530725" y="5819775"/>
          <p14:tracePt t="147461" x="4543425" y="5819775"/>
          <p14:tracePt t="147475" x="4543425" y="5832475"/>
          <p14:tracePt t="147485" x="4556125" y="5832475"/>
          <p14:tracePt t="147502" x="4568825" y="5832475"/>
          <p14:tracePt t="147518" x="4581525" y="5832475"/>
          <p14:tracePt t="147536" x="4606925" y="5843588"/>
          <p14:tracePt t="147551" x="4630738" y="5843588"/>
          <p14:tracePt t="147571" x="4681538" y="5843588"/>
          <p14:tracePt t="147584" x="4706938" y="5843588"/>
          <p14:tracePt t="147603" x="4719638" y="5856288"/>
          <p14:tracePt t="147606" x="4743450" y="5856288"/>
          <p14:tracePt t="147619" x="4768850" y="5868988"/>
          <p14:tracePt t="147635" x="4806950" y="5868988"/>
          <p14:tracePt t="147651" x="4843463" y="5868988"/>
          <p14:tracePt t="147668" x="4919663" y="5881688"/>
          <p14:tracePt t="147683" x="4956175" y="5881688"/>
          <p14:tracePt t="147702" x="4981575" y="5894388"/>
          <p14:tracePt t="147703" x="4994275" y="5907088"/>
          <p14:tracePt t="147717" x="5019675" y="5907088"/>
          <p14:tracePt t="147734" x="5057775" y="5919788"/>
          <p14:tracePt t="147751" x="5094288" y="5932488"/>
          <p14:tracePt t="147768" x="5106988" y="5932488"/>
          <p14:tracePt t="147784" x="5145088" y="5956300"/>
          <p14:tracePt t="147804" x="5181600" y="5969000"/>
          <p14:tracePt t="149511" x="5194300" y="5969000"/>
          <p14:tracePt t="149535" x="5207000" y="5969000"/>
          <p14:tracePt t="149668" x="5219700" y="5969000"/>
          <p14:tracePt t="149936" x="5232400" y="5969000"/>
          <p14:tracePt t="149972" x="5245100" y="5969000"/>
          <p14:tracePt t="149996" x="5257800" y="5969000"/>
          <p14:tracePt t="150045" x="5270500" y="5969000"/>
          <p14:tracePt t="150250" x="5281613" y="5969000"/>
          <p14:tracePt t="150277" x="5294313" y="5969000"/>
          <p14:tracePt t="150300" x="5307013" y="5969000"/>
          <p14:tracePt t="150312" x="5319713" y="5969000"/>
          <p14:tracePt t="150336" x="5332413" y="5969000"/>
          <p14:tracePt t="150359" x="5345113" y="5969000"/>
          <p14:tracePt t="150384" x="5357813" y="5969000"/>
          <p14:tracePt t="150409" x="5370513" y="5969000"/>
          <p14:tracePt t="156315" x="5383213" y="5969000"/>
          <p14:tracePt t="156364" x="5394325" y="5969000"/>
          <p14:tracePt t="156376" x="5407025" y="5956300"/>
          <p14:tracePt t="156389" x="5407025" y="5932488"/>
          <p14:tracePt t="156401" x="5432425" y="5919788"/>
          <p14:tracePt t="156413" x="5445125" y="5907088"/>
          <p14:tracePt t="156426" x="5457825" y="5894388"/>
          <p14:tracePt t="156441" x="5483225" y="5894388"/>
          <p14:tracePt t="156458" x="5495925" y="5881688"/>
          <p14:tracePt t="156461" x="5507038" y="5868988"/>
          <p14:tracePt t="156475" x="5532438" y="5868988"/>
          <p14:tracePt t="156499" x="5557838" y="5856288"/>
          <p14:tracePt t="156510" x="5570538" y="5856288"/>
          <p14:tracePt t="156524" x="5570538" y="5843588"/>
          <p14:tracePt t="156541" x="5595938" y="5843588"/>
          <p14:tracePt t="156560" x="5607050" y="5843588"/>
          <p14:tracePt t="156582" x="5619750" y="5843588"/>
          <p14:tracePt t="156693" x="5632450" y="5843588"/>
          <p14:tracePt t="174775" x="5632450" y="5856288"/>
          <p14:tracePt t="174799" x="5645150" y="5856288"/>
          <p14:tracePt t="174860" x="5657850" y="5856288"/>
          <p14:tracePt t="174896" x="5670550" y="5856288"/>
          <p14:tracePt t="174908" x="5683250" y="5856288"/>
          <p14:tracePt t="174923" x="5683250" y="5868988"/>
          <p14:tracePt t="174934" x="5695950" y="5868988"/>
          <p14:tracePt t="174958" x="5708650" y="5868988"/>
          <p14:tracePt t="174994" x="5719763" y="5868988"/>
          <p14:tracePt t="175006" x="5732463" y="5868988"/>
          <p14:tracePt t="175053" x="5732463" y="5881688"/>
          <p14:tracePt t="175065" x="5745163" y="5881688"/>
          <p14:tracePt t="175103" x="5757863" y="5881688"/>
          <p14:tracePt t="175128" x="5783263" y="5881688"/>
          <p14:tracePt t="175140" x="5795963" y="5881688"/>
          <p14:tracePt t="175151" x="5821363" y="5894388"/>
          <p14:tracePt t="175164" x="5832475" y="5907088"/>
          <p14:tracePt t="175174" x="5870575" y="5919788"/>
          <p14:tracePt t="175190" x="5957888" y="5932488"/>
          <p14:tracePt t="175206" x="6070600" y="5956300"/>
          <p14:tracePt t="175228" x="6183313" y="5981700"/>
          <p14:tracePt t="175369" x="6070600" y="5907088"/>
          <p14:tracePt t="175381" x="5857875" y="5781675"/>
          <p14:tracePt t="175394" x="5557838" y="5568950"/>
          <p14:tracePt t="175407" x="5194300" y="5356225"/>
          <p14:tracePt t="175425" x="4719638" y="5056188"/>
          <p14:tracePt t="175442" x="3692525" y="4318000"/>
          <p14:tracePt t="175458" x="3205163" y="3854450"/>
          <p14:tracePt t="175473" x="2641600" y="3367088"/>
          <p14:tracePt t="175494" x="1790700" y="2427288"/>
          <p14:tracePt t="175507" x="1276350" y="1776413"/>
          <p14:tracePt t="175525" x="814388" y="1189038"/>
          <p14:tracePt t="175527" x="463550" y="776288"/>
          <p14:tracePt t="175541" x="274638" y="500063"/>
          <p14:tracePt t="175557" x="187325" y="374650"/>
          <p14:tracePt t="175575" x="150813" y="312738"/>
          <p14:tracePt t="175734" x="150813" y="300038"/>
          <p14:tracePt t="175745" x="138113" y="287338"/>
          <p14:tracePt t="175761" x="100013" y="238125"/>
          <p14:tracePt t="175769" x="12700" y="138113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80058B7-A073-FAFB-6D74-803650B7967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26667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18580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504"/>
    </mc:Choice>
    <mc:Fallback xmlns="">
      <p:transition spd="slow" advTm="108504"/>
    </mc:Fallback>
  </mc:AlternateContent>
  <p:extLst>
    <p:ext uri="{3A86A75C-4F4B-4683-9AE1-C65F6400EC91}">
      <p14:laserTraceLst xmlns:p14="http://schemas.microsoft.com/office/powerpoint/2010/main">
        <p14:tracePtLst>
          <p14:tracePt t="1600" x="3473450" y="6232525"/>
          <p14:tracePt t="1862" x="2490788" y="6783388"/>
          <p14:tracePt t="1875" x="2503488" y="6745288"/>
          <p14:tracePt t="1888" x="2528888" y="6707188"/>
          <p14:tracePt t="1906" x="2541588" y="6683375"/>
          <p14:tracePt t="1916" x="2541588" y="6657975"/>
          <p14:tracePt t="1923" x="2565400" y="6645275"/>
          <p14:tracePt t="1940" x="2578100" y="6632575"/>
          <p14:tracePt t="1956" x="2590800" y="6619875"/>
          <p14:tracePt t="1973" x="2641600" y="6570663"/>
          <p14:tracePt t="2166" x="2641600" y="6557963"/>
          <p14:tracePt t="2178" x="2641600" y="6532563"/>
          <p14:tracePt t="2202" x="2654300" y="6507163"/>
          <p14:tracePt t="2214" x="2654300" y="6483350"/>
          <p14:tracePt t="2225" x="2678113" y="6470650"/>
          <p14:tracePt t="2238" x="2716213" y="6432550"/>
          <p14:tracePt t="2250" x="2790825" y="6345238"/>
          <p14:tracePt t="2263" x="2903538" y="6269038"/>
          <p14:tracePt t="2276" x="3016250" y="6181725"/>
          <p14:tracePt t="2290" x="3141663" y="6119813"/>
          <p14:tracePt t="2309" x="3267075" y="6045200"/>
          <p14:tracePt t="2314" x="3379788" y="5981700"/>
          <p14:tracePt t="2324" x="3492500" y="5945188"/>
          <p14:tracePt t="2342" x="3592513" y="5907088"/>
          <p14:tracePt t="2358" x="3756025" y="5843588"/>
          <p14:tracePt t="2374" x="3856038" y="5819775"/>
          <p14:tracePt t="2391" x="3979863" y="5768975"/>
          <p14:tracePt t="2412" x="4181475" y="5756275"/>
          <p14:tracePt t="2424" x="4230688" y="5756275"/>
          <p14:tracePt t="2444" x="4305300" y="5756275"/>
          <p14:tracePt t="2457" x="4330700" y="5756275"/>
          <p14:tracePt t="2474" x="4368800" y="5756275"/>
          <p14:tracePt t="2491" x="4368800" y="5768975"/>
          <p14:tracePt t="2493" x="4381500" y="5768975"/>
          <p14:tracePt t="2517" x="4394200" y="5768975"/>
          <p14:tracePt t="2614" x="4443413" y="5768975"/>
          <p14:tracePt t="2625" x="4494213" y="5768975"/>
          <p14:tracePt t="2639" x="4581525" y="5768975"/>
          <p14:tracePt t="2651" x="4681538" y="5768975"/>
          <p14:tracePt t="2663" x="4819650" y="5768975"/>
          <p14:tracePt t="2677" x="4919663" y="5768975"/>
          <p14:tracePt t="2692" x="4981575" y="5768975"/>
          <p14:tracePt t="2710" x="5057775" y="5768975"/>
          <p14:tracePt t="2713" x="5106988" y="5768975"/>
          <p14:tracePt t="2725" x="5145088" y="5768975"/>
          <p14:tracePt t="2742" x="5170488" y="5768975"/>
          <p14:tracePt t="2966" x="5245100" y="5756275"/>
          <p14:tracePt t="2978" x="5332413" y="5756275"/>
          <p14:tracePt t="2990" x="5407025" y="5743575"/>
          <p14:tracePt t="3002" x="5470525" y="5732463"/>
          <p14:tracePt t="3016" x="5545138" y="5732463"/>
          <p14:tracePt t="3026" x="5632450" y="5719763"/>
          <p14:tracePt t="3042" x="5695950" y="5719763"/>
          <p14:tracePt t="3058" x="5770563" y="5707063"/>
          <p14:tracePt t="3077" x="5895975" y="5694363"/>
          <p14:tracePt t="3092" x="5945188" y="5694363"/>
          <p14:tracePt t="3112" x="6146800" y="5694363"/>
          <p14:tracePt t="3125" x="6234113" y="5694363"/>
          <p14:tracePt t="3147" x="6383338" y="5743575"/>
          <p14:tracePt t="3160" x="6496050" y="5768975"/>
          <p14:tracePt t="3177" x="6659563" y="5807075"/>
          <p14:tracePt t="3192" x="6859588" y="5856288"/>
          <p14:tracePt t="3212" x="7059613" y="5932488"/>
          <p14:tracePt t="3226" x="7123113" y="5956300"/>
          <p14:tracePt t="3243" x="7134225" y="5956300"/>
          <p14:tracePt t="3259" x="7146925" y="5956300"/>
          <p14:tracePt t="3462" x="7172325" y="5956300"/>
          <p14:tracePt t="3474" x="7197725" y="5969000"/>
          <p14:tracePt t="3487" x="7223125" y="5969000"/>
          <p14:tracePt t="3499" x="7235825" y="5981700"/>
          <p14:tracePt t="3513" x="7272338" y="5981700"/>
          <p14:tracePt t="3527" x="7297738" y="5994400"/>
          <p14:tracePt t="3545" x="7335838" y="5994400"/>
          <p14:tracePt t="3548" x="7385050" y="6007100"/>
          <p14:tracePt t="3561" x="7448550" y="6032500"/>
          <p14:tracePt t="3577" x="7497763" y="6045200"/>
          <p14:tracePt t="3593" x="7535863" y="6069013"/>
          <p14:tracePt t="3595" x="7585075" y="6081713"/>
          <p14:tracePt t="3612" x="7610475" y="6094413"/>
          <p14:tracePt t="3627" x="7610475" y="6107113"/>
          <p14:tracePt t="3645" x="7623175" y="6107113"/>
          <p14:tracePt t="3864" x="7710488" y="6107113"/>
          <p14:tracePt t="3876" x="7797800" y="6107113"/>
          <p14:tracePt t="3888" x="7874000" y="6107113"/>
          <p14:tracePt t="3900" x="7897813" y="6107113"/>
          <p14:tracePt t="3914" x="7935913" y="6107113"/>
          <p14:tracePt t="3927" x="7948613" y="6107113"/>
          <p14:tracePt t="4628" x="7923213" y="6107113"/>
          <p14:tracePt t="4640" x="7848600" y="6107113"/>
          <p14:tracePt t="4653" x="7773988" y="6069013"/>
          <p14:tracePt t="4664" x="7685088" y="6045200"/>
          <p14:tracePt t="4682" x="7548563" y="6007100"/>
          <p14:tracePt t="4696" x="7410450" y="5945188"/>
          <p14:tracePt t="4714" x="7159625" y="5868988"/>
          <p14:tracePt t="4730" x="7021513" y="5807075"/>
          <p14:tracePt t="4747" x="6846888" y="5768975"/>
          <p14:tracePt t="4750" x="6696075" y="5707063"/>
          <p14:tracePt t="4762" x="6572250" y="5656263"/>
          <p14:tracePt t="4781" x="6472238" y="5619750"/>
          <p14:tracePt t="4797" x="6259513" y="5530850"/>
          <p14:tracePt t="4814" x="6157913" y="5481638"/>
          <p14:tracePt t="4829" x="6057900" y="5430838"/>
          <p14:tracePt t="4849" x="5932488" y="5343525"/>
          <p14:tracePt t="4862" x="5857875" y="5305425"/>
          <p14:tracePt t="4879" x="5783263" y="5256213"/>
          <p14:tracePt t="4881" x="5708650" y="5205413"/>
          <p14:tracePt t="4895" x="5607050" y="5156200"/>
          <p14:tracePt t="4913" x="5545138" y="5118100"/>
          <p14:tracePt t="4929" x="5483225" y="5092700"/>
          <p14:tracePt t="4946" x="5419725" y="5043488"/>
          <p14:tracePt t="4963" x="5394325" y="5005388"/>
          <p14:tracePt t="4980" x="5370513" y="4981575"/>
          <p14:tracePt t="4996" x="5370513" y="4956175"/>
          <p14:tracePt t="5015" x="5370513" y="4930775"/>
          <p14:tracePt t="5234" x="5345113" y="4930775"/>
          <p14:tracePt t="5249" x="5281613" y="4905375"/>
          <p14:tracePt t="5258" x="5194300" y="4856163"/>
          <p14:tracePt t="5271" x="5019675" y="4779963"/>
          <p14:tracePt t="5282" x="4756150" y="4656138"/>
          <p14:tracePt t="5296" x="4556125" y="4518025"/>
          <p14:tracePt t="5314" x="4430713" y="4418013"/>
          <p14:tracePt t="5331" x="4156075" y="4167188"/>
          <p14:tracePt t="5348" x="4030663" y="4041775"/>
          <p14:tracePt t="5364" x="3917950" y="3905250"/>
          <p14:tracePt t="5381" x="3730625" y="3541713"/>
          <p14:tracePt t="5397" x="3643313" y="3403600"/>
          <p14:tracePt t="5415" x="3554413" y="3267075"/>
          <p14:tracePt t="5417" x="3492500" y="3128963"/>
          <p14:tracePt t="5431" x="3417888" y="3003550"/>
          <p14:tracePt t="5447" x="3367088" y="2916238"/>
          <p14:tracePt t="5464" x="3292475" y="2728913"/>
          <p14:tracePt t="5482" x="3254375" y="2678113"/>
          <p14:tracePt t="5497" x="3241675" y="2616200"/>
          <p14:tracePt t="5515" x="3216275" y="2540000"/>
          <p14:tracePt t="5530" x="3216275" y="2503488"/>
          <p14:tracePt t="5548" x="3216275" y="2465388"/>
          <p14:tracePt t="5564" x="3216275" y="2378075"/>
          <p14:tracePt t="5841" x="3205163" y="2352675"/>
          <p14:tracePt t="5854" x="3167063" y="2327275"/>
          <p14:tracePt t="5867" x="3128963" y="2290763"/>
          <p14:tracePt t="5878" x="3079750" y="2252663"/>
          <p14:tracePt t="5891" x="3028950" y="2190750"/>
          <p14:tracePt t="5901" x="2992438" y="2152650"/>
          <p14:tracePt t="5916" x="2967038" y="2089150"/>
          <p14:tracePt t="5933" x="2928938" y="2052638"/>
          <p14:tracePt t="5951" x="2890838" y="2001838"/>
          <p14:tracePt t="5966" x="2890838" y="1978025"/>
          <p14:tracePt t="5984" x="2879725" y="1952625"/>
          <p14:tracePt t="5987" x="2867025" y="1939925"/>
          <p14:tracePt t="6000" x="2854325" y="1914525"/>
          <p14:tracePt t="6021" x="2841625" y="1901825"/>
          <p14:tracePt t="6023" x="2841625" y="1889125"/>
          <p14:tracePt t="6034" x="2828925" y="1865313"/>
          <p14:tracePt t="6055" x="2803525" y="1852613"/>
          <p14:tracePt t="6066" x="2803525" y="1839913"/>
          <p14:tracePt t="6086" x="2778125" y="1814513"/>
          <p14:tracePt t="6101" x="2767013" y="1789113"/>
          <p14:tracePt t="6118" x="2754313" y="1776413"/>
          <p14:tracePt t="6120" x="2741613" y="1765300"/>
          <p14:tracePt t="6133" x="2728913" y="1752600"/>
          <p14:tracePt t="6151" x="2728913" y="1739900"/>
          <p14:tracePt t="6192" x="2728913" y="1727200"/>
          <p14:tracePt t="6204" x="2716213" y="1727200"/>
          <p14:tracePt t="6447" x="2703513" y="1701800"/>
          <p14:tracePt t="6459" x="2690813" y="1701800"/>
          <p14:tracePt t="6472" x="2667000" y="1663700"/>
          <p14:tracePt t="6487" x="2641600" y="1663700"/>
          <p14:tracePt t="6501" x="2616200" y="1639888"/>
          <p14:tracePt t="6519" x="2578100" y="1627188"/>
          <p14:tracePt t="6522" x="2554288" y="1614488"/>
          <p14:tracePt t="6535" x="2528888" y="1601788"/>
          <p14:tracePt t="6553" x="2516188" y="1589088"/>
          <p14:tracePt t="6569" x="2465388" y="1563688"/>
          <p14:tracePt t="6586" x="2452688" y="1539875"/>
          <p14:tracePt t="6601" x="2441575" y="1539875"/>
          <p14:tracePt t="6619" x="2428875" y="1514475"/>
          <p14:tracePt t="6635" x="2416175" y="1501775"/>
          <p14:tracePt t="6654" x="2403475" y="1476375"/>
          <p14:tracePt t="6668" x="2390775" y="1476375"/>
          <p14:tracePt t="6685" x="2390775" y="1463675"/>
          <p14:tracePt t="6738" x="2390775" y="1450975"/>
          <p14:tracePt t="6763" x="2378075" y="1450975"/>
          <p14:tracePt t="6800" x="2378075" y="1439863"/>
          <p14:tracePt t="6824" x="2378075" y="1427163"/>
          <p14:tracePt t="6860" x="2378075" y="1414463"/>
          <p14:tracePt t="6884" x="2365375" y="1414463"/>
          <p14:tracePt t="6897" x="2365375" y="1401763"/>
          <p14:tracePt t="6922" x="2352675" y="1376363"/>
          <p14:tracePt t="6945" x="2339975" y="1363663"/>
          <p14:tracePt t="6958" x="2328863" y="1350963"/>
          <p14:tracePt t="6970" x="2316163" y="1339850"/>
          <p14:tracePt t="6981" x="2303463" y="1327150"/>
          <p14:tracePt t="6993" x="2290763" y="1301750"/>
          <p14:tracePt t="7005" x="2278063" y="1276350"/>
          <p14:tracePt t="7019" x="2265363" y="1263650"/>
          <p14:tracePt t="7036" x="2252663" y="1238250"/>
          <p14:tracePt t="7055" x="2228850" y="1201738"/>
          <p14:tracePt t="7070" x="2228850" y="1176338"/>
          <p14:tracePt t="7086" x="2216150" y="1150938"/>
          <p14:tracePt t="7091" x="2203450" y="1125538"/>
          <p14:tracePt t="7103" x="2203450" y="1114425"/>
          <p14:tracePt t="7120" x="2203450" y="1101725"/>
          <p14:tracePt t="7135" x="2203450" y="1063625"/>
          <p14:tracePt t="7152" x="2203450" y="1050925"/>
          <p14:tracePt t="7174" x="2203450" y="1038225"/>
          <p14:tracePt t="7187" x="2228850" y="1038225"/>
          <p14:tracePt t="7202" x="2239963" y="1038225"/>
          <p14:tracePt t="7221" x="2252663" y="1038225"/>
          <p14:tracePt t="7223" x="2278063" y="1038225"/>
          <p14:tracePt t="7235" x="2316163" y="1038225"/>
          <p14:tracePt t="7257" x="2339975" y="1025525"/>
          <p14:tracePt t="7270" x="2352675" y="1025525"/>
          <p14:tracePt t="7272" x="2378075" y="1025525"/>
          <p14:tracePt t="7286" x="2403475" y="1014413"/>
          <p14:tracePt t="7303" x="2416175" y="1001713"/>
          <p14:tracePt t="7322" x="2452688" y="976313"/>
          <p14:tracePt t="7336" x="2465388" y="976313"/>
          <p14:tracePt t="7357" x="2490788" y="950913"/>
          <p14:tracePt t="7371" x="2503488" y="950913"/>
          <p14:tracePt t="7467" x="2503488" y="963613"/>
          <p14:tracePt t="7479" x="2490788" y="976313"/>
          <p14:tracePt t="7504" x="2478088" y="1001713"/>
          <p14:tracePt t="7612" x="2503488" y="1001713"/>
          <p14:tracePt t="7625" x="2528888" y="1001713"/>
          <p14:tracePt t="7638" x="2565400" y="1014413"/>
          <p14:tracePt t="7648" x="2603500" y="1014413"/>
          <p14:tracePt t="7660" x="2641600" y="1025525"/>
          <p14:tracePt t="7672" x="2667000" y="1025525"/>
          <p14:tracePt t="7689" x="2703513" y="1025525"/>
          <p14:tracePt t="7704" x="2716213" y="1038225"/>
          <p14:tracePt t="7723" x="2767013" y="1050925"/>
          <p14:tracePt t="7745" x="2790825" y="1050925"/>
          <p14:tracePt t="7758" x="2803525" y="1063625"/>
          <p14:tracePt t="7772" x="2816225" y="1076325"/>
          <p14:tracePt t="7788" x="2841625" y="1076325"/>
          <p14:tracePt t="7805" x="2854325" y="1089025"/>
          <p14:tracePt t="7831" x="2867025" y="1101725"/>
          <p14:tracePt t="7843" x="2867025" y="1114425"/>
          <p14:tracePt t="8012" x="2867025" y="1125538"/>
          <p14:tracePt t="8036" x="2867025" y="1138238"/>
          <p14:tracePt t="8050" x="2867025" y="1150938"/>
          <p14:tracePt t="8062" x="2867025" y="1163638"/>
          <p14:tracePt t="8073" x="2867025" y="1189038"/>
          <p14:tracePt t="8089" x="2867025" y="1201738"/>
          <p14:tracePt t="8105" x="2867025" y="1214438"/>
          <p14:tracePt t="8123" x="2867025" y="1276350"/>
          <p14:tracePt t="8138" x="2867025" y="1314450"/>
          <p14:tracePt t="8156" x="2867025" y="1376363"/>
          <p14:tracePt t="8159" x="2854325" y="1450975"/>
          <p14:tracePt t="8172" x="2828925" y="1539875"/>
          <p14:tracePt t="8189" x="2803525" y="1614488"/>
          <p14:tracePt t="8207" x="2728913" y="1814513"/>
          <p14:tracePt t="8224" x="2703513" y="1914525"/>
          <p14:tracePt t="8239" x="2667000" y="2039938"/>
          <p14:tracePt t="8256" x="2654300" y="2239963"/>
          <p14:tracePt t="8272" x="2654300" y="2339975"/>
          <p14:tracePt t="8291" x="2641600" y="2427288"/>
          <p14:tracePt t="8293" x="2641600" y="2490788"/>
          <p14:tracePt t="8306" x="2641600" y="2565400"/>
          <p14:tracePt t="8323" x="2641600" y="2616200"/>
          <p14:tracePt t="8340" x="2641600" y="2678113"/>
          <p14:tracePt t="8356" x="2641600" y="2703513"/>
          <p14:tracePt t="8373" x="2641600" y="2716213"/>
          <p14:tracePt t="8375" x="2641600" y="2728913"/>
          <p14:tracePt t="8390" x="2641600" y="2740025"/>
          <p14:tracePt t="8407" x="2641600" y="2765425"/>
          <p14:tracePt t="8426" x="2641600" y="2778125"/>
          <p14:tracePt t="8439" x="2641600" y="2790825"/>
          <p14:tracePt t="8473" x="2641600" y="2803525"/>
          <p14:tracePt t="8511" x="2641600" y="2816225"/>
          <p14:tracePt t="8753" x="2641600" y="2828925"/>
          <p14:tracePt t="8777" x="2641600" y="2840038"/>
          <p14:tracePt t="8801" x="2641600" y="2852738"/>
          <p14:tracePt t="8813" x="2641600" y="2865438"/>
          <p14:tracePt t="8826" x="2641600" y="2878138"/>
          <p14:tracePt t="8837" x="2641600" y="2903538"/>
          <p14:tracePt t="8862" x="2641600" y="2928938"/>
          <p14:tracePt t="8886" x="2641600" y="2941638"/>
          <p14:tracePt t="8983" x="2641600" y="2916238"/>
          <p14:tracePt t="8996" x="2641600" y="2903538"/>
          <p14:tracePt t="9009" x="2641600" y="2890838"/>
          <p14:tracePt t="9019" x="2641600" y="2865438"/>
          <p14:tracePt t="9031" x="2641600" y="2852738"/>
          <p14:tracePt t="9042" x="2641600" y="2840038"/>
          <p14:tracePt t="9058" x="2641600" y="2828925"/>
          <p14:tracePt t="9074" x="2641600" y="2816225"/>
          <p14:tracePt t="9093" x="2641600" y="2803525"/>
          <p14:tracePt t="9108" x="2641600" y="2790825"/>
          <p14:tracePt t="9130" x="2641600" y="2778125"/>
          <p14:tracePt t="9152" x="2641600" y="2765425"/>
          <p14:tracePt t="9165" x="2641600" y="2752725"/>
          <p14:tracePt t="9189" x="2654300" y="2740025"/>
          <p14:tracePt t="9214" x="2654300" y="2728913"/>
          <p14:tracePt t="9238" x="2667000" y="2728913"/>
          <p14:tracePt t="9250" x="2678113" y="2728913"/>
          <p14:tracePt t="9274" x="2690813" y="2716213"/>
          <p14:tracePt t="9298" x="2703513" y="2716213"/>
          <p14:tracePt t="9309" x="2716213" y="2703513"/>
          <p14:tracePt t="9322" x="2728913" y="2703513"/>
          <p14:tracePt t="9335" x="2741613" y="2703513"/>
          <p14:tracePt t="9347" x="2754313" y="2703513"/>
          <p14:tracePt t="9362" x="2778125" y="2703513"/>
          <p14:tracePt t="9375" x="2803525" y="2690813"/>
          <p14:tracePt t="9393" x="2828925" y="2690813"/>
          <p14:tracePt t="9396" x="2854325" y="2678113"/>
          <p14:tracePt t="9408" x="2879725" y="2678113"/>
          <p14:tracePt t="9426" x="2903538" y="2678113"/>
          <p14:tracePt t="9443" x="2941638" y="2678113"/>
          <p14:tracePt t="9459" x="2954338" y="2678113"/>
          <p14:tracePt t="9475" x="2979738" y="2665413"/>
          <p14:tracePt t="9494" x="3003550" y="2665413"/>
          <p14:tracePt t="9565" x="2979738" y="2665413"/>
          <p14:tracePt t="9577" x="2941638" y="2665413"/>
          <p14:tracePt t="9589" x="2890838" y="2665413"/>
          <p14:tracePt t="9602" x="2816225" y="2665413"/>
          <p14:tracePt t="9614" x="2728913" y="2665413"/>
          <p14:tracePt t="9628" x="2654300" y="2665413"/>
          <p14:tracePt t="9642" x="2565400" y="2665413"/>
          <p14:tracePt t="9660" x="2478088" y="2652713"/>
          <p14:tracePt t="9663" x="2416175" y="2640013"/>
          <p14:tracePt t="9675" x="2328863" y="2616200"/>
          <p14:tracePt t="9697" x="2265363" y="2603500"/>
          <p14:tracePt t="9699" x="2228850" y="2578100"/>
          <p14:tracePt t="9710" x="2216150" y="2578100"/>
          <p14:tracePt t="9726" x="2203450" y="2565400"/>
          <p14:tracePt t="9747" x="2203450" y="2552700"/>
          <p14:tracePt t="9783" x="2216150" y="2552700"/>
          <p14:tracePt t="9808" x="2228850" y="2552700"/>
          <p14:tracePt t="9820" x="2239963" y="2552700"/>
          <p14:tracePt t="9833" x="2252663" y="2552700"/>
          <p14:tracePt t="9857" x="2265363" y="2552700"/>
          <p14:tracePt t="9869" x="2278063" y="2552700"/>
          <p14:tracePt t="9881" x="2290763" y="2552700"/>
          <p14:tracePt t="9905" x="2303463" y="2552700"/>
          <p14:tracePt t="9929" x="2316163" y="2552700"/>
          <p14:tracePt t="9945" x="2339975" y="2552700"/>
          <p14:tracePt t="9953" x="2352675" y="2552700"/>
          <p14:tracePt t="9966" x="2378075" y="2552700"/>
          <p14:tracePt t="9977" x="2416175" y="2552700"/>
          <p14:tracePt t="9994" x="2452688" y="2552700"/>
          <p14:tracePt t="10010" x="2490788" y="2552700"/>
          <p14:tracePt t="10030" x="2565400" y="2540000"/>
          <p14:tracePt t="10043" x="2590800" y="2516188"/>
          <p14:tracePt t="10063" x="2654300" y="2503488"/>
          <p14:tracePt t="10077" x="2667000" y="2503488"/>
          <p14:tracePt t="10095" x="2678113" y="2490788"/>
          <p14:tracePt t="10112" x="2690813" y="2478088"/>
          <p14:tracePt t="10172" x="2654300" y="2478088"/>
          <p14:tracePt t="10184" x="2616200" y="2478088"/>
          <p14:tracePt t="10197" x="2590800" y="2478088"/>
          <p14:tracePt t="10208" x="2565400" y="2478088"/>
          <p14:tracePt t="10220" x="2541588" y="2478088"/>
          <p14:tracePt t="10232" x="2503488" y="2478088"/>
          <p14:tracePt t="10245" x="2490788" y="2452688"/>
          <p14:tracePt t="10261" x="2452688" y="2439988"/>
          <p14:tracePt t="10277" x="2452688" y="2403475"/>
          <p14:tracePt t="10294" x="2428875" y="2378075"/>
          <p14:tracePt t="10312" x="2428875" y="2339975"/>
          <p14:tracePt t="10330" x="2428875" y="2327275"/>
          <p14:tracePt t="10353" x="2428875" y="2314575"/>
          <p14:tracePt t="10451" x="2441575" y="2314575"/>
          <p14:tracePt t="10731" x="2452688" y="2314575"/>
          <p14:tracePt t="10754" x="2465388" y="2314575"/>
          <p14:tracePt t="10779" x="2478088" y="2314575"/>
          <p14:tracePt t="10802" x="2490788" y="2314575"/>
          <p14:tracePt t="10828" x="2503488" y="2314575"/>
          <p14:tracePt t="10839" x="2516188" y="2314575"/>
          <p14:tracePt t="10865" x="2528888" y="2314575"/>
          <p14:tracePt t="10900" x="2541588" y="2314575"/>
          <p14:tracePt t="10937" x="2554288" y="2314575"/>
          <p14:tracePt t="10961" x="2565400" y="2314575"/>
          <p14:tracePt t="10971" x="2578100" y="2314575"/>
          <p14:tracePt t="10997" x="2603500" y="2314575"/>
          <p14:tracePt t="11020" x="2616200" y="2314575"/>
          <p14:tracePt t="11033" x="2641600" y="2314575"/>
          <p14:tracePt t="11045" x="2667000" y="2314575"/>
          <p14:tracePt t="11057" x="2678113" y="2314575"/>
          <p14:tracePt t="11070" x="2690813" y="2314575"/>
          <p14:tracePt t="11081" x="2716213" y="2314575"/>
          <p14:tracePt t="11106" x="2728913" y="2314575"/>
          <p14:tracePt t="11132" x="2741613" y="2314575"/>
          <p14:tracePt t="11167" x="2754313" y="2314575"/>
          <p14:tracePt t="11180" x="2767013" y="2314575"/>
          <p14:tracePt t="11203" x="2778125" y="2314575"/>
          <p14:tracePt t="11214" x="2790825" y="2314575"/>
          <p14:tracePt t="11227" x="2803525" y="2314575"/>
          <p14:tracePt t="11239" x="2816225" y="2314575"/>
          <p14:tracePt t="11251" x="2828925" y="2314575"/>
          <p14:tracePt t="11266" x="2841625" y="2314575"/>
          <p14:tracePt t="11280" x="2854325" y="2314575"/>
          <p14:tracePt t="11298" x="2867025" y="2314575"/>
          <p14:tracePt t="11302" x="2879725" y="2314575"/>
          <p14:tracePt t="11372" x="2867025" y="2314575"/>
          <p14:tracePt t="11384" x="2841625" y="2303463"/>
          <p14:tracePt t="11399" x="2816225" y="2290763"/>
          <p14:tracePt t="11409" x="2803525" y="2290763"/>
          <p14:tracePt t="11421" x="2767013" y="2278063"/>
          <p14:tracePt t="11446" x="2754313" y="2278063"/>
          <p14:tracePt t="11458" x="2741613" y="2278063"/>
          <p14:tracePt t="11567" x="2754313" y="2278063"/>
          <p14:tracePt t="11579" x="2767013" y="2278063"/>
          <p14:tracePt t="11590" x="2790825" y="2278063"/>
          <p14:tracePt t="11615" x="2803525" y="2278063"/>
          <p14:tracePt t="11627" x="2816225" y="2278063"/>
          <p14:tracePt t="11640" x="2828925" y="2278063"/>
          <p14:tracePt t="11652" x="2841625" y="2278063"/>
          <p14:tracePt t="11676" x="2854325" y="2278063"/>
          <p14:tracePt t="11712" x="2854325" y="2265363"/>
          <p14:tracePt t="11724" x="2854325" y="2252663"/>
          <p14:tracePt t="11737" x="2841625" y="2252663"/>
          <p14:tracePt t="11749" x="2828925" y="2239963"/>
          <p14:tracePt t="11765" x="2803525" y="2239963"/>
          <p14:tracePt t="11784" x="2790825" y="2239963"/>
          <p14:tracePt t="12052" x="2816225" y="2239963"/>
          <p14:tracePt t="12065" x="2828925" y="2239963"/>
          <p14:tracePt t="12076" x="2867025" y="2239963"/>
          <p14:tracePt t="12088" x="2903538" y="2239963"/>
          <p14:tracePt t="12102" x="2979738" y="2239963"/>
          <p14:tracePt t="12115" x="3067050" y="2227263"/>
          <p14:tracePt t="12132" x="3167063" y="2227263"/>
          <p14:tracePt t="12150" x="3367088" y="2227263"/>
          <p14:tracePt t="12167" x="3454400" y="2227263"/>
          <p14:tracePt t="12183" x="3541713" y="2227263"/>
          <p14:tracePt t="12185" x="3592513" y="2227263"/>
          <p14:tracePt t="12203" x="3630613" y="2227263"/>
          <p14:tracePt t="12216" x="3679825" y="2227263"/>
          <p14:tracePt t="12235" x="3756025" y="2227263"/>
          <p14:tracePt t="12249" x="3792538" y="2227263"/>
          <p14:tracePt t="12266" x="3830638" y="2227263"/>
          <p14:tracePt t="12284" x="3892550" y="2227263"/>
          <p14:tracePt t="12301" x="3930650" y="2227263"/>
          <p14:tracePt t="12316" x="3968750" y="2227263"/>
          <p14:tracePt t="12318" x="3992563" y="2227263"/>
          <p14:tracePt t="12333" x="4030663" y="2227263"/>
          <p14:tracePt t="12350" x="4068763" y="2214563"/>
          <p14:tracePt t="12369" x="4168775" y="2214563"/>
          <p14:tracePt t="12383" x="4217988" y="2201863"/>
          <p14:tracePt t="12401" x="4281488" y="2201863"/>
          <p14:tracePt t="12404" x="4330700" y="2201863"/>
          <p14:tracePt t="12417" x="4381500" y="2201863"/>
          <p14:tracePt t="12434" x="4430713" y="2201863"/>
          <p14:tracePt t="12450" x="4468813" y="2201863"/>
          <p14:tracePt t="12452" x="4518025" y="2190750"/>
          <p14:tracePt t="12468" x="4543425" y="2178050"/>
          <p14:tracePt t="12483" x="4568825" y="2165350"/>
          <p14:tracePt t="12505" x="4568825" y="2152650"/>
          <p14:tracePt t="12817" x="4581525" y="2152650"/>
          <p14:tracePt t="13010" x="4594225" y="2152650"/>
          <p14:tracePt t="13035" x="4619625" y="2152650"/>
          <p14:tracePt t="13047" x="4630738" y="2165350"/>
          <p14:tracePt t="13060" x="4643438" y="2165350"/>
          <p14:tracePt t="13071" x="4668838" y="2178050"/>
          <p14:tracePt t="13084" x="4694238" y="2178050"/>
          <p14:tracePt t="13102" x="4706938" y="2178050"/>
          <p14:tracePt t="13118" x="4719638" y="2178050"/>
          <p14:tracePt t="13119" x="4743450" y="2190750"/>
          <p14:tracePt t="13144" x="4756150" y="2190750"/>
          <p14:tracePt t="13172" x="4768850" y="2190750"/>
          <p14:tracePt t="13241" x="4768850" y="2178050"/>
          <p14:tracePt t="13653" x="4768850" y="2190750"/>
          <p14:tracePt t="13666" x="4768850" y="2201863"/>
          <p14:tracePt t="13679" x="4768850" y="2214563"/>
          <p14:tracePt t="13689" x="4768850" y="2227263"/>
          <p14:tracePt t="13703" x="4768850" y="2239963"/>
          <p14:tracePt t="13720" x="4768850" y="2252663"/>
          <p14:tracePt t="13738" x="4768850" y="2265363"/>
          <p14:tracePt t="13740" x="4768850" y="2278063"/>
          <p14:tracePt t="13752" x="4756150" y="2278063"/>
          <p14:tracePt t="13772" x="4732338" y="2290763"/>
          <p14:tracePt t="13775" x="4706938" y="2303463"/>
          <p14:tracePt t="13787" x="4668838" y="2314575"/>
          <p14:tracePt t="13804" x="4594225" y="2339975"/>
          <p14:tracePt t="13819" x="4506913" y="2365375"/>
          <p14:tracePt t="13836" x="4281488" y="2403475"/>
          <p14:tracePt t="13852" x="4117975" y="2403475"/>
          <p14:tracePt t="13873" x="3830638" y="2403475"/>
          <p14:tracePt t="13886" x="3692525" y="2403475"/>
          <p14:tracePt t="13903" x="3541713" y="2403475"/>
          <p14:tracePt t="13920" x="3317875" y="2390775"/>
          <p14:tracePt t="13937" x="3228975" y="2378075"/>
          <p14:tracePt t="13953" x="3179763" y="2365375"/>
          <p14:tracePt t="13972" x="3092450" y="2365375"/>
          <p14:tracePt t="13986" x="3092450" y="2352675"/>
          <p14:tracePt t="14004" x="3079750" y="2352675"/>
          <p14:tracePt t="14006" x="3054350" y="2339975"/>
          <p14:tracePt t="14211" x="3041650" y="2339975"/>
          <p14:tracePt t="14236" x="3041650" y="2352675"/>
          <p14:tracePt t="14247" x="3041650" y="2365375"/>
          <p14:tracePt t="14260" x="3041650" y="2378075"/>
          <p14:tracePt t="14271" x="3041650" y="2403475"/>
          <p14:tracePt t="14287" x="3028950" y="2439988"/>
          <p14:tracePt t="14304" x="3016250" y="2478088"/>
          <p14:tracePt t="14320" x="3003550" y="2503488"/>
          <p14:tracePt t="14321" x="3003550" y="2552700"/>
          <p14:tracePt t="14339" x="3003550" y="2590800"/>
          <p14:tracePt t="14353" x="3003550" y="2640013"/>
          <p14:tracePt t="14375" x="3003550" y="2716213"/>
          <p14:tracePt t="14387" x="3003550" y="2752725"/>
          <p14:tracePt t="14405" x="2992438" y="2803525"/>
          <p14:tracePt t="14421" x="2992438" y="2828925"/>
          <p14:tracePt t="14442" x="2992438" y="2840038"/>
          <p14:tracePt t="14540" x="2992438" y="2816225"/>
          <p14:tracePt t="14550" x="2992438" y="2803525"/>
          <p14:tracePt t="14562" x="2992438" y="2790825"/>
          <p14:tracePt t="14575" x="2992438" y="2765425"/>
          <p14:tracePt t="14589" x="2992438" y="2740025"/>
          <p14:tracePt t="14609" x="2992438" y="2703513"/>
          <p14:tracePt t="14612" x="2992438" y="2690813"/>
          <p14:tracePt t="14624" x="2992438" y="2678113"/>
          <p14:tracePt t="14640" x="2992438" y="2665413"/>
          <p14:tracePt t="14660" x="2979738" y="2665413"/>
          <p14:tracePt t="14684" x="2954338" y="2665413"/>
          <p14:tracePt t="14711" x="2928938" y="2665413"/>
          <p14:tracePt t="14722" x="2903538" y="2678113"/>
          <p14:tracePt t="14733" x="2890838" y="2690813"/>
          <p14:tracePt t="14746" x="2867025" y="2703513"/>
          <p14:tracePt t="14758" x="2841625" y="2716213"/>
          <p14:tracePt t="14773" x="2816225" y="2716213"/>
          <p14:tracePt t="14789" x="2778125" y="2716213"/>
          <p14:tracePt t="14807" x="2741613" y="2716213"/>
          <p14:tracePt t="14822" x="2728913" y="2716213"/>
          <p14:tracePt t="14843" x="2716213" y="2716213"/>
          <p14:tracePt t="14866" x="2703513" y="2716213"/>
          <p14:tracePt t="14891" x="2690813" y="2716213"/>
          <p14:tracePt t="14942" x="2690813" y="2703513"/>
          <p14:tracePt t="14976" x="2690813" y="2690813"/>
          <p14:tracePt t="15036" x="2690813" y="2678113"/>
          <p14:tracePt t="15060" x="2690813" y="2665413"/>
          <p14:tracePt t="15085" x="2678113" y="2652713"/>
          <p14:tracePt t="15097" x="2667000" y="2640013"/>
          <p14:tracePt t="15112" x="2654300" y="2627313"/>
          <p14:tracePt t="15121" x="2641600" y="2616200"/>
          <p14:tracePt t="15133" x="2628900" y="2603500"/>
          <p14:tracePt t="15146" x="2628900" y="2590800"/>
          <p14:tracePt t="15157" x="2616200" y="2578100"/>
          <p14:tracePt t="15177" x="2616200" y="2565400"/>
          <p14:tracePt t="15194" x="2616200" y="2552700"/>
          <p14:tracePt t="15209" x="2616200" y="2540000"/>
          <p14:tracePt t="15243" x="2628900" y="2540000"/>
          <p14:tracePt t="15266" x="2641600" y="2540000"/>
          <p14:tracePt t="15279" x="2654300" y="2540000"/>
          <p14:tracePt t="15291" x="2667000" y="2540000"/>
          <p14:tracePt t="15303" x="2678113" y="2540000"/>
          <p14:tracePt t="15316" x="2703513" y="2540000"/>
          <p14:tracePt t="15327" x="2716213" y="2540000"/>
          <p14:tracePt t="15342" x="2728913" y="2540000"/>
          <p14:tracePt t="15357" x="2741613" y="2540000"/>
          <p14:tracePt t="15380" x="2790825" y="2540000"/>
          <p14:tracePt t="15391" x="2803525" y="2540000"/>
          <p14:tracePt t="15408" x="2816225" y="2540000"/>
          <p14:tracePt t="15424" x="2841625" y="2540000"/>
          <p14:tracePt t="15449" x="2854325" y="2540000"/>
          <p14:tracePt t="15485" x="2867025" y="2540000"/>
          <p14:tracePt t="15618" x="2879725" y="2540000"/>
          <p14:tracePt t="15631" x="2890838" y="2540000"/>
          <p14:tracePt t="15644" x="2903538" y="2540000"/>
          <p14:tracePt t="15655" x="2941638" y="2540000"/>
          <p14:tracePt t="15667" x="2967038" y="2540000"/>
          <p14:tracePt t="15679" x="2992438" y="2540000"/>
          <p14:tracePt t="15693" x="3054350" y="2540000"/>
          <p14:tracePt t="15709" x="3141663" y="2540000"/>
          <p14:tracePt t="15724" x="3254375" y="2540000"/>
          <p14:tracePt t="15726" x="3354388" y="2540000"/>
          <p14:tracePt t="15742" x="3454400" y="2540000"/>
          <p14:tracePt t="15759" x="3567113" y="2540000"/>
          <p14:tracePt t="15777" x="3767138" y="2540000"/>
          <p14:tracePt t="15792" x="3830638" y="2540000"/>
          <p14:tracePt t="15811" x="3867150" y="2540000"/>
          <p14:tracePt t="15813" x="3905250" y="2540000"/>
          <p14:tracePt t="15826" x="3943350" y="2540000"/>
          <p14:tracePt t="15843" x="4005263" y="2540000"/>
          <p14:tracePt t="16092" x="4017963" y="2540000"/>
          <p14:tracePt t="16104" x="4030663" y="2540000"/>
          <p14:tracePt t="16117" x="4056063" y="2540000"/>
          <p14:tracePt t="16127" x="4081463" y="2552700"/>
          <p14:tracePt t="16143" x="4105275" y="2565400"/>
          <p14:tracePt t="16160" x="4130675" y="2578100"/>
          <p14:tracePt t="16176" x="4205288" y="2590800"/>
          <p14:tracePt t="16193" x="4243388" y="2603500"/>
          <p14:tracePt t="16212" x="4281488" y="2616200"/>
          <p14:tracePt t="16214" x="4294188" y="2616200"/>
          <p14:tracePt t="16226" x="4318000" y="2627313"/>
          <p14:tracePt t="16243" x="4330700" y="2627313"/>
          <p14:tracePt t="16260" x="4356100" y="2640013"/>
          <p14:tracePt t="16276" x="4381500" y="2640013"/>
          <p14:tracePt t="16293" x="4406900" y="2652713"/>
          <p14:tracePt t="16312" x="4443413" y="2678113"/>
          <p14:tracePt t="16327" x="4481513" y="2678113"/>
          <p14:tracePt t="16343" x="4506913" y="2678113"/>
          <p14:tracePt t="16345" x="4518025" y="2690813"/>
          <p14:tracePt t="16360" x="4543425" y="2703513"/>
          <p14:tracePt t="16378" x="4568825" y="2703513"/>
          <p14:tracePt t="16394" x="4594225" y="2703513"/>
          <p14:tracePt t="16412" x="4606925" y="2716213"/>
          <p14:tracePt t="16427" x="4619625" y="2716213"/>
          <p14:tracePt t="16446" x="4630738" y="2728913"/>
          <p14:tracePt t="16460" x="4643438" y="2728913"/>
          <p14:tracePt t="16504" x="4630738" y="2740025"/>
          <p14:tracePt t="16516" x="4606925" y="2740025"/>
          <p14:tracePt t="16527" x="4568825" y="2740025"/>
          <p14:tracePt t="16541" x="4506913" y="2752725"/>
          <p14:tracePt t="16553" x="4443413" y="2765425"/>
          <p14:tracePt t="16564" x="4356100" y="2790825"/>
          <p14:tracePt t="16582" x="4243388" y="2828925"/>
          <p14:tracePt t="16594" x="4117975" y="2852738"/>
          <p14:tracePt t="16611" x="3956050" y="2890838"/>
          <p14:tracePt t="16612" x="3830638" y="2916238"/>
          <p14:tracePt t="16627" x="3717925" y="2928938"/>
          <p14:tracePt t="16645" x="3605213" y="2941638"/>
          <p14:tracePt t="16662" x="3405188" y="2952750"/>
          <p14:tracePt t="16677" x="3317875" y="2952750"/>
          <p14:tracePt t="16694" x="3254375" y="2952750"/>
          <p14:tracePt t="16711" x="3154363" y="2952750"/>
          <p14:tracePt t="16727" x="3116263" y="2952750"/>
          <p14:tracePt t="16745" x="3054350" y="2952750"/>
          <p14:tracePt t="16747" x="3003550" y="2941638"/>
          <p14:tracePt t="16761" x="2928938" y="2928938"/>
          <p14:tracePt t="16778" x="2854325" y="2903538"/>
          <p14:tracePt t="16795" x="2741613" y="2865438"/>
          <p14:tracePt t="16812" x="2703513" y="2852738"/>
          <p14:tracePt t="16828" x="2667000" y="2852738"/>
          <p14:tracePt t="16830" x="2641600" y="2840038"/>
          <p14:tracePt t="16845" x="2616200" y="2828925"/>
          <p14:tracePt t="16861" x="2590800" y="2816225"/>
          <p14:tracePt t="16881" x="2565400" y="2803525"/>
          <p14:tracePt t="16895" x="2554288" y="2790825"/>
          <p14:tracePt t="16916" x="2541588" y="2790825"/>
          <p14:tracePt t="17171" x="2541588" y="2778125"/>
          <p14:tracePt t="17208" x="2554288" y="2778125"/>
          <p14:tracePt t="17232" x="2554288" y="2765425"/>
          <p14:tracePt t="17292" x="2565400" y="2765425"/>
          <p14:tracePt t="17463" x="2578100" y="2765425"/>
          <p14:tracePt t="17475" x="2590800" y="2765425"/>
          <p14:tracePt t="17487" x="2603500" y="2765425"/>
          <p14:tracePt t="17498" x="2628900" y="2765425"/>
          <p14:tracePt t="17513" x="2654300" y="2765425"/>
          <p14:tracePt t="17530" x="2690813" y="2765425"/>
          <p14:tracePt t="17546" x="2741613" y="2765425"/>
          <p14:tracePt t="17563" x="2767013" y="2765425"/>
          <p14:tracePt t="17581" x="2803525" y="2765425"/>
          <p14:tracePt t="17597" x="2879725" y="2778125"/>
          <p14:tracePt t="17613" x="2916238" y="2778125"/>
          <p14:tracePt t="17631" x="3003550" y="2790825"/>
          <p14:tracePt t="17647" x="3028950" y="2790825"/>
          <p14:tracePt t="17664" x="3054350" y="2790825"/>
          <p14:tracePt t="17680" x="3092450" y="2790825"/>
          <p14:tracePt t="17697" x="3128963" y="2790825"/>
          <p14:tracePt t="17715" x="3154363" y="2790825"/>
          <p14:tracePt t="17717" x="3179763" y="2790825"/>
          <p14:tracePt t="17731" x="3205163" y="2790825"/>
          <p14:tracePt t="17748" x="3228975" y="2790825"/>
          <p14:tracePt t="17765" x="3279775" y="2790825"/>
          <p14:tracePt t="17780" x="3305175" y="2790825"/>
          <p14:tracePt t="17797" x="3317875" y="2790825"/>
          <p14:tracePt t="17814" x="3341688" y="2790825"/>
          <p14:tracePt t="17831" x="3367088" y="2790825"/>
          <p14:tracePt t="17848" x="3379788" y="2790825"/>
          <p14:tracePt t="17852" x="3405188" y="2790825"/>
          <p14:tracePt t="17864" x="3429000" y="2790825"/>
          <p14:tracePt t="17882" x="3467100" y="2790825"/>
          <p14:tracePt t="17897" x="3492500" y="2778125"/>
          <p14:tracePt t="17898" x="3505200" y="2778125"/>
          <p14:tracePt t="17915" x="3517900" y="2778125"/>
          <p14:tracePt t="17931" x="3541713" y="2778125"/>
          <p14:tracePt t="17948" x="3579813" y="2765425"/>
          <p14:tracePt t="17964" x="3592513" y="2765425"/>
          <p14:tracePt t="17981" x="3630613" y="2765425"/>
          <p14:tracePt t="17997" x="3679825" y="2765425"/>
          <p14:tracePt t="18015" x="3705225" y="2765425"/>
          <p14:tracePt t="18032" x="3756025" y="2740025"/>
          <p14:tracePt t="18052" x="3792538" y="2740025"/>
          <p14:tracePt t="18239" x="3805238" y="2740025"/>
          <p14:tracePt t="18251" x="3817938" y="2740025"/>
          <p14:tracePt t="18263" x="3830638" y="2740025"/>
          <p14:tracePt t="18276" x="3856038" y="2740025"/>
          <p14:tracePt t="18288" x="3879850" y="2740025"/>
          <p14:tracePt t="18300" x="3905250" y="2740025"/>
          <p14:tracePt t="18316" x="3930650" y="2740025"/>
          <p14:tracePt t="18332" x="3968750" y="2740025"/>
          <p14:tracePt t="18335" x="3992563" y="2740025"/>
          <p14:tracePt t="18350" x="4030663" y="2740025"/>
          <p14:tracePt t="18365" x="4068763" y="2740025"/>
          <p14:tracePt t="18382" x="4117975" y="2740025"/>
          <p14:tracePt t="18384" x="4156075" y="2740025"/>
          <p14:tracePt t="18398" x="4192588" y="2740025"/>
          <p14:tracePt t="18423" x="4256088" y="2740025"/>
          <p14:tracePt t="18433" x="4294188" y="2740025"/>
          <p14:tracePt t="18450" x="4318000" y="2740025"/>
          <p14:tracePt t="18465" x="4356100" y="2740025"/>
          <p14:tracePt t="18482" x="4418013" y="2740025"/>
          <p14:tracePt t="18499" x="4456113" y="2740025"/>
          <p14:tracePt t="18522" x="4494213" y="2740025"/>
          <p14:tracePt t="18532" x="4518025" y="2740025"/>
          <p14:tracePt t="18555" x="4530725" y="2740025"/>
          <p14:tracePt t="18567" x="4543425" y="2740025"/>
          <p14:tracePt t="18584" x="4556125" y="2740025"/>
          <p14:tracePt t="18627" x="4568825" y="2740025"/>
          <p14:tracePt t="18712" x="4581525" y="2740025"/>
          <p14:tracePt t="18761" x="4594225" y="2740025"/>
          <p14:tracePt t="18773" x="4594225" y="2728913"/>
          <p14:tracePt t="18786" x="4606925" y="2728913"/>
          <p14:tracePt t="18809" x="4619625" y="2716213"/>
          <p14:tracePt t="18833" x="4630738" y="2703513"/>
          <p14:tracePt t="18859" x="4630738" y="2690813"/>
          <p14:tracePt t="18882" x="4630738" y="2678113"/>
          <p14:tracePt t="18893" x="4630738" y="2652713"/>
          <p14:tracePt t="18905" x="4630738" y="2640013"/>
          <p14:tracePt t="18918" x="4606925" y="2616200"/>
          <p14:tracePt t="18933" x="4568825" y="2590800"/>
          <p14:tracePt t="18950" x="4530725" y="2552700"/>
          <p14:tracePt t="18968" x="4430713" y="2490788"/>
          <p14:tracePt t="18984" x="4368800" y="2452688"/>
          <p14:tracePt t="19000" x="4268788" y="2414588"/>
          <p14:tracePt t="19002" x="4168775" y="2378075"/>
          <p14:tracePt t="19017" x="4081463" y="2352675"/>
          <p14:tracePt t="19034" x="3992563" y="2314575"/>
          <p14:tracePt t="19054" x="3805238" y="2278063"/>
          <p14:tracePt t="19067" x="3717925" y="2265363"/>
          <p14:tracePt t="19085" x="3617913" y="2239963"/>
          <p14:tracePt t="19088" x="3541713" y="2227263"/>
          <p14:tracePt t="19102" x="3454400" y="2214563"/>
          <p14:tracePt t="19119" x="3392488" y="2190750"/>
          <p14:tracePt t="19135" x="3241675" y="2152650"/>
          <p14:tracePt t="19151" x="3192463" y="2127250"/>
          <p14:tracePt t="19171" x="3128963" y="2089150"/>
          <p14:tracePt t="19174" x="3103563" y="2065338"/>
          <p14:tracePt t="19187" x="3079750" y="2052638"/>
          <p14:tracePt t="19201" x="3054350" y="2052638"/>
          <p14:tracePt t="19218" x="3041650" y="2039938"/>
          <p14:tracePt t="19222" x="3028950" y="2039938"/>
          <p14:tracePt t="19234" x="3016250" y="2039938"/>
          <p14:tracePt t="19252" x="3003550" y="2039938"/>
          <p14:tracePt t="19268" x="2992438" y="2039938"/>
          <p14:tracePt t="19270" x="2979738" y="2039938"/>
          <p14:tracePt t="19285" x="2967038" y="2039938"/>
          <p14:tracePt t="19302" x="2941638" y="2065338"/>
          <p14:tracePt t="19322" x="2903538" y="2127250"/>
          <p14:tracePt t="19334" x="2879725" y="2165350"/>
          <p14:tracePt t="19353" x="2854325" y="2214563"/>
          <p14:tracePt t="19356" x="2828925" y="2278063"/>
          <p14:tracePt t="19369" x="2803525" y="2314575"/>
          <p14:tracePt t="19385" x="2790825" y="2390775"/>
          <p14:tracePt t="19403" x="2767013" y="2540000"/>
          <p14:tracePt t="19419" x="2741613" y="2616200"/>
          <p14:tracePt t="19435" x="2728913" y="2665413"/>
          <p14:tracePt t="19453" x="2716213" y="2778125"/>
          <p14:tracePt t="19468" x="2716213" y="2816225"/>
          <p14:tracePt t="19485" x="2716213" y="2840038"/>
          <p14:tracePt t="19502" x="2716213" y="2890838"/>
          <p14:tracePt t="19519" x="2716213" y="2903538"/>
          <p14:tracePt t="19536" x="2741613" y="2903538"/>
          <p14:tracePt t="19554" x="2754313" y="2903538"/>
          <p14:tracePt t="19568" x="2767013" y="2903538"/>
          <p14:tracePt t="19588" x="2790825" y="2903538"/>
          <p14:tracePt t="19602" x="2816225" y="2903538"/>
          <p14:tracePt t="19619" x="2828925" y="2903538"/>
          <p14:tracePt t="19623" x="2841625" y="2903538"/>
          <p14:tracePt t="19636" x="2867025" y="2903538"/>
          <p14:tracePt t="19653" x="2879725" y="2903538"/>
          <p14:tracePt t="19669" x="2903538" y="2903538"/>
          <p14:tracePt t="19686" x="2928938" y="2903538"/>
          <p14:tracePt t="19702" x="2954338" y="2890838"/>
          <p14:tracePt t="19722" x="3003550" y="2852738"/>
          <p14:tracePt t="19735" x="3028950" y="2828925"/>
          <p14:tracePt t="19752" x="3041650" y="2816225"/>
          <p14:tracePt t="19755" x="3067050" y="2790825"/>
          <p14:tracePt t="19768" x="3079750" y="2790825"/>
          <p14:tracePt t="19786" x="3092450" y="2765425"/>
          <p14:tracePt t="19803" x="3103563" y="2740025"/>
          <p14:tracePt t="19820" x="3116263" y="2728913"/>
          <p14:tracePt t="19836" x="3128963" y="2716213"/>
          <p14:tracePt t="19855" x="3154363" y="2678113"/>
          <p14:tracePt t="19869" x="3154363" y="2652713"/>
          <p14:tracePt t="19887" x="3167063" y="2640013"/>
          <p14:tracePt t="19890" x="3179763" y="2627313"/>
          <p14:tracePt t="19902" x="3192463" y="2603500"/>
          <p14:tracePt t="19925" x="3216275" y="2590800"/>
          <p14:tracePt t="19938" x="3228975" y="2590800"/>
          <p14:tracePt t="19953" x="3254375" y="2565400"/>
          <p14:tracePt t="19969" x="3279775" y="2552700"/>
          <p14:tracePt t="19988" x="3354388" y="2540000"/>
          <p14:tracePt t="20003" x="3392488" y="2540000"/>
          <p14:tracePt t="20023" x="3492500" y="2516188"/>
          <p14:tracePt t="20036" x="3541713" y="2516188"/>
          <p14:tracePt t="20053" x="3630613" y="2503488"/>
          <p14:tracePt t="20071" x="3756025" y="2503488"/>
          <p14:tracePt t="20087" x="3792538" y="2503488"/>
          <p14:tracePt t="20102" x="3830638" y="2503488"/>
          <p14:tracePt t="20121" x="3879850" y="2503488"/>
          <p14:tracePt t="20136" x="3905250" y="2503488"/>
          <p14:tracePt t="20155" x="3930650" y="2503488"/>
          <p14:tracePt t="20157" x="3956050" y="2503488"/>
          <p14:tracePt t="20170" x="3992563" y="2516188"/>
          <p14:tracePt t="20188" x="4017963" y="2516188"/>
          <p14:tracePt t="20204" x="4043363" y="2527300"/>
          <p14:tracePt t="20221" x="4043363" y="2540000"/>
          <p14:tracePt t="20237" x="4056063" y="2540000"/>
          <p14:tracePt t="20254" x="4056063" y="2552700"/>
          <p14:tracePt t="20271" x="4056063" y="2565400"/>
          <p14:tracePt t="20288" x="4068763" y="2565400"/>
          <p14:tracePt t="20291" x="4068763" y="2578100"/>
          <p14:tracePt t="20313" x="4068763" y="2590800"/>
          <p14:tracePt t="20350" x="4068763" y="2603500"/>
          <p14:tracePt t="20373" x="4043363" y="2603500"/>
          <p14:tracePt t="20388" x="4017963" y="2603500"/>
          <p14:tracePt t="20398" x="3992563" y="2603500"/>
          <p14:tracePt t="20410" x="3956050" y="2603500"/>
          <p14:tracePt t="20424" x="3905250" y="2616200"/>
          <p14:tracePt t="20437" x="3856038" y="2627313"/>
          <p14:tracePt t="20458" x="3679825" y="2640013"/>
          <p14:tracePt t="20473" x="3617913" y="2640013"/>
          <p14:tracePt t="20488" x="3554413" y="2640013"/>
          <p14:tracePt t="20504" x="3505200" y="2640013"/>
          <p14:tracePt t="20506" x="3467100" y="2640013"/>
          <p14:tracePt t="20523" x="3417888" y="2640013"/>
          <p14:tracePt t="20537" x="3392488" y="2640013"/>
          <p14:tracePt t="20556" x="3367088" y="2640013"/>
          <p14:tracePt t="20558" x="3354388" y="2640013"/>
          <p14:tracePt t="20629" x="3367088" y="2640013"/>
          <p14:tracePt t="20641" x="3379788" y="2640013"/>
          <p14:tracePt t="20654" x="3405188" y="2640013"/>
          <p14:tracePt t="20665" x="3417888" y="2640013"/>
          <p14:tracePt t="20677" x="3429000" y="2640013"/>
          <p14:tracePt t="20692" x="3454400" y="2640013"/>
          <p14:tracePt t="20704" x="3479800" y="2640013"/>
          <p14:tracePt t="20722" x="3505200" y="2640013"/>
          <p14:tracePt t="20739" x="3541713" y="2640013"/>
          <p14:tracePt t="20756" x="3567113" y="2640013"/>
          <p14:tracePt t="20772" x="3592513" y="2640013"/>
          <p14:tracePt t="20774" x="3605213" y="2640013"/>
          <p14:tracePt t="20789" x="3617913" y="2640013"/>
          <p14:tracePt t="20895" x="3605213" y="2627313"/>
          <p14:tracePt t="21236" x="3605213" y="2640013"/>
          <p14:tracePt t="21261" x="3605213" y="2652713"/>
          <p14:tracePt t="21284" x="3605213" y="2665413"/>
          <p14:tracePt t="21307" x="3605213" y="2678113"/>
          <p14:tracePt t="21322" x="3592513" y="2690813"/>
          <p14:tracePt t="21333" x="3592513" y="2703513"/>
          <p14:tracePt t="21345" x="3579813" y="2716213"/>
          <p14:tracePt t="21358" x="3567113" y="2740025"/>
          <p14:tracePt t="21373" x="3567113" y="2765425"/>
          <p14:tracePt t="21391" x="3541713" y="2790825"/>
          <p14:tracePt t="21393" x="3517900" y="2840038"/>
          <p14:tracePt t="21406" x="3505200" y="2890838"/>
          <p14:tracePt t="21424" x="3492500" y="2941638"/>
          <p14:tracePt t="21440" x="3467100" y="2990850"/>
          <p14:tracePt t="21442" x="3429000" y="3041650"/>
          <p14:tracePt t="21457" x="3417888" y="3090863"/>
          <p14:tracePt t="21473" x="3405188" y="3128963"/>
          <p14:tracePt t="21495" x="3379788" y="3190875"/>
          <p14:tracePt t="21506" x="3367088" y="3203575"/>
          <p14:tracePt t="21525" x="3354388" y="3216275"/>
          <p14:tracePt t="21853" x="3354388" y="3203575"/>
          <p14:tracePt t="21879" x="3354388" y="3190875"/>
          <p14:tracePt t="21894" x="3354388" y="3178175"/>
          <p14:tracePt t="21903" x="3354388" y="3165475"/>
          <p14:tracePt t="21915" x="3341688" y="3165475"/>
          <p14:tracePt t="21928" x="3341688" y="3141663"/>
          <p14:tracePt t="21942" x="3341688" y="3128963"/>
          <p14:tracePt t="21959" x="3341688" y="3103563"/>
          <p14:tracePt t="21976" x="3341688" y="3065463"/>
          <p14:tracePt t="21994" x="3341688" y="3028950"/>
          <p14:tracePt t="22008" x="3341688" y="2990850"/>
          <p14:tracePt t="22025" x="3341688" y="2916238"/>
          <p14:tracePt t="22043" x="3354388" y="2878138"/>
          <p14:tracePt t="22060" x="3367088" y="2865438"/>
          <p14:tracePt t="22061" x="3392488" y="2840038"/>
          <p14:tracePt t="22075" x="3417888" y="2828925"/>
          <p14:tracePt t="22094" x="3429000" y="2816225"/>
          <p14:tracePt t="22097" x="3467100" y="2803525"/>
          <p14:tracePt t="22109" x="3492500" y="2790825"/>
          <p14:tracePt t="22125" x="3517900" y="2778125"/>
          <p14:tracePt t="22141" x="3530600" y="2778125"/>
          <p14:tracePt t="22159" x="3541713" y="2778125"/>
          <p14:tracePt t="22175" x="3554413" y="2778125"/>
          <p14:tracePt t="22195" x="3567113" y="2790825"/>
          <p14:tracePt t="22208" x="3579813" y="2816225"/>
          <p14:tracePt t="22227" x="3579813" y="2840038"/>
          <p14:tracePt t="22242" x="3592513" y="2903538"/>
          <p14:tracePt t="22262" x="3592513" y="2928938"/>
          <p14:tracePt t="22275" x="3592513" y="2952750"/>
          <p14:tracePt t="22277" x="3592513" y="2978150"/>
          <p14:tracePt t="22294" x="3592513" y="2990850"/>
          <p14:tracePt t="22309" x="3592513" y="3028950"/>
          <p14:tracePt t="22328" x="3592513" y="3054350"/>
          <p14:tracePt t="22342" x="3592513" y="3065463"/>
          <p14:tracePt t="22361" x="3592513" y="3103563"/>
          <p14:tracePt t="22364" x="3592513" y="3116263"/>
          <p14:tracePt t="22387" x="3592513" y="3128963"/>
          <p14:tracePt t="22401" x="3579813" y="3128963"/>
          <p14:tracePt t="22449" x="3567113" y="3116263"/>
          <p14:tracePt t="22462" x="3567113" y="3103563"/>
          <p14:tracePt t="22473" x="3567113" y="3090863"/>
          <p14:tracePt t="22485" x="3567113" y="3054350"/>
          <p14:tracePt t="22497" x="3567113" y="3041650"/>
          <p14:tracePt t="22510" x="3567113" y="3016250"/>
          <p14:tracePt t="22525" x="3554413" y="2990850"/>
          <p14:tracePt t="22542" x="3554413" y="2978150"/>
          <p14:tracePt t="22559" x="3530600" y="2928938"/>
          <p14:tracePt t="22575" x="3517900" y="2916238"/>
          <p14:tracePt t="22593" x="3492500" y="2865438"/>
          <p14:tracePt t="22609" x="3441700" y="2765425"/>
          <p14:tracePt t="22626" x="3417888" y="2703513"/>
          <p14:tracePt t="22643" x="3379788" y="2552700"/>
          <p14:tracePt t="22661" x="3367088" y="2503488"/>
          <p14:tracePt t="22675" x="3354388" y="2452688"/>
          <p14:tracePt t="22693" x="3354388" y="2378075"/>
          <p14:tracePt t="22709" x="3354388" y="2365375"/>
          <p14:tracePt t="22726" x="3354388" y="2352675"/>
          <p14:tracePt t="22742" x="3354388" y="2339975"/>
          <p14:tracePt t="23104" x="3354388" y="2352675"/>
          <p14:tracePt t="23116" x="3354388" y="2365375"/>
          <p14:tracePt t="23131" x="3367088" y="2365375"/>
          <p14:tracePt t="23140" x="3367088" y="2378075"/>
          <p14:tracePt t="23178" x="3367088" y="2390775"/>
          <p14:tracePt t="23359" x="3367088" y="2403475"/>
          <p14:tracePt t="23371" x="3367088" y="2414588"/>
          <p14:tracePt t="23408" x="3367088" y="2427288"/>
          <p14:tracePt t="23432" x="3367088" y="2439988"/>
          <p14:tracePt t="23444" x="3367088" y="2452688"/>
          <p14:tracePt t="23455" x="3367088" y="2465388"/>
          <p14:tracePt t="23469" x="3367088" y="2478088"/>
          <p14:tracePt t="23480" x="3367088" y="2490788"/>
          <p14:tracePt t="23496" x="3367088" y="2503488"/>
          <p14:tracePt t="23511" x="3367088" y="2527300"/>
          <p14:tracePt t="23529" x="3367088" y="2565400"/>
          <p14:tracePt t="23544" x="3367088" y="2578100"/>
          <p14:tracePt t="23561" x="3367088" y="2603500"/>
          <p14:tracePt t="23565" x="3367088" y="2616200"/>
          <p14:tracePt t="23578" x="3367088" y="2627313"/>
          <p14:tracePt t="23596" x="3367088" y="2640013"/>
          <p14:tracePt t="23612" x="3367088" y="2652713"/>
          <p14:tracePt t="23614" x="3367088" y="2665413"/>
          <p14:tracePt t="23629" x="3367088" y="2678113"/>
          <p14:tracePt t="23645" x="3367088" y="2703513"/>
          <p14:tracePt t="23663" x="3367088" y="2728913"/>
          <p14:tracePt t="23678" x="3367088" y="2752725"/>
          <p14:tracePt t="23696" x="3367088" y="2778125"/>
          <p14:tracePt t="23700" x="3367088" y="2790825"/>
          <p14:tracePt t="23712" x="3367088" y="2803525"/>
          <p14:tracePt t="23729" x="3367088" y="2828925"/>
          <p14:tracePt t="23745" x="3367088" y="2840038"/>
          <p14:tracePt t="23746" x="3367088" y="2852738"/>
          <p14:tracePt t="23762" x="3367088" y="2865438"/>
          <p14:tracePt t="23778" x="3367088" y="2878138"/>
          <p14:tracePt t="23798" x="3367088" y="2903538"/>
          <p14:tracePt t="23812" x="3367088" y="2916238"/>
          <p14:tracePt t="23831" x="3367088" y="2941638"/>
          <p14:tracePt t="23845" x="3367088" y="2952750"/>
          <p14:tracePt t="23863" x="3367088" y="2965450"/>
          <p14:tracePt t="23879" x="3367088" y="2990850"/>
          <p14:tracePt t="23880" x="3367088" y="3003550"/>
          <p14:tracePt t="23896" x="3367088" y="3016250"/>
          <p14:tracePt t="23912" x="3367088" y="3028950"/>
          <p14:tracePt t="23930" x="3367088" y="3054350"/>
          <p14:tracePt t="23947" x="3367088" y="3065463"/>
          <p14:tracePt t="24427" x="3354388" y="3041650"/>
          <p14:tracePt t="24438" x="3341688" y="3003550"/>
          <p14:tracePt t="24451" x="3341688" y="2952750"/>
          <p14:tracePt t="24466" x="3341688" y="2916238"/>
          <p14:tracePt t="24481" x="3341688" y="2878138"/>
          <p14:tracePt t="24501" x="3341688" y="2803525"/>
          <p14:tracePt t="24514" x="3341688" y="2778125"/>
          <p14:tracePt t="24537" x="3341688" y="2716213"/>
          <p14:tracePt t="24549" x="3341688" y="2703513"/>
          <p14:tracePt t="24565" x="3341688" y="2678113"/>
          <p14:tracePt t="24581" x="3341688" y="2652713"/>
          <p14:tracePt t="24583" x="3341688" y="2616200"/>
          <p14:tracePt t="24599" x="3341688" y="2603500"/>
          <p14:tracePt t="24615" x="3341688" y="2578100"/>
          <p14:tracePt t="24636" x="3341688" y="2540000"/>
          <p14:tracePt t="24648" x="3354388" y="2503488"/>
          <p14:tracePt t="24666" x="3354388" y="2490788"/>
          <p14:tracePt t="24683" x="3354388" y="2452688"/>
          <p14:tracePt t="24700" x="3354388" y="2439988"/>
          <p14:tracePt t="24718" x="3367088" y="2427288"/>
          <p14:tracePt t="24732" x="3367088" y="2414588"/>
          <p14:tracePt t="24749" x="3379788" y="2414588"/>
          <p14:tracePt t="24778" x="3379788" y="2403475"/>
          <p14:tracePt t="24815" x="3392488" y="2403475"/>
          <p14:tracePt t="24827" x="3392488" y="2390775"/>
          <p14:tracePt t="24840" x="3405188" y="2390775"/>
          <p14:tracePt t="24864" x="3417888" y="2390775"/>
          <p14:tracePt t="24876" x="3429000" y="2378075"/>
          <p14:tracePt t="24888" x="3454400" y="2378075"/>
          <p14:tracePt t="24904" x="3467100" y="2365375"/>
          <p14:tracePt t="24915" x="3492500" y="2365375"/>
          <p14:tracePt t="24933" x="3505200" y="2365375"/>
          <p14:tracePt t="24936" x="3530600" y="2365375"/>
          <p14:tracePt t="24949" x="3530600" y="2352675"/>
          <p14:tracePt t="24972" x="3541713" y="2339975"/>
          <p14:tracePt t="24984" x="3541713" y="2327275"/>
          <p14:tracePt t="25009" x="3541713" y="2314575"/>
          <p14:tracePt t="25021" x="3541713" y="2290763"/>
          <p14:tracePt t="25045" x="3541713" y="2278063"/>
          <p14:tracePt t="25106" x="3541713" y="2314575"/>
          <p14:tracePt t="25117" x="3541713" y="2365375"/>
          <p14:tracePt t="25130" x="3541713" y="2403475"/>
          <p14:tracePt t="25142" x="3541713" y="2439988"/>
          <p14:tracePt t="25154" x="3541713" y="2465388"/>
          <p14:tracePt t="25170" x="3541713" y="2478088"/>
          <p14:tracePt t="25183" x="3541713" y="2490788"/>
          <p14:tracePt t="25251" x="3541713" y="2478088"/>
          <p14:tracePt t="25263" x="3541713" y="2439988"/>
          <p14:tracePt t="25276" x="3541713" y="2414588"/>
          <p14:tracePt t="25287" x="3541713" y="2390775"/>
          <p14:tracePt t="25302" x="3541713" y="2378075"/>
          <p14:tracePt t="25316" x="3541713" y="2365375"/>
          <p14:tracePt t="25336" x="3554413" y="2352675"/>
          <p14:tracePt t="25375" x="3567113" y="2352675"/>
          <p14:tracePt t="25446" x="3567113" y="2365375"/>
          <p14:tracePt t="25457" x="3567113" y="2378075"/>
          <p14:tracePt t="25470" x="3567113" y="2390775"/>
          <p14:tracePt t="25483" x="3567113" y="2403475"/>
          <p14:tracePt t="25495" x="3579813" y="2427288"/>
          <p14:tracePt t="25507" x="3579813" y="2439988"/>
          <p14:tracePt t="25532" x="3592513" y="2465388"/>
          <p14:tracePt t="25555" x="3605213" y="2478088"/>
          <p14:tracePt t="25578" x="3605213" y="2490788"/>
          <p14:tracePt t="25591" x="3617913" y="2490788"/>
          <p14:tracePt t="25603" x="3617913" y="2503488"/>
          <p14:tracePt t="25639" x="3630613" y="2503488"/>
          <p14:tracePt t="25702" x="3630613" y="2490788"/>
          <p14:tracePt t="25992" x="3643313" y="2490788"/>
          <p14:tracePt t="26016" x="3654425" y="2490788"/>
          <p14:tracePt t="26040" x="3667125" y="2490788"/>
          <p14:tracePt t="26065" x="3679825" y="2503488"/>
          <p14:tracePt t="26076" x="3692525" y="2503488"/>
          <p14:tracePt t="26103" x="3692525" y="2516188"/>
          <p14:tracePt t="26113" x="3705225" y="2516188"/>
          <p14:tracePt t="26258" x="3705225" y="2527300"/>
          <p14:tracePt t="26295" x="3705225" y="2540000"/>
          <p14:tracePt t="26307" x="3705225" y="2552700"/>
          <p14:tracePt t="26321" x="3705225" y="2565400"/>
          <p14:tracePt t="26331" x="3705225" y="2590800"/>
          <p14:tracePt t="26344" x="3705225" y="2603500"/>
          <p14:tracePt t="26355" x="3705225" y="2616200"/>
          <p14:tracePt t="26371" x="3705225" y="2652713"/>
          <p14:tracePt t="26386" x="3705225" y="2678113"/>
          <p14:tracePt t="26404" x="3717925" y="2716213"/>
          <p14:tracePt t="26419" x="3717925" y="2740025"/>
          <p14:tracePt t="26438" x="3717925" y="2765425"/>
          <p14:tracePt t="26441" x="3717925" y="2790825"/>
          <p14:tracePt t="26453" x="3717925" y="2816225"/>
          <p14:tracePt t="26470" x="3717925" y="2840038"/>
          <p14:tracePt t="26486" x="3717925" y="2865438"/>
          <p14:tracePt t="26488" x="3717925" y="2890838"/>
          <p14:tracePt t="26506" x="3717925" y="2916238"/>
          <p14:tracePt t="26520" x="3717925" y="2941638"/>
          <p14:tracePt t="26538" x="3717925" y="2978150"/>
          <p14:tracePt t="26553" x="3717925" y="3003550"/>
          <p14:tracePt t="26575" x="3717925" y="3054350"/>
          <p14:tracePt t="26588" x="3717925" y="3090863"/>
          <p14:tracePt t="26604" x="3717925" y="3116263"/>
          <p14:tracePt t="26620" x="3717925" y="3154363"/>
          <p14:tracePt t="26622" x="3717925" y="3178175"/>
          <p14:tracePt t="26637" x="3730625" y="3203575"/>
          <p14:tracePt t="26654" x="3730625" y="3241675"/>
          <p14:tracePt t="26673" x="3730625" y="3303588"/>
          <p14:tracePt t="26687" x="3743325" y="3354388"/>
          <p14:tracePt t="26704" x="3743325" y="3390900"/>
          <p14:tracePt t="26706" x="3743325" y="3429000"/>
          <p14:tracePt t="26720" x="3743325" y="3467100"/>
          <p14:tracePt t="26738" x="3743325" y="3503613"/>
          <p14:tracePt t="26753" x="3743325" y="3529013"/>
          <p14:tracePt t="26755" x="3743325" y="3541713"/>
          <p14:tracePt t="26771" x="3743325" y="3554413"/>
          <p14:tracePt t="26787" x="3743325" y="3567113"/>
          <p14:tracePt t="27956" x="3730625" y="3567113"/>
          <p14:tracePt t="27969" x="3717925" y="3567113"/>
          <p14:tracePt t="27982" x="3679825" y="3567113"/>
          <p14:tracePt t="27993" x="3654425" y="3567113"/>
          <p14:tracePt t="28011" x="3630613" y="3567113"/>
          <p14:tracePt t="28024" x="3605213" y="3554413"/>
          <p14:tracePt t="28043" x="3541713" y="3529013"/>
          <p14:tracePt t="28057" x="3517900" y="3503613"/>
          <p14:tracePt t="28075" x="3505200" y="3490913"/>
          <p14:tracePt t="28092" x="3479800" y="3479800"/>
          <p14:tracePt t="28126" x="3479800" y="3467100"/>
          <p14:tracePt t="28187" x="3492500" y="3467100"/>
          <p14:tracePt t="28199" x="3505200" y="3467100"/>
          <p14:tracePt t="28357" x="3492500" y="3467100"/>
          <p14:tracePt t="28369" x="3467100" y="3454400"/>
          <p14:tracePt t="28382" x="3441700" y="3441700"/>
          <p14:tracePt t="28394" x="3417888" y="3390900"/>
          <p14:tracePt t="28409" x="3367088" y="3316288"/>
          <p14:tracePt t="28425" x="3305175" y="3254375"/>
          <p14:tracePt t="28447" x="3167063" y="3103563"/>
          <p14:tracePt t="28458" x="3103563" y="3041650"/>
          <p14:tracePt t="28477" x="3054350" y="2965450"/>
          <p14:tracePt t="28480" x="3016250" y="2903538"/>
          <p14:tracePt t="28491" x="2979738" y="2865438"/>
          <p14:tracePt t="28509" x="2954338" y="2803525"/>
          <p14:tracePt t="28525" x="2941638" y="2765425"/>
          <p14:tracePt t="28527" x="2928938" y="2728913"/>
          <p14:tracePt t="28542" x="2916238" y="2716213"/>
          <p14:tracePt t="28558" x="2903538" y="2690813"/>
          <p14:tracePt t="28577" x="2903538" y="2665413"/>
          <p14:tracePt t="28592" x="2890838" y="2665413"/>
          <p14:tracePt t="28770" x="2903538" y="2665413"/>
          <p14:tracePt t="28830" x="2916238" y="2665413"/>
          <p14:tracePt t="28866" x="2928938" y="2665413"/>
          <p14:tracePt t="28881" x="2928938" y="2652713"/>
          <p14:tracePt t="28927" x="2941638" y="2652713"/>
          <p14:tracePt t="28977" x="2954338" y="2652713"/>
          <p14:tracePt t="29025" x="2967038" y="2652713"/>
          <p14:tracePt t="29049" x="2979738" y="2665413"/>
          <p14:tracePt t="29073" x="2979738" y="2678113"/>
          <p14:tracePt t="29085" x="2992438" y="2678113"/>
          <p14:tracePt t="29097" x="2992438" y="2690813"/>
          <p14:tracePt t="29122" x="3003550" y="2690813"/>
          <p14:tracePt t="29135" x="3003550" y="2703513"/>
          <p14:tracePt t="29147" x="3016250" y="2703513"/>
          <p14:tracePt t="29160" x="3028950" y="2716213"/>
          <p14:tracePt t="29178" x="3028950" y="2728913"/>
          <p14:tracePt t="29195" x="3079750" y="2740025"/>
          <p14:tracePt t="29212" x="3103563" y="2752725"/>
          <p14:tracePt t="29226" x="3128963" y="2752725"/>
          <p14:tracePt t="29243" x="3179763" y="2765425"/>
          <p14:tracePt t="29259" x="3205163" y="2778125"/>
          <p14:tracePt t="29276" x="3228975" y="2778125"/>
          <p14:tracePt t="29292" x="3267075" y="2778125"/>
          <p14:tracePt t="29310" x="3292475" y="2778125"/>
          <p14:tracePt t="29327" x="3341688" y="2790825"/>
          <p14:tracePt t="29344" x="3379788" y="2790825"/>
          <p14:tracePt t="29359" x="3405188" y="2790825"/>
          <p14:tracePt t="29377" x="3467100" y="2790825"/>
          <p14:tracePt t="29393" x="3479800" y="2790825"/>
          <p14:tracePt t="29411" x="3517900" y="2803525"/>
          <p14:tracePt t="29413" x="3541713" y="2803525"/>
          <p14:tracePt t="29426" x="3579813" y="2816225"/>
          <p14:tracePt t="29444" x="3617913" y="2816225"/>
          <p14:tracePt t="29461" x="3705225" y="2828925"/>
          <p14:tracePt t="29478" x="3743325" y="2840038"/>
          <p14:tracePt t="29493" x="3792538" y="2865438"/>
          <p14:tracePt t="29511" x="3867150" y="2878138"/>
          <p14:tracePt t="29527" x="3892550" y="2890838"/>
          <p14:tracePt t="29544" x="3930650" y="2903538"/>
          <p14:tracePt t="29546" x="3968750" y="2928938"/>
          <p14:tracePt t="29560" x="4005263" y="2928938"/>
          <p14:tracePt t="29579" x="4043363" y="2952750"/>
          <p14:tracePt t="29594" x="4081463" y="2990850"/>
          <p14:tracePt t="29612" x="4117975" y="3003550"/>
          <p14:tracePt t="29627" x="4156075" y="3028950"/>
          <p14:tracePt t="29645" x="4217988" y="3065463"/>
          <p14:tracePt t="29661" x="4268788" y="3090863"/>
          <p14:tracePt t="29678" x="4294188" y="3090863"/>
          <p14:tracePt t="29680" x="4318000" y="3103563"/>
          <p14:tracePt t="29694" x="4318000" y="3116263"/>
          <p14:tracePt t="29710" x="4330700" y="3116263"/>
          <p14:tracePt t="30031" x="4343400" y="3116263"/>
          <p14:tracePt t="30044" x="4368800" y="3116263"/>
          <p14:tracePt t="30057" x="4381500" y="3141663"/>
          <p14:tracePt t="30069" x="4394200" y="3154363"/>
          <p14:tracePt t="30081" x="4406900" y="3178175"/>
          <p14:tracePt t="30096" x="4418013" y="3178175"/>
          <p14:tracePt t="30113" x="4430713" y="3190875"/>
          <p14:tracePt t="30117" x="4443413" y="3203575"/>
          <p14:tracePt t="30130" x="4443413" y="3216275"/>
          <p14:tracePt t="30147" x="4456113" y="3228975"/>
          <p14:tracePt t="30163" x="4456113" y="3241675"/>
          <p14:tracePt t="30165" x="4456113" y="3254375"/>
          <p14:tracePt t="30180" x="4468813" y="3278188"/>
          <p14:tracePt t="30196" x="4481513" y="3290888"/>
          <p14:tracePt t="30215" x="4481513" y="3341688"/>
          <p14:tracePt t="30230" x="4494213" y="3367088"/>
          <p14:tracePt t="30248" x="4494213" y="3390900"/>
          <p14:tracePt t="30251" x="4494213" y="3429000"/>
          <p14:tracePt t="30263" x="4506913" y="3479800"/>
          <p14:tracePt t="30282" x="4506913" y="3529013"/>
          <p14:tracePt t="30297" x="4506913" y="3603625"/>
          <p14:tracePt t="30299" x="4518025" y="3641725"/>
          <p14:tracePt t="30313" x="4518025" y="3679825"/>
          <p14:tracePt t="30330" x="4518025" y="3729038"/>
          <p14:tracePt t="30348" x="4518025" y="3792538"/>
          <p14:tracePt t="30363" x="4518025" y="3816350"/>
          <p14:tracePt t="30381" x="4518025" y="3829050"/>
          <p14:tracePt t="30384" x="4518025" y="3854450"/>
          <p14:tracePt t="30614" x="4494213" y="3854450"/>
          <p14:tracePt t="30625" x="4468813" y="3879850"/>
          <p14:tracePt t="30638" x="4430713" y="3905250"/>
          <p14:tracePt t="30652" x="4356100" y="3941763"/>
          <p14:tracePt t="30664" x="4281488" y="3992563"/>
          <p14:tracePt t="30683" x="4168775" y="4054475"/>
          <p14:tracePt t="30698" x="3892550" y="4179888"/>
          <p14:tracePt t="30715" x="3767138" y="4241800"/>
          <p14:tracePt t="30731" x="3654425" y="4267200"/>
          <p14:tracePt t="30734" x="3530600" y="4292600"/>
          <p14:tracePt t="30750" x="3379788" y="4305300"/>
          <p14:tracePt t="30765" x="3254375" y="4305300"/>
          <p14:tracePt t="30781" x="3128963" y="4305300"/>
          <p14:tracePt t="30783" x="3016250" y="4305300"/>
          <p14:tracePt t="30797" x="2903538" y="4305300"/>
          <p14:tracePt t="30815" x="2767013" y="4292600"/>
          <p14:tracePt t="30832" x="2554288" y="4179888"/>
          <p14:tracePt t="30849" x="2478088" y="4117975"/>
          <p14:tracePt t="30864" x="2428875" y="4067175"/>
          <p14:tracePt t="30883" x="2316163" y="3954463"/>
          <p14:tracePt t="30898" x="2290763" y="3916363"/>
          <p14:tracePt t="30915" x="2252663" y="3879850"/>
          <p14:tracePt t="30918" x="2252663" y="3854450"/>
          <p14:tracePt t="30931" x="2252663" y="3841750"/>
          <p14:tracePt t="30949" x="2252663" y="3829050"/>
          <p14:tracePt t="30990" x="2290763" y="3829050"/>
          <p14:tracePt t="31002" x="2303463" y="3829050"/>
          <p14:tracePt t="31017" x="2316163" y="3841750"/>
          <p14:tracePt t="31026" x="2339975" y="3841750"/>
          <p14:tracePt t="31038" x="2339975" y="3867150"/>
          <p14:tracePt t="31054" x="2365375" y="3867150"/>
          <p14:tracePt t="31065" x="2378075" y="3892550"/>
          <p14:tracePt t="31083" x="2403475" y="3916363"/>
          <p14:tracePt t="31099" x="2478088" y="3954463"/>
          <p14:tracePt t="31116" x="2541588" y="3979863"/>
          <p14:tracePt t="31132" x="2603500" y="4005263"/>
          <p14:tracePt t="31134" x="2667000" y="4029075"/>
          <p14:tracePt t="31150" x="2741613" y="4054475"/>
          <p14:tracePt t="31165" x="2854325" y="4067175"/>
          <p14:tracePt t="31183" x="2979738" y="4092575"/>
          <p14:tracePt t="31185" x="3092450" y="4117975"/>
          <p14:tracePt t="31199" x="3205163" y="4141788"/>
          <p14:tracePt t="31217" x="3279775" y="4154488"/>
          <p14:tracePt t="31233" x="3517900" y="4167188"/>
          <p14:tracePt t="31250" x="3617913" y="4179888"/>
          <p14:tracePt t="31265" x="3705225" y="4192588"/>
          <p14:tracePt t="31282" x="3856038" y="4192588"/>
          <p14:tracePt t="31299" x="3930650" y="4205288"/>
          <p14:tracePt t="31320" x="4081463" y="4205288"/>
          <p14:tracePt t="31332" x="4156075" y="4205288"/>
          <p14:tracePt t="31351" x="4217988" y="4217988"/>
          <p14:tracePt t="31354" x="4268788" y="4217988"/>
          <p14:tracePt t="31367" x="4318000" y="4217988"/>
          <p14:tracePt t="31383" x="4381500" y="4217988"/>
          <p14:tracePt t="31399" x="4443413" y="4217988"/>
          <p14:tracePt t="31416" x="4530725" y="4230688"/>
          <p14:tracePt t="31432" x="4556125" y="4230688"/>
          <p14:tracePt t="31451" x="4568825" y="4230688"/>
          <p14:tracePt t="31549" x="4556125" y="4230688"/>
          <p14:tracePt t="31560" x="4530725" y="4230688"/>
          <p14:tracePt t="31573" x="4506913" y="4230688"/>
          <p14:tracePt t="31585" x="4468813" y="4230688"/>
          <p14:tracePt t="31600" x="4430713" y="4230688"/>
          <p14:tracePt t="31619" x="4394200" y="4230688"/>
          <p14:tracePt t="31622" x="4330700" y="4230688"/>
          <p14:tracePt t="31634" x="4256088" y="4230688"/>
          <p14:tracePt t="31652" x="4181475" y="4230688"/>
          <p14:tracePt t="31666" x="4117975" y="4230688"/>
          <p14:tracePt t="31668" x="4030663" y="4230688"/>
          <p14:tracePt t="31684" x="3956050" y="4205288"/>
          <p14:tracePt t="31701" x="3892550" y="4192588"/>
          <p14:tracePt t="31721" x="3792538" y="4141788"/>
          <p14:tracePt t="31734" x="3767138" y="4141788"/>
          <p14:tracePt t="31753" x="3743325" y="4117975"/>
          <p14:tracePt t="31768" x="3743325" y="4105275"/>
          <p14:tracePt t="31816" x="3767138" y="4105275"/>
          <p14:tracePt t="31826" x="3805238" y="4105275"/>
          <p14:tracePt t="31839" x="3843338" y="4105275"/>
          <p14:tracePt t="31852" x="3879850" y="4105275"/>
          <p14:tracePt t="31866" x="3930650" y="4105275"/>
          <p14:tracePt t="31883" x="3992563" y="4105275"/>
          <p14:tracePt t="31900" x="4168775" y="4105275"/>
          <p14:tracePt t="31917" x="4268788" y="4092575"/>
          <p14:tracePt t="31933" x="4368800" y="4067175"/>
          <p14:tracePt t="31950" x="4543425" y="4067175"/>
          <p14:tracePt t="31967" x="4606925" y="4067175"/>
          <p14:tracePt t="31985" x="4694238" y="4067175"/>
          <p14:tracePt t="32000" x="4719638" y="4067175"/>
          <p14:tracePt t="32017" x="4732338" y="4067175"/>
          <p14:tracePt t="32313" x="4732338" y="4054475"/>
          <p14:tracePt t="32482" x="4719638" y="4054475"/>
          <p14:tracePt t="32591" x="4706938" y="4054475"/>
          <p14:tracePt t="32640" x="4694238" y="4054475"/>
          <p14:tracePt t="32663" x="4681538" y="4054475"/>
          <p14:tracePt t="32701" x="4668838" y="4054475"/>
          <p14:tracePt t="32725" x="4656138" y="4067175"/>
          <p14:tracePt t="32737" x="4643438" y="4079875"/>
          <p14:tracePt t="32749" x="4619625" y="4092575"/>
          <p14:tracePt t="32763" x="4606925" y="4117975"/>
          <p14:tracePt t="32772" x="4581525" y="4129088"/>
          <p14:tracePt t="32789" x="4530725" y="4154488"/>
          <p14:tracePt t="32803" x="4494213" y="4205288"/>
          <p14:tracePt t="32822" x="4443413" y="4267200"/>
          <p14:tracePt t="32825" x="4381500" y="4354513"/>
          <p14:tracePt t="32836" x="4318000" y="4454525"/>
          <p14:tracePt t="32854" x="4217988" y="4543425"/>
          <p14:tracePt t="32870" x="4017963" y="4768850"/>
          <p14:tracePt t="32887" x="3917950" y="4856163"/>
          <p14:tracePt t="32903" x="3843338" y="4930775"/>
          <p14:tracePt t="32922" x="3692525" y="5092700"/>
          <p14:tracePt t="32937" x="3617913" y="5168900"/>
          <p14:tracePt t="32954" x="3541713" y="5230813"/>
          <p14:tracePt t="32970" x="3379788" y="5343525"/>
          <p14:tracePt t="32987" x="3317875" y="5394325"/>
          <p14:tracePt t="33004" x="3228975" y="5456238"/>
          <p14:tracePt t="33021" x="3205163" y="5481638"/>
          <p14:tracePt t="33037" x="3179763" y="5494338"/>
          <p14:tracePt t="33055" x="3141663" y="5507038"/>
          <p14:tracePt t="33070" x="3128963" y="5507038"/>
          <p14:tracePt t="33088" x="3116263" y="5507038"/>
          <p14:tracePt t="33090" x="3103563" y="5507038"/>
          <p14:tracePt t="33356" x="3092450" y="5507038"/>
          <p14:tracePt t="33380" x="3067050" y="5507038"/>
          <p14:tracePt t="33393" x="3041650" y="5494338"/>
          <p14:tracePt t="33406" x="3016250" y="5494338"/>
          <p14:tracePt t="33417" x="2992438" y="5494338"/>
          <p14:tracePt t="33429" x="2954338" y="5494338"/>
          <p14:tracePt t="33440" x="2928938" y="5494338"/>
          <p14:tracePt t="33459" x="2903538" y="5494338"/>
          <p14:tracePt t="33470" x="2879725" y="5494338"/>
          <p14:tracePt t="33491" x="2841625" y="5481638"/>
          <p14:tracePt t="33503" x="2816225" y="5481638"/>
          <p14:tracePt t="33521" x="2790825" y="5468938"/>
          <p14:tracePt t="33538" x="2767013" y="5456238"/>
          <p14:tracePt t="33555" x="2741613" y="5456238"/>
          <p14:tracePt t="33570" x="2728913" y="5456238"/>
          <p14:tracePt t="33598" x="2716213" y="5456238"/>
          <p14:tracePt t="33853" x="2703513" y="5456238"/>
          <p14:tracePt t="33865" x="2690813" y="5456238"/>
          <p14:tracePt t="33893" x="2678113" y="5456238"/>
          <p14:tracePt t="33902" x="2667000" y="5456238"/>
          <p14:tracePt t="33914" x="2654300" y="5456238"/>
          <p14:tracePt t="33937" x="2641600" y="5456238"/>
          <p14:tracePt t="33963" x="2628900" y="5456238"/>
          <p14:tracePt t="33974" x="2616200" y="5456238"/>
          <p14:tracePt t="34121" x="2616200" y="5443538"/>
          <p14:tracePt t="34485" x="2628900" y="5443538"/>
          <p14:tracePt t="34533" x="2641600" y="5443538"/>
          <p14:tracePt t="34605" x="2654300" y="5443538"/>
          <p14:tracePt t="34703" x="2667000" y="5443538"/>
          <p14:tracePt t="34739" x="2678113" y="5443538"/>
          <p14:tracePt t="34788" x="2690813" y="5443538"/>
          <p14:tracePt t="34825" x="2703513" y="5443538"/>
          <p14:tracePt t="34874" x="2716213" y="5443538"/>
          <p14:tracePt t="34897" x="2728913" y="5443538"/>
          <p14:tracePt t="34933" x="2741613" y="5443538"/>
          <p14:tracePt t="34958" x="2754313" y="5443538"/>
          <p14:tracePt t="34994" x="2767013" y="5443538"/>
          <p14:tracePt t="35018" x="2790825" y="5443538"/>
          <p14:tracePt t="35042" x="2803525" y="5443538"/>
          <p14:tracePt t="35054" x="2816225" y="5443538"/>
          <p14:tracePt t="35068" x="2828925" y="5443538"/>
          <p14:tracePt t="35079" x="2841625" y="5443538"/>
          <p14:tracePt t="35092" x="2854325" y="5443538"/>
          <p14:tracePt t="35109" x="2867025" y="5443538"/>
          <p14:tracePt t="35130" x="2890838" y="5443538"/>
          <p14:tracePt t="35142" x="2903538" y="5443538"/>
          <p14:tracePt t="35160" x="2903538" y="5430838"/>
          <p14:tracePt t="35163" x="2916238" y="5430838"/>
          <p14:tracePt t="35177" x="2928938" y="5430838"/>
          <p14:tracePt t="35196" x="2941638" y="5430838"/>
          <p14:tracePt t="35212" x="2954338" y="5430838"/>
          <p14:tracePt t="35227" x="2967038" y="5430838"/>
          <p14:tracePt t="35242" x="2979738" y="5430838"/>
          <p14:tracePt t="35262" x="2992438" y="5430838"/>
          <p14:tracePt t="35277" x="3003550" y="5430838"/>
          <p14:tracePt t="35294" x="3016250" y="5430838"/>
          <p14:tracePt t="35310" x="3041650" y="5430838"/>
          <p14:tracePt t="35335" x="3067050" y="5430838"/>
          <p14:tracePt t="35359" x="3079750" y="5430838"/>
          <p14:tracePt t="35370" x="3092450" y="5430838"/>
          <p14:tracePt t="35382" x="3103563" y="5430838"/>
          <p14:tracePt t="35395" x="3116263" y="5430838"/>
          <p14:tracePt t="35418" x="3128963" y="5430838"/>
          <p14:tracePt t="35433" x="3141663" y="5430838"/>
          <p14:tracePt t="35444" x="3154363" y="5430838"/>
          <p14:tracePt t="35467" x="3167063" y="5430838"/>
          <p14:tracePt t="35492" x="3179763" y="5430838"/>
          <p14:tracePt t="35503" x="3192463" y="5430838"/>
          <p14:tracePt t="35552" x="3205163" y="5430838"/>
          <p14:tracePt t="35612" x="3216275" y="5430838"/>
          <p14:tracePt t="35807" x="3216275" y="5418138"/>
          <p14:tracePt t="35905" x="3216275" y="5407025"/>
          <p14:tracePt t="35940" x="3216275" y="5394325"/>
          <p14:tracePt t="35965" x="3216275" y="5381625"/>
          <p14:tracePt t="35977" x="3205163" y="5381625"/>
          <p14:tracePt t="35989" x="3205163" y="5368925"/>
          <p14:tracePt t="36026" x="3205163" y="5356225"/>
          <p14:tracePt t="36038" x="3192463" y="5356225"/>
          <p14:tracePt t="36050" x="3192463" y="5343525"/>
          <p14:tracePt t="36068" x="3179763" y="5343525"/>
          <p14:tracePt t="36078" x="3179763" y="5330825"/>
          <p14:tracePt t="36096" x="3179763" y="5318125"/>
          <p14:tracePt t="36099" x="3167063" y="5294313"/>
          <p14:tracePt t="36111" x="3154363" y="5256213"/>
          <p14:tracePt t="36129" x="3141663" y="5205413"/>
          <p14:tracePt t="36145" x="3128963" y="5168900"/>
          <p14:tracePt t="36147" x="3103563" y="5092700"/>
          <p14:tracePt t="36162" x="3079750" y="4992688"/>
          <p14:tracePt t="36178" x="3054350" y="4879975"/>
          <p14:tracePt t="36197" x="2992438" y="4605338"/>
          <p14:tracePt t="36211" x="2979738" y="4392613"/>
          <p14:tracePt t="36229" x="2954338" y="4167188"/>
          <p14:tracePt t="36232" x="2941638" y="4017963"/>
          <p14:tracePt t="36245" x="2928938" y="3854450"/>
          <p14:tracePt t="36263" x="2928938" y="3692525"/>
          <p14:tracePt t="36280" x="2928938" y="3454400"/>
          <p14:tracePt t="36295" x="2928938" y="3403600"/>
          <p14:tracePt t="36312" x="2928938" y="3367088"/>
          <p14:tracePt t="36656" x="2928938" y="3403600"/>
          <p14:tracePt t="36668" x="2954338" y="3429000"/>
          <p14:tracePt t="36682" x="2979738" y="3467100"/>
          <p14:tracePt t="36693" x="3041650" y="3516313"/>
          <p14:tracePt t="36705" x="3116263" y="3554413"/>
          <p14:tracePt t="36716" x="3192463" y="3590925"/>
          <p14:tracePt t="36732" x="3279775" y="3629025"/>
          <p14:tracePt t="36747" x="3367088" y="3654425"/>
          <p14:tracePt t="36766" x="3579813" y="3654425"/>
          <p14:tracePt t="36780" x="3717925" y="3641725"/>
          <p14:tracePt t="36797" x="3843338" y="3603625"/>
          <p14:tracePt t="36814" x="4117975" y="3490913"/>
          <p14:tracePt t="36831" x="4243388" y="3454400"/>
          <p14:tracePt t="36846" x="4305300" y="3416300"/>
          <p14:tracePt t="36863" x="4406900" y="3378200"/>
          <p14:tracePt t="36880" x="4443413" y="3367088"/>
          <p14:tracePt t="36897" x="4468813" y="3367088"/>
          <p14:tracePt t="36904" x="4506913" y="3367088"/>
          <p14:tracePt t="36913" x="4543425" y="3367088"/>
          <p14:tracePt t="36932" x="4581525" y="3378200"/>
          <p14:tracePt t="36935" x="4606925" y="3378200"/>
          <p14:tracePt t="37104" x="4606925" y="3390900"/>
          <p14:tracePt t="37129" x="4606925" y="3403600"/>
          <p14:tracePt t="37141" x="4606925" y="3429000"/>
          <p14:tracePt t="37154" x="4619625" y="3441700"/>
          <p14:tracePt t="37167" x="4619625" y="3467100"/>
          <p14:tracePt t="37181" x="4630738" y="3503613"/>
          <p14:tracePt t="37198" x="4630738" y="3554413"/>
          <p14:tracePt t="37202" x="4643438" y="3641725"/>
          <p14:tracePt t="37215" x="4656138" y="3767138"/>
          <p14:tracePt t="37232" x="4656138" y="3879850"/>
          <p14:tracePt t="37248" x="4668838" y="3992563"/>
          <p14:tracePt t="37250" x="4668838" y="4129088"/>
          <p14:tracePt t="37264" x="4668838" y="4217988"/>
          <p14:tracePt t="37282" x="4668838" y="4279900"/>
          <p14:tracePt t="37302" x="4668838" y="4318000"/>
          <p14:tracePt t="37322" x="4668838" y="4305300"/>
          <p14:tracePt t="37337" x="4668838" y="4241800"/>
          <p14:tracePt t="37349" x="4656138" y="4154488"/>
          <p14:tracePt t="37366" x="4643438" y="4054475"/>
          <p14:tracePt t="37382" x="4619625" y="3916363"/>
          <p14:tracePt t="37384" x="4581525" y="3779838"/>
          <p14:tracePt t="37399" x="4568825" y="3629025"/>
          <p14:tracePt t="37415" x="4568825" y="3516313"/>
          <p14:tracePt t="37433" x="4568825" y="3278188"/>
          <p14:tracePt t="37449" x="4568825" y="3165475"/>
          <p14:tracePt t="37466" x="4568825" y="3078163"/>
          <p14:tracePt t="37470" x="4581525" y="2990850"/>
          <p14:tracePt t="37484" x="4594225" y="2941638"/>
          <p14:tracePt t="37499" x="4619625" y="2890838"/>
          <p14:tracePt t="37530" x="4630738" y="2903538"/>
          <p14:tracePt t="37542" x="4643438" y="2952750"/>
          <p14:tracePt t="37554" x="4643438" y="3016250"/>
          <p14:tracePt t="37568" x="4643438" y="3116263"/>
          <p14:tracePt t="37583" x="4643438" y="3190875"/>
          <p14:tracePt t="37600" x="4643438" y="3254375"/>
          <p14:tracePt t="37603" x="4643438" y="3341688"/>
          <p14:tracePt t="37616" x="4643438" y="3416300"/>
          <p14:tracePt t="37633" x="4643438" y="3529013"/>
          <p14:tracePt t="37649" x="4643438" y="3629025"/>
          <p14:tracePt t="37651" x="4630738" y="3716338"/>
          <p14:tracePt t="37667" x="4619625" y="3767138"/>
          <p14:tracePt t="37682" x="4606925" y="3816350"/>
          <p14:tracePt t="37702" x="4594225" y="3867150"/>
          <p14:tracePt t="37724" x="4581525" y="3867150"/>
          <p14:tracePt t="37748" x="4568825" y="3854450"/>
          <p14:tracePt t="37760" x="4556125" y="3803650"/>
          <p14:tracePt t="37772" x="4543425" y="3716338"/>
          <p14:tracePt t="37784" x="4530725" y="3590925"/>
          <p14:tracePt t="37800" x="4518025" y="3479800"/>
          <p14:tracePt t="37816" x="4506913" y="3390900"/>
          <p14:tracePt t="37834" x="4494213" y="3267075"/>
          <p14:tracePt t="37850" x="4494213" y="3241675"/>
          <p14:tracePt t="37870" x="4494213" y="3203575"/>
          <p14:tracePt t="38366" x="4468813" y="3203575"/>
          <p14:tracePt t="38379" x="4456113" y="3203575"/>
          <p14:tracePt t="38391" x="4430713" y="3203575"/>
          <p14:tracePt t="38404" x="4394200" y="3203575"/>
          <p14:tracePt t="38417" x="4330700" y="3203575"/>
          <p14:tracePt t="38435" x="4268788" y="3216275"/>
          <p14:tracePt t="38453" x="4168775" y="3228975"/>
          <p14:tracePt t="38470" x="4117975" y="3241675"/>
          <p14:tracePt t="38485" x="4030663" y="3254375"/>
          <p14:tracePt t="38487" x="3943350" y="3278188"/>
          <p14:tracePt t="38502" x="3856038" y="3278188"/>
          <p14:tracePt t="38517" x="3805238" y="3278188"/>
          <p14:tracePt t="38537" x="3692525" y="3290888"/>
          <p14:tracePt t="38552" x="3630613" y="3290888"/>
          <p14:tracePt t="38569" x="3554413" y="3290888"/>
          <p14:tracePt t="38585" x="3429000" y="3278188"/>
          <p14:tracePt t="38602" x="3405188" y="3278188"/>
          <p14:tracePt t="38618" x="3367088" y="3254375"/>
          <p14:tracePt t="38620" x="3341688" y="3241675"/>
          <p14:tracePt t="38635" x="3317875" y="3216275"/>
          <p14:tracePt t="38652" x="3292475" y="3203575"/>
          <p14:tracePt t="38670" x="3241675" y="3178175"/>
          <p14:tracePt t="38685" x="3216275" y="3165475"/>
          <p14:tracePt t="38703" x="3205163" y="3165475"/>
          <p14:tracePt t="38719" x="3141663" y="3165475"/>
          <p14:tracePt t="38736" x="3116263" y="3165475"/>
          <p14:tracePt t="38752" x="3092450" y="3165475"/>
          <p14:tracePt t="38754" x="3067050" y="3165475"/>
          <p14:tracePt t="38768" x="3054350" y="3165475"/>
          <p14:tracePt t="38786" x="3041650" y="3165475"/>
          <p14:tracePt t="38816" x="3041650" y="3178175"/>
          <p14:tracePt t="38827" x="3041650" y="3190875"/>
          <p14:tracePt t="38841" x="3041650" y="3228975"/>
          <p14:tracePt t="38853" x="3054350" y="3254375"/>
          <p14:tracePt t="38869" x="3067050" y="3278188"/>
          <p14:tracePt t="38885" x="3079750" y="3303588"/>
          <p14:tracePt t="38887" x="3092450" y="3341688"/>
          <p14:tracePt t="38903" x="3103563" y="3378200"/>
          <p14:tracePt t="38919" x="3116263" y="3403600"/>
          <p14:tracePt t="38939" x="3128963" y="3467100"/>
          <p14:tracePt t="38952" x="3128963" y="3503613"/>
          <p14:tracePt t="38974" x="3141663" y="3529013"/>
          <p14:tracePt t="38976" x="3154363" y="3554413"/>
          <p14:tracePt t="38987" x="3154363" y="3590925"/>
          <p14:tracePt t="39003" x="3167063" y="3616325"/>
          <p14:tracePt t="39022" x="3179763" y="3654425"/>
          <p14:tracePt t="39036" x="3179763" y="3667125"/>
          <p14:tracePt t="39053" x="3192463" y="3679825"/>
          <p14:tracePt t="39074" x="3205163" y="3703638"/>
          <p14:tracePt t="39086" x="3216275" y="3729038"/>
          <p14:tracePt t="39103" x="3228975" y="3754438"/>
          <p14:tracePt t="39107" x="3241675" y="3792538"/>
          <p14:tracePt t="39120" x="3254375" y="3803650"/>
          <p14:tracePt t="39136" x="3267075" y="3829050"/>
          <p14:tracePt t="39154" x="3292475" y="3854450"/>
          <p14:tracePt t="39172" x="3292475" y="3879850"/>
          <p14:tracePt t="39186" x="3305175" y="3879850"/>
          <p14:tracePt t="39410" x="3305175" y="3867150"/>
          <p14:tracePt t="39421" x="3317875" y="3867150"/>
          <p14:tracePt t="39434" x="3328988" y="3854450"/>
          <p14:tracePt t="39446" x="3341688" y="3841750"/>
          <p14:tracePt t="39458" x="3354388" y="3841750"/>
          <p14:tracePt t="39473" x="3367088" y="3829050"/>
          <p14:tracePt t="39487" x="3392488" y="3829050"/>
          <p14:tracePt t="39504" x="3417888" y="3816350"/>
          <p14:tracePt t="39520" x="3467100" y="3792538"/>
          <p14:tracePt t="39538" x="3492500" y="3779838"/>
          <p14:tracePt t="39555" x="3530600" y="3754438"/>
          <p14:tracePt t="39573" x="3541713" y="3741738"/>
          <p14:tracePt t="39587" x="3554413" y="3729038"/>
          <p14:tracePt t="39605" x="3579813" y="3716338"/>
          <p14:tracePt t="39622" x="3592513" y="3703638"/>
          <p14:tracePt t="39643" x="3592513" y="3692525"/>
          <p14:tracePt t="39654" x="3605213" y="3692525"/>
          <p14:tracePt t="39672" x="3605213" y="3679825"/>
          <p14:tracePt t="39688" x="3617913" y="3679825"/>
          <p14:tracePt t="39705" x="3630613" y="3667125"/>
          <p14:tracePt t="39722" x="3643313" y="3667125"/>
          <p14:tracePt t="39740" x="3654425" y="3667125"/>
          <p14:tracePt t="39754" x="3679825" y="3667125"/>
          <p14:tracePt t="39774" x="3705225" y="3667125"/>
          <p14:tracePt t="39787" x="3717925" y="3667125"/>
          <p14:tracePt t="39805" x="3743325" y="3667125"/>
          <p14:tracePt t="39822" x="3767138" y="3667125"/>
          <p14:tracePt t="39839" x="3792538" y="3667125"/>
          <p14:tracePt t="39855" x="3805238" y="3667125"/>
          <p14:tracePt t="39873" x="3843338" y="3667125"/>
          <p14:tracePt t="39888" x="3879850" y="3667125"/>
          <p14:tracePt t="39906" x="3905250" y="3679825"/>
          <p14:tracePt t="39908" x="3917950" y="3692525"/>
          <p14:tracePt t="39921" x="3956050" y="3692525"/>
          <p14:tracePt t="39940" x="3979863" y="3703638"/>
          <p14:tracePt t="39955" x="4017963" y="3716338"/>
          <p14:tracePt t="39974" x="4043363" y="3741738"/>
          <p14:tracePt t="39988" x="4081463" y="3754438"/>
          <p14:tracePt t="40006" x="4117975" y="3816350"/>
          <p14:tracePt t="40022" x="4130675" y="3829050"/>
          <p14:tracePt t="40040" x="4156075" y="3867150"/>
          <p14:tracePt t="40055" x="4156075" y="3929063"/>
          <p14:tracePt t="40072" x="4156075" y="3967163"/>
          <p14:tracePt t="40089" x="4168775" y="4029075"/>
          <p14:tracePt t="40106" x="4168775" y="4054475"/>
          <p14:tracePt t="40122" x="4181475" y="4079875"/>
          <p14:tracePt t="40139" x="4181475" y="4129088"/>
          <p14:tracePt t="40156" x="4181475" y="4141788"/>
          <p14:tracePt t="40178" x="4181475" y="4154488"/>
          <p14:tracePt t="40272" x="4168775" y="4141788"/>
          <p14:tracePt t="40309" x="4168775" y="4129088"/>
          <p14:tracePt t="40344" x="4168775" y="4117975"/>
          <p14:tracePt t="40380" x="4168775" y="4105275"/>
          <p14:tracePt t="40561" x="4143375" y="4092575"/>
          <p14:tracePt t="40576" x="4105275" y="4067175"/>
          <p14:tracePt t="40586" x="4043363" y="4029075"/>
          <p14:tracePt t="40598" x="3956050" y="3979863"/>
          <p14:tracePt t="40612" x="3830638" y="3879850"/>
          <p14:tracePt t="40624" x="3743325" y="3803650"/>
          <p14:tracePt t="40641" x="3643313" y="3729038"/>
          <p14:tracePt t="40657" x="3541713" y="3641725"/>
          <p14:tracePt t="40659" x="3454400" y="3579813"/>
          <p14:tracePt t="40674" x="3379788" y="3516313"/>
          <p14:tracePt t="40690" x="3292475" y="3467100"/>
          <p14:tracePt t="40710" x="3192463" y="3354388"/>
          <p14:tracePt t="40724" x="3141663" y="3328988"/>
          <p14:tracePt t="40743" x="3116263" y="3290888"/>
          <p14:tracePt t="40745" x="3079750" y="3267075"/>
          <p14:tracePt t="40757" x="3054350" y="3254375"/>
          <p14:tracePt t="40774" x="3016250" y="3228975"/>
          <p14:tracePt t="40791" x="2992438" y="3203575"/>
          <p14:tracePt t="40793" x="2967038" y="3203575"/>
          <p14:tracePt t="40807" x="2928938" y="3203575"/>
          <p14:tracePt t="40824" x="2890838" y="3203575"/>
          <p14:tracePt t="40844" x="2841625" y="3203575"/>
          <p14:tracePt t="40857" x="2816225" y="3203575"/>
          <p14:tracePt t="40874" x="2790825" y="3228975"/>
          <p14:tracePt t="40877" x="2778125" y="3267075"/>
          <p14:tracePt t="40892" x="2754313" y="3303588"/>
          <p14:tracePt t="40908" x="2741613" y="3354388"/>
          <p14:tracePt t="40924" x="2728913" y="3403600"/>
          <p14:tracePt t="40926" x="2716213" y="3467100"/>
          <p14:tracePt t="40942" x="2703513" y="3516313"/>
          <p14:tracePt t="40959" x="2690813" y="3579813"/>
          <p14:tracePt t="40976" x="2678113" y="3716338"/>
          <p14:tracePt t="40992" x="2667000" y="3779838"/>
          <p14:tracePt t="41011" x="2654300" y="3854450"/>
          <p14:tracePt t="41014" x="2641600" y="3929063"/>
          <p14:tracePt t="41025" x="2641600" y="3967163"/>
          <p14:tracePt t="41042" x="2641600" y="4017963"/>
          <p14:tracePt t="41058" x="2628900" y="4054475"/>
          <p14:tracePt t="41060" x="2628900" y="4079875"/>
          <p14:tracePt t="41075" x="2628900" y="4092575"/>
          <p14:tracePt t="41092" x="2628900" y="4105275"/>
          <p14:tracePt t="41110" x="2628900" y="4117975"/>
          <p14:tracePt t="41157" x="2628900" y="4079875"/>
          <p14:tracePt t="41169" x="2616200" y="4005263"/>
          <p14:tracePt t="41181" x="2603500" y="3941763"/>
          <p14:tracePt t="41194" x="2578100" y="3867150"/>
          <p14:tracePt t="41209" x="2565400" y="3792538"/>
          <p14:tracePt t="41225" x="2554288" y="3716338"/>
          <p14:tracePt t="41245" x="2516188" y="3567113"/>
          <p14:tracePt t="41259" x="2503488" y="3503613"/>
          <p14:tracePt t="41276" x="2490788" y="3429000"/>
          <p14:tracePt t="41279" x="2478088" y="3341688"/>
          <p14:tracePt t="41291" x="2478088" y="3278188"/>
          <p14:tracePt t="41310" x="2465388" y="3203575"/>
          <p14:tracePt t="41326" x="2465388" y="3078163"/>
          <p14:tracePt t="41342" x="2465388" y="3054350"/>
          <p14:tracePt t="41359" x="2465388" y="3016250"/>
          <p14:tracePt t="41378" x="2465388" y="2952750"/>
          <p14:tracePt t="41400" x="2465388" y="2941638"/>
          <p14:tracePt t="41424" x="2478088" y="2941638"/>
          <p14:tracePt t="41484" x="2490788" y="2941638"/>
          <p14:tracePt t="41510" x="2490788" y="2952750"/>
          <p14:tracePt t="41533" x="2503488" y="2965450"/>
          <p14:tracePt t="41545" x="2503488" y="2978150"/>
          <p14:tracePt t="41557" x="2516188" y="3003550"/>
          <p14:tracePt t="41569" x="2516188" y="3016250"/>
          <p14:tracePt t="41582" x="2516188" y="3028950"/>
          <p14:tracePt t="41593" x="2516188" y="3041650"/>
          <p14:tracePt t="41610" x="2516188" y="3078163"/>
          <p14:tracePt t="41626" x="2528888" y="3103563"/>
          <p14:tracePt t="41644" x="2541588" y="3165475"/>
          <p14:tracePt t="41660" x="2541588" y="3203575"/>
          <p14:tracePt t="41680" x="2554288" y="3278188"/>
          <p14:tracePt t="41692" x="2565400" y="3303588"/>
          <p14:tracePt t="41710" x="2565400" y="3341688"/>
          <p14:tracePt t="41727" x="2578100" y="3403600"/>
          <p14:tracePt t="41744" x="2578100" y="3441700"/>
          <p14:tracePt t="41759" x="2590800" y="3479800"/>
          <p14:tracePt t="41780" x="2616200" y="3529013"/>
          <p14:tracePt t="41793" x="2641600" y="3554413"/>
          <p14:tracePt t="41813" x="2678113" y="3579813"/>
          <p14:tracePt t="41827" x="2678113" y="3603625"/>
          <p14:tracePt t="41845" x="2716213" y="3603625"/>
          <p14:tracePt t="41849" x="2741613" y="3603625"/>
          <p14:tracePt t="41861" x="2778125" y="3603625"/>
          <p14:tracePt t="42164" x="2778125" y="3616325"/>
          <p14:tracePt t="42176" x="2778125" y="3629025"/>
          <p14:tracePt t="42188" x="2778125" y="3654425"/>
          <p14:tracePt t="42201" x="2790825" y="3679825"/>
          <p14:tracePt t="42214" x="2803525" y="3703638"/>
          <p14:tracePt t="42226" x="2816225" y="3729038"/>
          <p14:tracePt t="42243" x="2841625" y="3767138"/>
          <p14:tracePt t="42260" x="2879725" y="3854450"/>
          <p14:tracePt t="42277" x="2903538" y="3892550"/>
          <p14:tracePt t="42293" x="2916238" y="3929063"/>
          <p14:tracePt t="42311" x="2954338" y="3967163"/>
          <p14:tracePt t="42327" x="2967038" y="3992563"/>
          <p14:tracePt t="42345" x="2979738" y="4005263"/>
          <p14:tracePt t="42360" x="2992438" y="4017963"/>
          <p14:tracePt t="42377" x="2992438" y="4029075"/>
          <p14:tracePt t="42394" x="3016250" y="4054475"/>
          <p14:tracePt t="42412" x="3028950" y="4079875"/>
          <p14:tracePt t="42427" x="3041650" y="4105275"/>
          <p14:tracePt t="42444" x="3067050" y="4167188"/>
          <p14:tracePt t="42460" x="3079750" y="4205288"/>
          <p14:tracePt t="42478" x="3092450" y="4267200"/>
          <p14:tracePt t="42494" x="3103563" y="4292600"/>
          <p14:tracePt t="42511" x="3116263" y="4330700"/>
          <p14:tracePt t="42527" x="3128963" y="4392613"/>
          <p14:tracePt t="42545" x="3154363" y="4418013"/>
          <p14:tracePt t="42561" x="3154363" y="4443413"/>
          <p14:tracePt t="42562" x="3167063" y="4467225"/>
          <p14:tracePt t="42579" x="3192463" y="4518025"/>
          <p14:tracePt t="42594" x="3205163" y="4554538"/>
          <p14:tracePt t="42612" x="3267075" y="4618038"/>
          <p14:tracePt t="42628" x="3292475" y="4630738"/>
          <p14:tracePt t="42645" x="3317875" y="4643438"/>
          <p14:tracePt t="42661" x="3354388" y="4643438"/>
          <p14:tracePt t="42989" x="3354388" y="4656138"/>
          <p14:tracePt t="43001" x="3354388" y="4667250"/>
          <p14:tracePt t="43015" x="3354388" y="4692650"/>
          <p14:tracePt t="43025" x="3354388" y="4705350"/>
          <p14:tracePt t="43037" x="3354388" y="4718050"/>
          <p14:tracePt t="43051" x="3354388" y="4730750"/>
          <p14:tracePt t="43062" x="3354388" y="4756150"/>
          <p14:tracePt t="43081" x="3354388" y="4768850"/>
          <p14:tracePt t="43097" x="3354388" y="4805363"/>
          <p14:tracePt t="43114" x="3354388" y="4818063"/>
          <p14:tracePt t="43134" x="3354388" y="4843463"/>
          <p14:tracePt t="43149" x="3354388" y="4856163"/>
          <p14:tracePt t="43163" x="3354388" y="4868863"/>
          <p14:tracePt t="43182" x="3354388" y="4879975"/>
          <p14:tracePt t="43184" x="3354388" y="4892675"/>
          <p14:tracePt t="43197" x="3354388" y="4905375"/>
          <p14:tracePt t="43214" x="3354388" y="4930775"/>
          <p14:tracePt t="43231" x="3354388" y="4943475"/>
          <p14:tracePt t="43248" x="3354388" y="4968875"/>
          <p14:tracePt t="43264" x="3354388" y="4981575"/>
          <p14:tracePt t="43282" x="3354388" y="5005388"/>
          <p14:tracePt t="43297" x="3354388" y="5018088"/>
          <p14:tracePt t="43314" x="3354388" y="5030788"/>
          <p14:tracePt t="43331" x="3354388" y="5043488"/>
          <p14:tracePt t="43348" x="3354388" y="5056188"/>
          <p14:tracePt t="43681" x="3354388" y="5068888"/>
          <p14:tracePt t="43692" x="3341688" y="5092700"/>
          <p14:tracePt t="43705" x="3341688" y="5118100"/>
          <p14:tracePt t="43719" x="3341688" y="5130800"/>
          <p14:tracePt t="43732" x="3328988" y="5130800"/>
          <p14:tracePt t="43754" x="3328988" y="5156200"/>
          <p14:tracePt t="43923" x="3341688" y="5156200"/>
          <p14:tracePt t="43934" x="3341688" y="5168900"/>
          <p14:tracePt t="43947" x="3367088" y="5181600"/>
          <p14:tracePt t="43959" x="3379788" y="5218113"/>
          <p14:tracePt t="43971" x="3392488" y="5230813"/>
          <p14:tracePt t="43984" x="3405188" y="5256213"/>
          <p14:tracePt t="43999" x="3429000" y="5281613"/>
          <p14:tracePt t="44016" x="3441700" y="5294313"/>
          <p14:tracePt t="44019" x="3467100" y="5305425"/>
          <p14:tracePt t="44034" x="3479800" y="5330825"/>
          <p14:tracePt t="44051" x="3505200" y="5356225"/>
          <p14:tracePt t="44066" x="3517900" y="5381625"/>
          <p14:tracePt t="44068" x="3541713" y="5394325"/>
          <p14:tracePt t="44083" x="3554413" y="5407025"/>
          <p14:tracePt t="44099" x="3567113" y="5430838"/>
          <p14:tracePt t="44118" x="3592513" y="5443538"/>
          <p14:tracePt t="44132" x="3617913" y="5456238"/>
          <p14:tracePt t="44152" x="3630613" y="5456238"/>
          <p14:tracePt t="44167" x="3643313" y="5456238"/>
          <p14:tracePt t="44480" x="3654425" y="5456238"/>
          <p14:tracePt t="44529" x="3667125" y="5456238"/>
          <p14:tracePt t="44565" x="3679825" y="5456238"/>
          <p14:tracePt t="44614" x="3692525" y="5456238"/>
          <p14:tracePt t="44638" x="3705225" y="5456238"/>
          <p14:tracePt t="44662" x="3717925" y="5456238"/>
          <p14:tracePt t="44686" x="3730625" y="5456238"/>
          <p14:tracePt t="44711" x="3743325" y="5456238"/>
          <p14:tracePt t="44735" x="3756025" y="5456238"/>
          <p14:tracePt t="44747" x="3767138" y="5456238"/>
          <p14:tracePt t="44784" x="3779838" y="5456238"/>
          <p14:tracePt t="44833" x="3792538" y="5456238"/>
          <p14:tracePt t="44893" x="3805238" y="5456238"/>
          <p14:tracePt t="44917" x="3817938" y="5456238"/>
          <p14:tracePt t="44966" x="3830638" y="5456238"/>
          <p14:tracePt t="45038" x="3843338" y="5456238"/>
          <p14:tracePt t="45087" x="3856038" y="5456238"/>
          <p14:tracePt t="45099" x="3867150" y="5468938"/>
          <p14:tracePt t="45123" x="3879850" y="5468938"/>
          <p14:tracePt t="45136" x="3879850" y="5481638"/>
          <p14:tracePt t="45147" x="3892550" y="5481638"/>
          <p14:tracePt t="45185" x="3905250" y="5494338"/>
          <p14:tracePt t="45196" x="3917950" y="5494338"/>
          <p14:tracePt t="45222" x="3930650" y="5494338"/>
          <p14:tracePt t="45318" x="3930650" y="5507038"/>
          <p14:tracePt t="45330" x="3943350" y="5507038"/>
          <p14:tracePt t="45366" x="3943350" y="5518150"/>
          <p14:tracePt t="45378" x="3956050" y="5518150"/>
          <p14:tracePt t="45755" x="3968750" y="5518150"/>
          <p14:tracePt t="45766" x="3968750" y="5530850"/>
          <p14:tracePt t="45791" x="3979863" y="5530850"/>
          <p14:tracePt t="45805" x="3979863" y="5543550"/>
          <p14:tracePt t="45839" x="3992563" y="5543550"/>
          <p14:tracePt t="45888" x="3992563" y="5556250"/>
          <p14:tracePt t="46022" x="4005263" y="5556250"/>
          <p14:tracePt t="46118" x="4017963" y="5556250"/>
          <p14:tracePt t="46689" x="4030663" y="5556250"/>
          <p14:tracePt t="46713" x="4043363" y="5556250"/>
          <p14:tracePt t="46727" x="4043363" y="5543550"/>
          <p14:tracePt t="46736" x="4056063" y="5543550"/>
          <p14:tracePt t="46749" x="4068763" y="5543550"/>
          <p14:tracePt t="46773" x="4081463" y="5543550"/>
          <p14:tracePt t="46786" x="4092575" y="5543550"/>
          <p14:tracePt t="46810" x="4105275" y="5543550"/>
          <p14:tracePt t="46825" x="4117975" y="5543550"/>
          <p14:tracePt t="46847" x="4130675" y="5543550"/>
          <p14:tracePt t="46882" x="4143375" y="5543550"/>
          <p14:tracePt t="46906" x="4156075" y="5543550"/>
          <p14:tracePt t="46931" x="4168775" y="5543550"/>
          <p14:tracePt t="46966" x="4181475" y="5543550"/>
          <p14:tracePt t="47028" x="4192588" y="5543550"/>
          <p14:tracePt t="47259" x="4205288" y="5543550"/>
          <p14:tracePt t="47318" x="4217988" y="5543550"/>
          <p14:tracePt t="47391" x="4230688" y="5543550"/>
          <p14:tracePt t="47439" x="4243388" y="5543550"/>
          <p14:tracePt t="47512" x="4256088" y="5543550"/>
          <p14:tracePt t="47793" x="4243388" y="5543550"/>
          <p14:tracePt t="47842" x="4230688" y="5543550"/>
          <p14:tracePt t="47877" x="4217988" y="5543550"/>
          <p14:tracePt t="47913" x="4205288" y="5543550"/>
          <p14:tracePt t="47962" x="4192588" y="5543550"/>
          <p14:tracePt t="47976" x="4192588" y="5530850"/>
          <p14:tracePt t="47999" x="4181475" y="5530850"/>
          <p14:tracePt t="48010" x="4181475" y="5518150"/>
          <p14:tracePt t="48023" x="4168775" y="5518150"/>
          <p14:tracePt t="48035" x="4156075" y="5518150"/>
          <p14:tracePt t="48060" x="4143375" y="5518150"/>
          <p14:tracePt t="48071" x="4130675" y="5518150"/>
          <p14:tracePt t="48096" x="4105275" y="5518150"/>
          <p14:tracePt t="48120" x="4092575" y="5518150"/>
          <p14:tracePt t="48132" x="4068763" y="5507038"/>
          <p14:tracePt t="48155" x="4056063" y="5507038"/>
          <p14:tracePt t="48168" x="4043363" y="5507038"/>
          <p14:tracePt t="48194" x="4030663" y="5507038"/>
          <p14:tracePt t="48205" x="4017963" y="5507038"/>
          <p14:tracePt t="48217" x="4017963" y="5494338"/>
          <p14:tracePt t="48230" x="4005263" y="5494338"/>
          <p14:tracePt t="48243" x="3992563" y="5494338"/>
          <p14:tracePt t="48266" x="3979863" y="5494338"/>
          <p14:tracePt t="48278" x="3968750" y="5494338"/>
          <p14:tracePt t="48295" x="3956050" y="5494338"/>
          <p14:tracePt t="48314" x="3956050" y="5481638"/>
          <p14:tracePt t="48331" x="3943350" y="5481638"/>
          <p14:tracePt t="48351" x="3930650" y="5481638"/>
          <p14:tracePt t="48387" x="3917950" y="5481638"/>
          <p14:tracePt t="48399" x="3917950" y="5468938"/>
          <p14:tracePt t="48412" x="3905250" y="5468938"/>
          <p14:tracePt t="48447" x="3892550" y="5468938"/>
          <p14:tracePt t="48508" x="3879850" y="5456238"/>
          <p14:tracePt t="48568" x="3867150" y="5456238"/>
          <p14:tracePt t="48629" x="3856038" y="5456238"/>
          <p14:tracePt t="48642" x="3843338" y="5456238"/>
          <p14:tracePt t="48669" x="3830638" y="5456238"/>
          <p14:tracePt t="48690" x="3817938" y="5456238"/>
          <p14:tracePt t="48714" x="3805238" y="5456238"/>
          <p14:tracePt t="48727" x="3792538" y="5456238"/>
          <p14:tracePt t="48750" x="3779838" y="5456238"/>
          <p14:tracePt t="48787" x="3767138" y="5456238"/>
          <p14:tracePt t="48823" x="3756025" y="5456238"/>
          <p14:tracePt t="48847" x="3743325" y="5456238"/>
          <p14:tracePt t="49053" x="3756025" y="5456238"/>
          <p14:tracePt t="49127" x="3767138" y="5456238"/>
          <p14:tracePt t="49175" x="3779838" y="5456238"/>
          <p14:tracePt t="49224" x="3792538" y="5456238"/>
          <p14:tracePt t="49248" x="3805238" y="5456238"/>
          <p14:tracePt t="49346" x="3817938" y="5456238"/>
          <p14:tracePt t="49382" x="3817938" y="5468938"/>
          <p14:tracePt t="49394" x="3830638" y="5468938"/>
          <p14:tracePt t="49430" x="3843338" y="5468938"/>
          <p14:tracePt t="49442" x="3843338" y="5481638"/>
          <p14:tracePt t="49453" x="3856038" y="5481638"/>
          <p14:tracePt t="49466" x="3856038" y="5494338"/>
          <p14:tracePt t="49491" x="3867150" y="5494338"/>
          <p14:tracePt t="49515" x="3867150" y="5507038"/>
          <p14:tracePt t="49527" x="3879850" y="5507038"/>
          <p14:tracePt t="49564" x="3892550" y="5507038"/>
          <p14:tracePt t="49587" x="3905250" y="5507038"/>
          <p14:tracePt t="49601" x="3917950" y="5518150"/>
          <p14:tracePt t="49613" x="3930650" y="5518150"/>
          <p14:tracePt t="49624" x="3943350" y="5530850"/>
          <p14:tracePt t="49638" x="3968750" y="5530850"/>
          <p14:tracePt t="49648" x="3979863" y="5530850"/>
          <p14:tracePt t="49664" x="3979863" y="5543550"/>
          <p14:tracePt t="49681" x="3992563" y="5543550"/>
          <p14:tracePt t="49699" x="4005263" y="5543550"/>
          <p14:tracePt t="49713" x="4005263" y="5556250"/>
          <p14:tracePt t="49731" x="4017963" y="5568950"/>
          <p14:tracePt t="49770" x="4030663" y="5568950"/>
          <p14:tracePt t="50048" x="4030663" y="5581650"/>
          <p14:tracePt t="50110" x="4030663" y="5594350"/>
          <p14:tracePt t="50146" x="4030663" y="5607050"/>
          <p14:tracePt t="50171" x="4030663" y="5619750"/>
          <p14:tracePt t="50183" x="4030663" y="5630863"/>
          <p14:tracePt t="50208" x="4030663" y="5643563"/>
          <p14:tracePt t="50233" x="4030663" y="5656263"/>
          <p14:tracePt t="50255" x="4030663" y="5668963"/>
          <p14:tracePt t="50279" x="4030663" y="5681663"/>
          <p14:tracePt t="50328" x="4043363" y="5681663"/>
          <p14:tracePt t="50365" x="4043363" y="5668963"/>
          <p14:tracePt t="50389" x="4056063" y="5656263"/>
          <p14:tracePt t="50401" x="4056063" y="5643563"/>
          <p14:tracePt t="50412" x="4068763" y="5643563"/>
          <p14:tracePt t="50437" x="4068763" y="5630863"/>
          <p14:tracePt t="50461" x="4068763" y="5619750"/>
          <p14:tracePt t="50473" x="4081463" y="5619750"/>
          <p14:tracePt t="50606" x="4092575" y="5619750"/>
          <p14:tracePt t="50618" x="4092575" y="5630863"/>
          <p14:tracePt t="51565" x="4092575" y="5619750"/>
          <p14:tracePt t="51603" x="4092575" y="5607050"/>
          <p14:tracePt t="51638" x="4092575" y="5594350"/>
          <p14:tracePt t="51711" x="4092575" y="5581650"/>
          <p14:tracePt t="51747" x="4092575" y="5568950"/>
          <p14:tracePt t="51808" x="4092575" y="5556250"/>
          <p14:tracePt t="51856" x="4092575" y="5543550"/>
          <p14:tracePt t="51903" x="4092575" y="5530850"/>
          <p14:tracePt t="51928" x="4092575" y="5518150"/>
          <p14:tracePt t="52075" x="4092575" y="5530850"/>
          <p14:tracePt t="52089" x="4092575" y="5543550"/>
          <p14:tracePt t="52111" x="4092575" y="5568950"/>
          <p14:tracePt t="52123" x="4092575" y="5581650"/>
          <p14:tracePt t="52135" x="4092575" y="5594350"/>
          <p14:tracePt t="52147" x="4092575" y="5607050"/>
          <p14:tracePt t="52159" x="4092575" y="5619750"/>
          <p14:tracePt t="52172" x="4092575" y="5630863"/>
          <p14:tracePt t="52197" x="4092575" y="5643563"/>
          <p14:tracePt t="52329" x="4081463" y="5643563"/>
          <p14:tracePt t="52633" x="4068763" y="5643563"/>
          <p14:tracePt t="52681" x="4056063" y="5643563"/>
          <p14:tracePt t="52705" x="4043363" y="5643563"/>
          <p14:tracePt t="52730" x="4030663" y="5643563"/>
          <p14:tracePt t="52778" x="4017963" y="5643563"/>
          <p14:tracePt t="52888" x="4017963" y="5630863"/>
          <p14:tracePt t="52961" x="4017963" y="5619750"/>
          <p14:tracePt t="52973" x="4017963" y="5607050"/>
          <p14:tracePt t="52998" x="4017963" y="5581650"/>
          <p14:tracePt t="53021" x="4017963" y="5568950"/>
          <p14:tracePt t="53032" x="4017963" y="5543550"/>
          <p14:tracePt t="53045" x="4017963" y="5530850"/>
          <p14:tracePt t="53059" x="4017963" y="5518150"/>
          <p14:tracePt t="53082" x="4017963" y="5507038"/>
          <p14:tracePt t="53106" x="4005263" y="5507038"/>
          <p14:tracePt t="53130" x="3992563" y="5507038"/>
          <p14:tracePt t="53142" x="3992563" y="5530850"/>
          <p14:tracePt t="53155" x="3992563" y="5543550"/>
          <p14:tracePt t="53166" x="3992563" y="5581650"/>
          <p14:tracePt t="53179" x="3979863" y="5594350"/>
          <p14:tracePt t="53192" x="3979863" y="5607050"/>
          <p14:tracePt t="53206" x="3968750" y="5619750"/>
          <p14:tracePt t="53251" x="3956050" y="5619750"/>
          <p14:tracePt t="53276" x="3943350" y="5619750"/>
          <p14:tracePt t="53299" x="3930650" y="5619750"/>
          <p14:tracePt t="53312" x="3917950" y="5619750"/>
          <p14:tracePt t="53335" x="3892550" y="5581650"/>
          <p14:tracePt t="53348" x="3892550" y="5568950"/>
          <p14:tracePt t="53359" x="3879850" y="5556250"/>
          <p14:tracePt t="53374" x="3867150" y="5518150"/>
          <p14:tracePt t="53391" x="3856038" y="5507038"/>
          <p14:tracePt t="53407" x="3856038" y="5494338"/>
          <p14:tracePt t="53409" x="3843338" y="5456238"/>
          <p14:tracePt t="53424" x="3830638" y="5443538"/>
          <p14:tracePt t="53441" x="3830638" y="5418138"/>
          <p14:tracePt t="53460" x="3805238" y="5381625"/>
          <p14:tracePt t="53474" x="3805238" y="5368925"/>
          <p14:tracePt t="53491" x="3805238" y="5356225"/>
          <p14:tracePt t="53495" x="3792538" y="5356225"/>
          <p14:tracePt t="53508" x="3792538" y="5343525"/>
          <p14:tracePt t="53525" x="3779838" y="5343525"/>
          <p14:tracePt t="53541" x="3779838" y="5330825"/>
          <p14:tracePt t="53559" x="3779838" y="5318125"/>
          <p14:tracePt t="53573" x="3779838" y="5305425"/>
          <p14:tracePt t="53593" x="3779838" y="5268913"/>
          <p14:tracePt t="53607" x="3779838" y="5243513"/>
          <p14:tracePt t="53625" x="3779838" y="5230813"/>
          <p14:tracePt t="53628" x="3779838" y="5218113"/>
          <p14:tracePt t="53642" x="3779838" y="5205413"/>
          <p14:tracePt t="53664" x="3779838" y="5194300"/>
          <p14:tracePt t="53675" x="3767138" y="5194300"/>
          <p14:tracePt t="53859" x="3756025" y="5194300"/>
          <p14:tracePt t="53869" x="3743325" y="5181600"/>
          <p14:tracePt t="53882" x="3743325" y="5168900"/>
          <p14:tracePt t="53898" x="3717925" y="5130800"/>
          <p14:tracePt t="53908" x="3705225" y="5081588"/>
          <p14:tracePt t="53928" x="3667125" y="4992688"/>
          <p14:tracePt t="53932" x="3605213" y="4856163"/>
          <p14:tracePt t="53943" x="3567113" y="4692650"/>
          <p14:tracePt t="53959" x="3517900" y="4518025"/>
          <p14:tracePt t="53975" x="3479800" y="4354513"/>
          <p14:tracePt t="53994" x="3441700" y="4029075"/>
          <p14:tracePt t="54009" x="3429000" y="3916363"/>
          <p14:tracePt t="54029" x="3429000" y="3716338"/>
          <p14:tracePt t="54042" x="3429000" y="3629025"/>
          <p14:tracePt t="54059" x="3429000" y="3579813"/>
          <p14:tracePt t="54076" x="3429000" y="3503613"/>
          <p14:tracePt t="54093" x="3429000" y="3490913"/>
          <p14:tracePt t="54295" x="3417888" y="3490913"/>
          <p14:tracePt t="54307" x="3417888" y="3479800"/>
          <p14:tracePt t="54319" x="3417888" y="3467100"/>
          <p14:tracePt t="54333" x="3405188" y="3454400"/>
          <p14:tracePt t="54343" x="3379788" y="3429000"/>
          <p14:tracePt t="54361" x="3379788" y="3403600"/>
          <p14:tracePt t="54375" x="3367088" y="3378200"/>
          <p14:tracePt t="54393" x="3328988" y="3267075"/>
          <p14:tracePt t="54410" x="3328988" y="3228975"/>
          <p14:tracePt t="54428" x="3328988" y="3190875"/>
          <p14:tracePt t="54647" x="3317875" y="3165475"/>
          <p14:tracePt t="54659" x="3292475" y="3116263"/>
          <p14:tracePt t="54670" x="3267075" y="3041650"/>
          <p14:tracePt t="54683" x="3228975" y="2941638"/>
          <p14:tracePt t="54696" x="3205163" y="2790825"/>
          <p14:tracePt t="54710" x="3167063" y="2616200"/>
          <p14:tracePt t="54727" x="3116263" y="2465388"/>
          <p14:tracePt t="54745" x="3079750" y="2252663"/>
          <p14:tracePt t="54761" x="3067050" y="2165350"/>
          <p14:tracePt t="54777" x="3054350" y="2089150"/>
          <p14:tracePt t="54780" x="3041650" y="2065338"/>
          <p14:tracePt t="54793" x="3041650" y="2039938"/>
          <p14:tracePt t="54811" x="3041650" y="2014538"/>
          <p14:tracePt t="54840" x="3041650" y="2001838"/>
          <p14:tracePt t="54853" x="3028950" y="2001838"/>
          <p14:tracePt t="54877" x="3028950" y="1989138"/>
          <p14:tracePt t="54914" x="3028950" y="1978025"/>
          <p14:tracePt t="54926" x="3016250" y="1965325"/>
          <p14:tracePt t="54937" x="3016250" y="1952625"/>
          <p14:tracePt t="54949" x="3003550" y="1939925"/>
          <p14:tracePt t="54965" x="2992438" y="1927225"/>
          <p14:tracePt t="54977" x="2979738" y="1876425"/>
          <p14:tracePt t="54995" x="2967038" y="1827213"/>
          <p14:tracePt t="55015" x="2916238" y="1652588"/>
          <p14:tracePt t="55028" x="2867025" y="1552575"/>
          <p14:tracePt t="55045" x="2841625" y="1427163"/>
          <p14:tracePt t="55046" x="2828925" y="1314450"/>
          <p14:tracePt t="55063" x="2816225" y="1201738"/>
          <p14:tracePt t="55078" x="2803525" y="1114425"/>
          <p14:tracePt t="55098" x="2790825" y="1025525"/>
          <p14:tracePt t="55112" x="2790825" y="1014413"/>
          <p14:tracePt t="55132" x="2790825" y="1001713"/>
          <p14:tracePt t="55313" x="2790825" y="989013"/>
          <p14:tracePt t="55339" x="2790825" y="976313"/>
          <p14:tracePt t="55350" x="2790825" y="963613"/>
          <p14:tracePt t="55386" x="2803525" y="963613"/>
          <p14:tracePt t="55410" x="2816225" y="963613"/>
          <p14:tracePt t="55422" x="2828925" y="963613"/>
          <p14:tracePt t="55435" x="2841625" y="963613"/>
          <p14:tracePt t="55446" x="2879725" y="989013"/>
          <p14:tracePt t="55463" x="2928938" y="1001713"/>
          <p14:tracePt t="55479" x="2992438" y="1014413"/>
          <p14:tracePt t="55499" x="3103563" y="1050925"/>
          <p14:tracePt t="55512" x="3167063" y="1076325"/>
          <p14:tracePt t="55530" x="3205163" y="1089025"/>
          <p14:tracePt t="55532" x="3228975" y="1089025"/>
          <p14:tracePt t="55545" x="3254375" y="1089025"/>
          <p14:tracePt t="55563" x="3267075" y="1089025"/>
          <p14:tracePt t="55617" x="3228975" y="1089025"/>
          <p14:tracePt t="55631" x="3205163" y="1089025"/>
          <p14:tracePt t="55641" x="3179763" y="1089025"/>
          <p14:tracePt t="55653" x="3141663" y="1089025"/>
          <p14:tracePt t="55666" x="3092450" y="1089025"/>
          <p14:tracePt t="55679" x="3041650" y="1089025"/>
          <p14:tracePt t="55696" x="2992438" y="1089025"/>
          <p14:tracePt t="55713" x="2879725" y="1089025"/>
          <p14:tracePt t="55732" x="2828925" y="1089025"/>
          <p14:tracePt t="55746" x="2778125" y="1089025"/>
          <p14:tracePt t="55765" x="2690813" y="1076325"/>
          <p14:tracePt t="55780" x="2654300" y="1063625"/>
          <p14:tracePt t="55802" x="2628900" y="1063625"/>
          <p14:tracePt t="55813" x="2628900" y="1050925"/>
          <p14:tracePt t="55835" x="2628900" y="1038225"/>
          <p14:tracePt t="55859" x="2641600" y="1038225"/>
          <p14:tracePt t="55873" x="2667000" y="1038225"/>
          <p14:tracePt t="55883" x="2690813" y="1038225"/>
          <p14:tracePt t="55902" x="2703513" y="1038225"/>
          <p14:tracePt t="55914" x="2728913" y="1038225"/>
          <p14:tracePt t="55932" x="2767013" y="1038225"/>
          <p14:tracePt t="55947" x="2803525" y="1038225"/>
          <p14:tracePt t="55964" x="2816225" y="1038225"/>
          <p14:tracePt t="55980" x="2879725" y="1038225"/>
          <p14:tracePt t="55997" x="2916238" y="1038225"/>
          <p14:tracePt t="56013" x="2954338" y="1038225"/>
          <p14:tracePt t="56031" x="3028950" y="1038225"/>
          <p14:tracePt t="56047" x="3054350" y="1038225"/>
          <p14:tracePt t="56065" x="3092450" y="1038225"/>
          <p14:tracePt t="56081" x="3103563" y="1038225"/>
          <p14:tracePt t="56098" x="3116263" y="1038225"/>
          <p14:tracePt t="56188" x="3103563" y="1038225"/>
          <p14:tracePt t="56200" x="3092450" y="1038225"/>
          <p14:tracePt t="56211" x="3079750" y="1038225"/>
          <p14:tracePt t="56223" x="3067050" y="1038225"/>
          <p14:tracePt t="56236" x="3041650" y="1038225"/>
          <p14:tracePt t="56249" x="3028950" y="1038225"/>
          <p14:tracePt t="56266" x="3003550" y="1038225"/>
          <p14:tracePt t="56282" x="2979738" y="1038225"/>
          <p14:tracePt t="56283" x="2941638" y="1038225"/>
          <p14:tracePt t="56297" x="2916238" y="1038225"/>
          <p14:tracePt t="56314" x="2890838" y="1038225"/>
          <p14:tracePt t="56335" x="2841625" y="1038225"/>
          <p14:tracePt t="56348" x="2816225" y="1038225"/>
          <p14:tracePt t="56366" x="2778125" y="1038225"/>
          <p14:tracePt t="56369" x="2754313" y="1025525"/>
          <p14:tracePt t="56382" x="2741613" y="1014413"/>
          <p14:tracePt t="56399" x="2728913" y="1014413"/>
          <p14:tracePt t="56415" x="2703513" y="1014413"/>
          <p14:tracePt t="56417" x="2703513" y="1001713"/>
          <p14:tracePt t="56432" x="2690813" y="989013"/>
          <p14:tracePt t="56454" x="2690813" y="976313"/>
          <p14:tracePt t="56526" x="2703513" y="976313"/>
          <p14:tracePt t="56538" x="2716213" y="976313"/>
          <p14:tracePt t="56550" x="2728913" y="976313"/>
          <p14:tracePt t="56564" x="2741613" y="976313"/>
          <p14:tracePt t="56576" x="2754313" y="976313"/>
          <p14:tracePt t="56587" x="2767013" y="976313"/>
          <p14:tracePt t="56601" x="2778125" y="976313"/>
          <p14:tracePt t="56615" x="2790825" y="976313"/>
          <p14:tracePt t="56633" x="2828925" y="976313"/>
          <p14:tracePt t="56635" x="2854325" y="976313"/>
          <p14:tracePt t="56650" x="2879725" y="976313"/>
          <p14:tracePt t="56667" x="2903538" y="976313"/>
          <p14:tracePt t="56682" x="2941638" y="976313"/>
          <p14:tracePt t="56684" x="2992438" y="976313"/>
          <p14:tracePt t="56700" x="3041650" y="976313"/>
          <p14:tracePt t="56715" x="3079750" y="976313"/>
          <p14:tracePt t="56735" x="3154363" y="976313"/>
          <p14:tracePt t="56749" x="3192463" y="976313"/>
          <p14:tracePt t="56766" x="3228975" y="976313"/>
          <p14:tracePt t="56782" x="3305175" y="976313"/>
          <p14:tracePt t="56801" x="3354388" y="976313"/>
          <p14:tracePt t="56816" x="3379788" y="976313"/>
          <p14:tracePt t="56817" x="3405188" y="976313"/>
          <p14:tracePt t="56833" x="3429000" y="976313"/>
          <p14:tracePt t="56849" x="3454400" y="976313"/>
          <p14:tracePt t="56868" x="3479800" y="976313"/>
          <p14:tracePt t="56881" x="3492500" y="976313"/>
          <p14:tracePt t="56905" x="3505200" y="976313"/>
          <p14:tracePt t="56915" x="3505200" y="963613"/>
          <p14:tracePt t="56951" x="3467100" y="950913"/>
          <p14:tracePt t="56962" x="3429000" y="938213"/>
          <p14:tracePt t="56976" x="3392488" y="925513"/>
          <p14:tracePt t="56988" x="3367088" y="925513"/>
          <p14:tracePt t="57002" x="3328988" y="925513"/>
          <p14:tracePt t="57017" x="3292475" y="925513"/>
          <p14:tracePt t="57036" x="3205163" y="912813"/>
          <p14:tracePt t="57049" x="3128963" y="889000"/>
          <p14:tracePt t="57068" x="3067050" y="876300"/>
          <p14:tracePt t="57084" x="2941638" y="850900"/>
          <p14:tracePt t="57101" x="2867025" y="838200"/>
          <p14:tracePt t="57117" x="2828925" y="825500"/>
          <p14:tracePt t="57137" x="2767013" y="825500"/>
          <p14:tracePt t="57149" x="2728913" y="801688"/>
          <p14:tracePt t="57167" x="2716213" y="788988"/>
          <p14:tracePt t="57170" x="2703513" y="788988"/>
          <p14:tracePt t="57193" x="2703513" y="776288"/>
          <p14:tracePt t="57242" x="2716213" y="776288"/>
          <p14:tracePt t="57254" x="2728913" y="776288"/>
          <p14:tracePt t="57278" x="2754313" y="776288"/>
          <p14:tracePt t="57303" x="2767013" y="776288"/>
          <p14:tracePt t="57315" x="2778125" y="776288"/>
          <p14:tracePt t="57328" x="2790825" y="776288"/>
          <p14:tracePt t="57340" x="2803525" y="776288"/>
          <p14:tracePt t="57352" x="2841625" y="776288"/>
          <p14:tracePt t="57366" x="2854325" y="776288"/>
          <p14:tracePt t="57382" x="2890838" y="776288"/>
          <p14:tracePt t="57400" x="2916238" y="776288"/>
          <p14:tracePt t="57401" x="2941638" y="788988"/>
          <p14:tracePt t="57416" x="2967038" y="788988"/>
          <p14:tracePt t="57434" x="3003550" y="788988"/>
          <p14:tracePt t="57436" x="3054350" y="788988"/>
          <p14:tracePt t="57450" x="3092450" y="801688"/>
          <p14:tracePt t="57468" x="3128963" y="801688"/>
          <p14:tracePt t="57483" x="3167063" y="801688"/>
          <p14:tracePt t="57501" x="3216275" y="801688"/>
          <p14:tracePt t="57516" x="3241675" y="801688"/>
          <p14:tracePt t="57534" x="3292475" y="801688"/>
          <p14:tracePt t="57550" x="3328988" y="812800"/>
          <p14:tracePt t="57569" x="3367088" y="812800"/>
          <p14:tracePt t="57583" x="3379788" y="812800"/>
          <p14:tracePt t="57601" x="3392488" y="812800"/>
          <p14:tracePt t="57617" x="3417888" y="812800"/>
          <p14:tracePt t="57678" x="3392488" y="812800"/>
          <p14:tracePt t="57690" x="3354388" y="812800"/>
          <p14:tracePt t="57703" x="3305175" y="801688"/>
          <p14:tracePt t="57714" x="3267075" y="801688"/>
          <p14:tracePt t="57727" x="3205163" y="801688"/>
          <p14:tracePt t="57740" x="3167063" y="801688"/>
          <p14:tracePt t="57751" x="3128963" y="788988"/>
          <p14:tracePt t="57768" x="3092450" y="788988"/>
          <p14:tracePt t="57784" x="3054350" y="776288"/>
          <p14:tracePt t="57801" x="2967038" y="763588"/>
          <p14:tracePt t="57817" x="2941638" y="750888"/>
          <p14:tracePt t="57836" x="2879725" y="738188"/>
          <p14:tracePt t="57850" x="2854325" y="738188"/>
          <p14:tracePt t="57868" x="2841625" y="725488"/>
          <p14:tracePt t="57884" x="2816225" y="725488"/>
          <p14:tracePt t="57921" x="2816225" y="712788"/>
          <p14:tracePt t="57970" x="2828925" y="712788"/>
          <p14:tracePt t="57994" x="2841625" y="712788"/>
          <p14:tracePt t="58006" x="2854325" y="712788"/>
          <p14:tracePt t="58019" x="2867025" y="712788"/>
          <p14:tracePt t="58030" x="2879725" y="712788"/>
          <p14:tracePt t="58043" x="2903538" y="712788"/>
          <p14:tracePt t="58054" x="2916238" y="712788"/>
          <p14:tracePt t="58068" x="2941638" y="712788"/>
          <p14:tracePt t="58085" x="2967038" y="712788"/>
          <p14:tracePt t="58103" x="3041650" y="725488"/>
          <p14:tracePt t="58118" x="3067050" y="725488"/>
          <p14:tracePt t="58135" x="3092450" y="738188"/>
          <p14:tracePt t="58152" x="3116263" y="738188"/>
          <p14:tracePt t="58169" x="3128963" y="738188"/>
          <p14:tracePt t="58185" x="3141663" y="738188"/>
          <p14:tracePt t="58661" x="3154363" y="738188"/>
          <p14:tracePt t="58674" x="3167063" y="738188"/>
          <p14:tracePt t="58685" x="3205163" y="738188"/>
          <p14:tracePt t="58697" x="3267075" y="738188"/>
          <p14:tracePt t="58710" x="3367088" y="738188"/>
          <p14:tracePt t="58722" x="3492500" y="738188"/>
          <p14:tracePt t="58738" x="3667125" y="738188"/>
          <p14:tracePt t="58754" x="3892550" y="738188"/>
          <p14:tracePt t="58775" x="4656138" y="776288"/>
          <p14:tracePt t="58787" x="5045075" y="801688"/>
          <p14:tracePt t="58805" x="5495925" y="812800"/>
          <p14:tracePt t="58808" x="5932488" y="838200"/>
          <p14:tracePt t="58824" x="6496050" y="889000"/>
          <p14:tracePt t="58839" x="6934200" y="912813"/>
          <p14:tracePt t="58855" x="8174038" y="1001713"/>
          <p14:tracePt t="58871" x="8399463" y="1038225"/>
          <p14:tracePt t="58887" x="8486775" y="1050925"/>
          <p14:tracePt t="58907" x="8537575" y="1063625"/>
          <p14:tracePt t="59122" x="8561388" y="1063625"/>
          <p14:tracePt t="59147" x="8574088" y="1063625"/>
          <p14:tracePt t="59158" x="8612188" y="1063625"/>
          <p14:tracePt t="59172" x="8637588" y="1063625"/>
          <p14:tracePt t="59183" x="8661400" y="1063625"/>
          <p14:tracePt t="59196" x="8712200" y="1063625"/>
          <p14:tracePt t="59209" x="8750300" y="1063625"/>
          <p14:tracePt t="59222" x="8799513" y="1050925"/>
          <p14:tracePt t="59243" x="8863013" y="1014413"/>
          <p14:tracePt t="59257" x="8886825" y="1001713"/>
          <p14:tracePt t="59272" x="8924925" y="976313"/>
          <p14:tracePt t="59288" x="8950325" y="963613"/>
          <p14:tracePt t="59307" x="8963025" y="963613"/>
          <p14:tracePt t="59353" x="8912225" y="963613"/>
          <p14:tracePt t="59365" x="8874125" y="963613"/>
          <p14:tracePt t="59377" x="8824913" y="963613"/>
          <p14:tracePt t="59390" x="8763000" y="963613"/>
          <p14:tracePt t="59407" x="8686800" y="976313"/>
          <p14:tracePt t="59422" x="8599488" y="976313"/>
          <p14:tracePt t="59440" x="8486775" y="976313"/>
          <p14:tracePt t="59455" x="8435975" y="976313"/>
          <p14:tracePt t="59475" x="8386763" y="976313"/>
          <p14:tracePt t="59498" x="8399463" y="976313"/>
          <p14:tracePt t="59511" x="8412163" y="976313"/>
          <p14:tracePt t="59524" x="8448675" y="976313"/>
          <p14:tracePt t="59543" x="8486775" y="976313"/>
          <p14:tracePt t="59556" x="8524875" y="976313"/>
          <p14:tracePt t="59559" x="8574088" y="976313"/>
          <p14:tracePt t="59572" x="8650288" y="963613"/>
          <p14:tracePt t="59590" x="8712200" y="963613"/>
          <p14:tracePt t="59609" x="8837613" y="963613"/>
          <p14:tracePt t="59623" x="8886825" y="963613"/>
          <p14:tracePt t="59641" x="8950325" y="950913"/>
          <p14:tracePt t="59657" x="9063038" y="938213"/>
          <p14:tracePt t="59678" x="9099550" y="925513"/>
          <p14:tracePt t="59681" x="9124950" y="925513"/>
          <p14:tracePt t="59692" x="9137650" y="912813"/>
          <p14:tracePt t="59706" x="9150350" y="901700"/>
          <p14:tracePt t="59723" x="9163050" y="901700"/>
          <p14:tracePt t="59741" x="9163050" y="889000"/>
          <p14:tracePt t="59959" x="9175750" y="889000"/>
          <p14:tracePt t="59972" x="9199563" y="889000"/>
          <p14:tracePt t="59984" x="9224963" y="889000"/>
          <p14:tracePt t="59997" x="9250363" y="889000"/>
          <p14:tracePt t="60012" x="9288463" y="889000"/>
          <p14:tracePt t="60024" x="9324975" y="889000"/>
          <p14:tracePt t="60041" x="9363075" y="889000"/>
          <p14:tracePt t="60044" x="9401175" y="889000"/>
          <p14:tracePt t="60057" x="9424988" y="889000"/>
          <p14:tracePt t="60076" x="9450388" y="889000"/>
          <p14:tracePt t="60092" x="9488488" y="889000"/>
          <p14:tracePt t="60109" x="9501188" y="889000"/>
          <p14:tracePt t="60166" x="9450388" y="863600"/>
          <p14:tracePt t="60178" x="9363075" y="850900"/>
          <p14:tracePt t="60190" x="9312275" y="838200"/>
          <p14:tracePt t="60202" x="9263063" y="825500"/>
          <p14:tracePt t="60214" x="9188450" y="825500"/>
          <p14:tracePt t="60226" x="9137650" y="825500"/>
          <p14:tracePt t="60243" x="9075738" y="825500"/>
          <p14:tracePt t="60256" x="9012238" y="825500"/>
          <p14:tracePt t="60275" x="8912225" y="825500"/>
          <p14:tracePt t="60290" x="8863013" y="825500"/>
          <p14:tracePt t="60308" x="8837613" y="825500"/>
          <p14:tracePt t="60324" x="8786813" y="825500"/>
          <p14:tracePt t="60341" x="8774113" y="825500"/>
          <p14:tracePt t="60357" x="8763000" y="825500"/>
          <p14:tracePt t="60409" x="8774113" y="825500"/>
          <p14:tracePt t="60432" x="8786813" y="825500"/>
          <p14:tracePt t="60445" x="8799513" y="825500"/>
          <p14:tracePt t="60459" x="8812213" y="825500"/>
          <p14:tracePt t="60481" x="8824913" y="825500"/>
          <p14:tracePt t="60615" x="8824913" y="812800"/>
          <p14:tracePt t="60688" x="8812213" y="812800"/>
          <p14:tracePt t="60713" x="8799513" y="812800"/>
          <p14:tracePt t="60784" x="8786813" y="812800"/>
          <p14:tracePt t="60881" x="8774113" y="812800"/>
          <p14:tracePt t="60944" x="8763000" y="812800"/>
          <p14:tracePt t="60967" x="8750300" y="812800"/>
          <p14:tracePt t="61027" x="8750300" y="801688"/>
          <p14:tracePt t="61136" x="8763000" y="801688"/>
          <p14:tracePt t="61173" x="8774113" y="801688"/>
          <p14:tracePt t="61221" x="8786813" y="801688"/>
          <p14:tracePt t="61246" x="8799513" y="801688"/>
          <p14:tracePt t="61257" x="8812213" y="801688"/>
          <p14:tracePt t="61283" x="8824913" y="801688"/>
          <p14:tracePt t="61295" x="8837613" y="801688"/>
          <p14:tracePt t="61306" x="8850313" y="801688"/>
          <p14:tracePt t="61319" x="8863013" y="801688"/>
          <p14:tracePt t="61330" x="8886825" y="801688"/>
          <p14:tracePt t="61345" x="8899525" y="801688"/>
          <p14:tracePt t="61361" x="8912225" y="801688"/>
          <p14:tracePt t="61380" x="8963025" y="801688"/>
          <p14:tracePt t="61394" x="8986838" y="801688"/>
          <p14:tracePt t="61414" x="9012238" y="801688"/>
          <p14:tracePt t="61416" x="9024938" y="801688"/>
          <p14:tracePt t="61429" x="9037638" y="801688"/>
          <p14:tracePt t="61445" x="9050338" y="801688"/>
          <p14:tracePt t="61462" x="9063038" y="801688"/>
          <p14:tracePt t="61573" x="9037638" y="801688"/>
          <p14:tracePt t="61587" x="9012238" y="801688"/>
          <p14:tracePt t="61597" x="8986838" y="812800"/>
          <p14:tracePt t="61611" x="8950325" y="812800"/>
          <p14:tracePt t="61621" x="8899525" y="812800"/>
          <p14:tracePt t="61634" x="8863013" y="825500"/>
          <p14:tracePt t="61647" x="8812213" y="838200"/>
          <p14:tracePt t="61661" x="8750300" y="838200"/>
          <p14:tracePt t="61679" x="8686800" y="850900"/>
          <p14:tracePt t="61681" x="8650288" y="850900"/>
          <p14:tracePt t="61694" x="8612188" y="850900"/>
          <p14:tracePt t="61711" x="8586788" y="850900"/>
          <p14:tracePt t="61729" x="8574088" y="850900"/>
          <p14:tracePt t="61802" x="8586788" y="850900"/>
          <p14:tracePt t="61815" x="8599488" y="863600"/>
          <p14:tracePt t="61830" x="8624888" y="863600"/>
          <p14:tracePt t="61840" x="8650288" y="863600"/>
          <p14:tracePt t="61852" x="8674100" y="863600"/>
          <p14:tracePt t="61864" x="8686800" y="863600"/>
          <p14:tracePt t="61878" x="8712200" y="863600"/>
          <p14:tracePt t="61894" x="8724900" y="863600"/>
          <p14:tracePt t="61912" x="8786813" y="863600"/>
          <p14:tracePt t="61928" x="8812213" y="863600"/>
          <p14:tracePt t="61945" x="8824913" y="863600"/>
          <p14:tracePt t="61961" x="8874125" y="863600"/>
          <p14:tracePt t="61979" x="8899525" y="863600"/>
          <p14:tracePt t="61995" x="8924925" y="863600"/>
          <p14:tracePt t="61996" x="8950325" y="863600"/>
          <p14:tracePt t="62020" x="8975725" y="863600"/>
          <p14:tracePt t="62057" x="8986838" y="863600"/>
          <p14:tracePt t="62181" x="8999538" y="863600"/>
          <p14:tracePt t="62204" x="9012238" y="863600"/>
          <p14:tracePt t="62228" x="9024938" y="863600"/>
          <p14:tracePt t="62254" x="9037638" y="863600"/>
          <p14:tracePt t="62264" x="9063038" y="863600"/>
          <p14:tracePt t="62276" x="9075738" y="863600"/>
          <p14:tracePt t="62289" x="9088438" y="863600"/>
          <p14:tracePt t="62301" x="9112250" y="863600"/>
          <p14:tracePt t="62316" x="9137650" y="863600"/>
          <p14:tracePt t="62329" x="9163050" y="863600"/>
          <p14:tracePt t="62347" x="9188450" y="863600"/>
          <p14:tracePt t="62350" x="9212263" y="863600"/>
          <p14:tracePt t="62362" x="9224963" y="863600"/>
          <p14:tracePt t="62380" x="9263063" y="863600"/>
          <p14:tracePt t="62396" x="9275763" y="863600"/>
          <p14:tracePt t="62415" x="9288463" y="863600"/>
          <p14:tracePt t="62714" x="9301163" y="863600"/>
          <p14:tracePt t="62725" x="9312275" y="863600"/>
          <p14:tracePt t="62751" x="9324975" y="863600"/>
          <p14:tracePt t="62774" x="9350375" y="863600"/>
          <p14:tracePt t="62787" x="9363075" y="863600"/>
          <p14:tracePt t="62799" x="9375775" y="863600"/>
          <p14:tracePt t="62810" x="9388475" y="863600"/>
          <p14:tracePt t="62823" x="9413875" y="863600"/>
          <p14:tracePt t="62834" x="9424988" y="863600"/>
          <p14:tracePt t="62853" x="9437688" y="876300"/>
          <p14:tracePt t="62865" x="9463088" y="876300"/>
          <p14:tracePt t="62884" x="9475788" y="876300"/>
          <p14:tracePt t="62907" x="9488488" y="876300"/>
          <p14:tracePt t="62920" x="9501188" y="876300"/>
          <p14:tracePt t="62943" x="9513888" y="876300"/>
          <p14:tracePt t="62955" x="9525000" y="889000"/>
          <p14:tracePt t="62982" x="9537700" y="889000"/>
          <p14:tracePt t="62993" x="9550400" y="889000"/>
          <p14:tracePt t="63005" x="9563100" y="889000"/>
          <p14:tracePt t="63029" x="9575800" y="889000"/>
          <p14:tracePt t="63041" x="9588500" y="889000"/>
          <p14:tracePt t="63053" x="9601200" y="889000"/>
          <p14:tracePt t="63066" x="9613900" y="889000"/>
          <p14:tracePt t="63083" x="9626600" y="901700"/>
          <p14:tracePt t="63101" x="9637713" y="901700"/>
          <p14:tracePt t="63126" x="9650413" y="901700"/>
          <p14:tracePt t="63162" x="9663113" y="901700"/>
          <p14:tracePt t="63223" x="9675813" y="901700"/>
          <p14:tracePt t="63247" x="9688513" y="901700"/>
          <p14:tracePt t="63308" x="9701213" y="901700"/>
          <p14:tracePt t="63356" x="9726613" y="901700"/>
          <p14:tracePt t="63368" x="9739313" y="901700"/>
          <p14:tracePt t="63392" x="9750425" y="901700"/>
          <p14:tracePt t="63405" x="9763125" y="901700"/>
          <p14:tracePt t="63489" x="9750425" y="901700"/>
          <p14:tracePt t="63502" x="9713913" y="901700"/>
          <p14:tracePt t="63514" x="9688513" y="901700"/>
          <p14:tracePt t="63526" x="9663113" y="912813"/>
          <p14:tracePt t="63537" x="9626600" y="925513"/>
          <p14:tracePt t="63553" x="9588500" y="938213"/>
          <p14:tracePt t="63567" x="9537700" y="938213"/>
          <p14:tracePt t="63585" x="9463088" y="950913"/>
          <p14:tracePt t="63587" x="9424988" y="950913"/>
          <p14:tracePt t="63599" x="9375775" y="950913"/>
          <p14:tracePt t="63617" x="9350375" y="963613"/>
          <p14:tracePt t="63634" x="9301163" y="963613"/>
          <p14:tracePt t="63660" x="9288463" y="963613"/>
          <p14:tracePt t="64145" x="9301163" y="963613"/>
          <p14:tracePt t="64168" x="9312275" y="963613"/>
          <p14:tracePt t="64206" x="9324975" y="963613"/>
          <p14:tracePt t="64229" x="9337675" y="963613"/>
          <p14:tracePt t="64254" x="9363075" y="963613"/>
          <p14:tracePt t="64278" x="9375775" y="950913"/>
          <p14:tracePt t="64291" x="9388475" y="950913"/>
          <p14:tracePt t="64303" x="9401175" y="950913"/>
          <p14:tracePt t="64339" x="9413875" y="950913"/>
          <p14:tracePt t="64399" x="9424988" y="950913"/>
          <p14:tracePt t="64836" x="9413875" y="950913"/>
          <p14:tracePt t="64860" x="9401175" y="938213"/>
          <p14:tracePt t="64872" x="9388475" y="938213"/>
          <p14:tracePt t="64885" x="9375775" y="938213"/>
          <p14:tracePt t="64897" x="9363075" y="938213"/>
          <p14:tracePt t="64910" x="9350375" y="938213"/>
          <p14:tracePt t="64923" x="9337675" y="938213"/>
          <p14:tracePt t="64936" x="9324975" y="938213"/>
          <p14:tracePt t="64958" x="9288463" y="925513"/>
          <p14:tracePt t="64971" x="9263063" y="925513"/>
          <p14:tracePt t="64989" x="9250363" y="912813"/>
          <p14:tracePt t="65003" x="9224963" y="912813"/>
          <p14:tracePt t="65021" x="9175750" y="912813"/>
          <p14:tracePt t="65037" x="9163050" y="901700"/>
          <p14:tracePt t="65055" x="9137650" y="889000"/>
          <p14:tracePt t="65071" x="9112250" y="876300"/>
          <p14:tracePt t="65093" x="9099550" y="863600"/>
          <p14:tracePt t="65105" x="9099550" y="850900"/>
          <p14:tracePt t="65121" x="9088438" y="850900"/>
          <p14:tracePt t="65137" x="9088438" y="838200"/>
          <p14:tracePt t="65539" x="9075738" y="838200"/>
          <p14:tracePt t="65552" x="9063038" y="838200"/>
          <p14:tracePt t="65576" x="9050338" y="838200"/>
          <p14:tracePt t="65591" x="9037638" y="838200"/>
          <p14:tracePt t="65601" x="9024938" y="838200"/>
          <p14:tracePt t="65613" x="8999538" y="850900"/>
          <p14:tracePt t="65626" x="8975725" y="863600"/>
          <p14:tracePt t="65638" x="8963025" y="876300"/>
          <p14:tracePt t="65656" x="8937625" y="876300"/>
          <p14:tracePt t="65673" x="8899525" y="901700"/>
          <p14:tracePt t="65691" x="8886825" y="901700"/>
          <p14:tracePt t="65706" x="8850313" y="912813"/>
          <p14:tracePt t="65723" x="8824913" y="912813"/>
          <p14:tracePt t="65739" x="8812213" y="912813"/>
          <p14:tracePt t="65758" x="8786813" y="912813"/>
          <p14:tracePt t="65783" x="8774113" y="912813"/>
          <p14:tracePt t="65795" x="8763000" y="912813"/>
          <p14:tracePt t="65819" x="8750300" y="912813"/>
          <p14:tracePt t="65843" x="8737600" y="912813"/>
          <p14:tracePt t="65894" x="8724900" y="912813"/>
          <p14:tracePt t="66038" x="8712200" y="912813"/>
          <p14:tracePt t="66049" x="8712200" y="901700"/>
          <p14:tracePt t="66085" x="8699500" y="901700"/>
          <p14:tracePt t="66098" x="8686800" y="901700"/>
          <p14:tracePt t="66124" x="8674100" y="901700"/>
          <p14:tracePt t="66134" x="8650288" y="901700"/>
          <p14:tracePt t="66147" x="8637588" y="901700"/>
          <p14:tracePt t="66160" x="8612188" y="901700"/>
          <p14:tracePt t="66173" x="8599488" y="901700"/>
          <p14:tracePt t="66192" x="8574088" y="901700"/>
          <p14:tracePt t="66194" x="8548688" y="901700"/>
          <p14:tracePt t="66208" x="8537575" y="901700"/>
          <p14:tracePt t="66225" x="8512175" y="901700"/>
          <p14:tracePt t="66240" x="8499475" y="901700"/>
          <p14:tracePt t="66257" x="8461375" y="901700"/>
          <p14:tracePt t="66273" x="8448675" y="901700"/>
          <p14:tracePt t="66290" x="8435975" y="912813"/>
          <p14:tracePt t="66729" x="8412163" y="925513"/>
          <p14:tracePt t="66752" x="8399463" y="938213"/>
          <p14:tracePt t="66765" x="8374063" y="950913"/>
          <p14:tracePt t="66776" x="8361363" y="963613"/>
          <p14:tracePt t="66790" x="8335963" y="976313"/>
          <p14:tracePt t="66802" x="8312150" y="989013"/>
          <p14:tracePt t="66814" x="8299450" y="1001713"/>
          <p14:tracePt t="66828" x="8286750" y="1014413"/>
          <p14:tracePt t="66842" x="8274050" y="1025525"/>
          <p14:tracePt t="66860" x="8261350" y="1038225"/>
          <p14:tracePt t="66863" x="8235950" y="1050925"/>
          <p14:tracePt t="66874" x="8212138" y="1063625"/>
          <p14:tracePt t="66893" x="8199438" y="1063625"/>
          <p14:tracePt t="66901" x="8186738" y="1063625"/>
          <p14:tracePt t="66910" x="8174038" y="1063625"/>
          <p14:tracePt t="66927" x="8161338" y="1063625"/>
          <p14:tracePt t="66961" x="8148638" y="1063625"/>
          <p14:tracePt t="66995" x="8148638" y="1050925"/>
          <p14:tracePt t="67008" x="8148638" y="1038225"/>
          <p14:tracePt t="67081" x="8148638" y="1025525"/>
          <p14:tracePt t="67153" x="8148638" y="1014413"/>
          <p14:tracePt t="67202" x="8148638" y="1001713"/>
          <p14:tracePt t="67275" x="8148638" y="989013"/>
          <p14:tracePt t="67299" x="8148638" y="976313"/>
          <p14:tracePt t="67347" x="8148638" y="963613"/>
          <p14:tracePt t="67384" x="8148638" y="950913"/>
          <p14:tracePt t="67432" x="8148638" y="938213"/>
          <p14:tracePt t="67481" x="8148638" y="925513"/>
          <p14:tracePt t="67554" x="8148638" y="912813"/>
          <p14:tracePt t="67675" x="8148638" y="938213"/>
          <p14:tracePt t="67699" x="8148638" y="950913"/>
          <p14:tracePt t="67711" x="8148638" y="963613"/>
          <p14:tracePt t="67724" x="8148638" y="976313"/>
          <p14:tracePt t="67749" x="8148638" y="989013"/>
          <p14:tracePt t="67771" x="8161338" y="1001713"/>
          <p14:tracePt t="67784" x="8161338" y="1014413"/>
          <p14:tracePt t="67798" x="8161338" y="1025525"/>
          <p14:tracePt t="67808" x="8161338" y="1038225"/>
          <p14:tracePt t="67820" x="8161338" y="1050925"/>
          <p14:tracePt t="67834" x="8161338" y="1063625"/>
          <p14:tracePt t="67845" x="8161338" y="1089025"/>
          <p14:tracePt t="67862" x="8161338" y="1125538"/>
          <p14:tracePt t="67877" x="8161338" y="1150938"/>
          <p14:tracePt t="67898" x="8161338" y="1214438"/>
          <p14:tracePt t="67912" x="8161338" y="1227138"/>
          <p14:tracePt t="67931" x="8161338" y="1263650"/>
          <p14:tracePt t="67944" x="8148638" y="1263650"/>
          <p14:tracePt t="67967" x="8135938" y="1263650"/>
          <p14:tracePt t="67991" x="8123238" y="1250950"/>
          <p14:tracePt t="68003" x="8123238" y="1238250"/>
          <p14:tracePt t="68013" x="8110538" y="1201738"/>
          <p14:tracePt t="68031" x="8110538" y="1189038"/>
          <p14:tracePt t="68045" x="8110538" y="1176338"/>
          <p14:tracePt t="68064" x="8110538" y="1163638"/>
          <p14:tracePt t="68078" x="8135938" y="1163638"/>
          <p14:tracePt t="68096" x="8148638" y="1163638"/>
          <p14:tracePt t="68113" x="8199438" y="1189038"/>
          <p14:tracePt t="68130" x="8212138" y="1214438"/>
          <p14:tracePt t="68145" x="8223250" y="1238250"/>
          <p14:tracePt t="68147" x="8235950" y="1263650"/>
          <p14:tracePt t="68162" x="8248650" y="1314450"/>
          <p14:tracePt t="68179" x="8248650" y="1363663"/>
          <p14:tracePt t="68198" x="8261350" y="1539875"/>
          <p14:tracePt t="68212" x="8261350" y="1639888"/>
          <p14:tracePt t="68231" x="8261350" y="1701800"/>
          <p14:tracePt t="68235" x="8261350" y="1776413"/>
          <p14:tracePt t="68246" x="8261350" y="1839913"/>
          <p14:tracePt t="68263" x="8261350" y="1889125"/>
          <p14:tracePt t="68279" x="8261350" y="1927225"/>
          <p14:tracePt t="68281" x="8261350" y="1952625"/>
          <p14:tracePt t="68306" x="8261350" y="1965325"/>
          <p14:tracePt t="68332" x="8248650" y="1965325"/>
          <p14:tracePt t="68366" x="8248650" y="1952625"/>
          <p14:tracePt t="68380" x="8248650" y="1927225"/>
          <p14:tracePt t="68633" x="8235950" y="1927225"/>
          <p14:tracePt t="68658" x="8223250" y="1927225"/>
          <p14:tracePt t="68670" x="8212138" y="1939925"/>
          <p14:tracePt t="68681" x="8199438" y="1952625"/>
          <p14:tracePt t="68694" x="8186738" y="1952625"/>
          <p14:tracePt t="68706" x="8161338" y="1965325"/>
          <p14:tracePt t="68717" x="8148638" y="1978025"/>
          <p14:tracePt t="68732" x="8135938" y="1989138"/>
          <p14:tracePt t="68747" x="8099425" y="2001838"/>
          <p14:tracePt t="68765" x="8086725" y="2014538"/>
          <p14:tracePt t="68769" x="8074025" y="2027238"/>
          <p14:tracePt t="68780" x="8048625" y="2039938"/>
          <p14:tracePt t="68799" x="8035925" y="2052638"/>
          <p14:tracePt t="68814" x="8023225" y="2065338"/>
          <p14:tracePt t="68831" x="8010525" y="2089150"/>
          <p14:tracePt t="68847" x="7999413" y="2101850"/>
          <p14:tracePt t="68865" x="7999413" y="2127250"/>
          <p14:tracePt t="68880" x="7986713" y="2127250"/>
          <p14:tracePt t="68897" x="7986713" y="2139950"/>
          <p14:tracePt t="68925" x="7974013" y="2152650"/>
          <p14:tracePt t="68937" x="7974013" y="2165350"/>
          <p14:tracePt t="68961" x="7961313" y="2178050"/>
          <p14:tracePt t="68973" x="7948613" y="2178050"/>
          <p14:tracePt t="68998" x="7935913" y="2178050"/>
          <p14:tracePt t="69021" x="7923213" y="2178050"/>
          <p14:tracePt t="69132" x="7923213" y="2165350"/>
          <p14:tracePt t="69143" x="7923213" y="2152650"/>
          <p14:tracePt t="69421" x="7910513" y="2152650"/>
          <p14:tracePt t="69434" x="7897813" y="2152650"/>
          <p14:tracePt t="69447" x="7886700" y="2152650"/>
          <p14:tracePt t="69458" x="7861300" y="2152650"/>
          <p14:tracePt t="69471" x="7835900" y="2152650"/>
          <p14:tracePt t="69483" x="7797800" y="2152650"/>
          <p14:tracePt t="69499" x="7761288" y="2152650"/>
          <p14:tracePt t="69515" x="7710488" y="2152650"/>
          <p14:tracePt t="69517" x="7661275" y="2152650"/>
          <p14:tracePt t="69533" x="7585075" y="2152650"/>
          <p14:tracePt t="69549" x="7548563" y="2152650"/>
          <p14:tracePt t="69567" x="7523163" y="2139950"/>
          <p14:tracePt t="69582" x="7459663" y="2127250"/>
          <p14:tracePt t="69599" x="7435850" y="2127250"/>
          <p14:tracePt t="69616" x="7385050" y="2114550"/>
          <p14:tracePt t="69633" x="7359650" y="2101850"/>
          <p14:tracePt t="69651" x="7335838" y="2089150"/>
          <p14:tracePt t="69667" x="7323138" y="2089150"/>
          <p14:tracePt t="69689" x="7310438" y="2089150"/>
          <p14:tracePt t="69702" x="7310438" y="2078038"/>
          <p14:tracePt t="69823" x="7323138" y="2078038"/>
          <p14:tracePt t="69846" x="7335838" y="2078038"/>
          <p14:tracePt t="69871" x="7348538" y="2078038"/>
          <p14:tracePt t="69896" x="7359650" y="2078038"/>
          <p14:tracePt t="69906" x="7372350" y="2078038"/>
          <p14:tracePt t="69918" x="7397750" y="2078038"/>
          <p14:tracePt t="69933" x="7410450" y="2065338"/>
          <p14:tracePt t="69956" x="7435850" y="2065338"/>
          <p14:tracePt t="69971" x="7448550" y="2065338"/>
          <p14:tracePt t="69983" x="7459663" y="2065338"/>
          <p14:tracePt t="70001" x="7472363" y="2065338"/>
          <p14:tracePt t="70016" x="7510463" y="2065338"/>
          <p14:tracePt t="70034" x="7523163" y="2065338"/>
          <p14:tracePt t="70052" x="7535863" y="2065338"/>
          <p14:tracePt t="70102" x="7523163" y="2065338"/>
          <p14:tracePt t="70113" x="7510463" y="2065338"/>
          <p14:tracePt t="70125" x="7497763" y="2065338"/>
          <p14:tracePt t="70138" x="7485063" y="2065338"/>
          <p14:tracePt t="70150" x="7459663" y="2078038"/>
          <p14:tracePt t="70168" x="7448550" y="2078038"/>
          <p14:tracePt t="70183" x="7423150" y="2078038"/>
          <p14:tracePt t="70185" x="7397750" y="2089150"/>
          <p14:tracePt t="70201" x="7359650" y="2101850"/>
          <p14:tracePt t="70217" x="7310438" y="2101850"/>
          <p14:tracePt t="70236" x="7185025" y="2139950"/>
          <p14:tracePt t="70251" x="7146925" y="2139950"/>
          <p14:tracePt t="70268" x="7097713" y="2152650"/>
          <p14:tracePt t="70270" x="7059613" y="2152650"/>
          <p14:tracePt t="70284" x="7021513" y="2165350"/>
          <p14:tracePt t="70302" x="6985000" y="2165350"/>
          <p14:tracePt t="70318" x="6946900" y="2165350"/>
          <p14:tracePt t="70320" x="6921500" y="2165350"/>
          <p14:tracePt t="70335" x="6897688" y="2165350"/>
          <p14:tracePt t="70538" x="6910388" y="2165350"/>
          <p14:tracePt t="70574" x="6921500" y="2165350"/>
          <p14:tracePt t="70598" x="6934200" y="2165350"/>
          <p14:tracePt t="70636" x="6946900" y="2165350"/>
          <p14:tracePt t="70695" x="6959600" y="2165350"/>
          <p14:tracePt t="70733" x="6972300" y="2165350"/>
          <p14:tracePt t="70744" x="6985000" y="2165350"/>
          <p14:tracePt t="70756" x="6997700" y="2165350"/>
          <p14:tracePt t="70780" x="7010400" y="2165350"/>
          <p14:tracePt t="70805" x="7021513" y="2165350"/>
          <p14:tracePt t="70816" x="7034213" y="2165350"/>
          <p14:tracePt t="70853" x="7046913" y="2165350"/>
          <p14:tracePt t="71023" x="7059613" y="2165350"/>
          <p14:tracePt t="71059" x="7072313" y="2165350"/>
          <p14:tracePt t="71072" x="7085013" y="2165350"/>
          <p14:tracePt t="71095" x="7097713" y="2165350"/>
          <p14:tracePt t="71107" x="7110413" y="2165350"/>
          <p14:tracePt t="71131" x="7134225" y="2165350"/>
          <p14:tracePt t="71144" x="7146925" y="2165350"/>
          <p14:tracePt t="71155" x="7159625" y="2165350"/>
          <p14:tracePt t="71180" x="7172325" y="2152650"/>
          <p14:tracePt t="71193" x="7185025" y="2152650"/>
          <p14:tracePt t="71204" x="7197725" y="2152650"/>
          <p14:tracePt t="71277" x="7185025" y="2152650"/>
          <p14:tracePt t="71289" x="7159625" y="2152650"/>
          <p14:tracePt t="71307" x="7146925" y="2152650"/>
          <p14:tracePt t="71314" x="7123113" y="2152650"/>
          <p14:tracePt t="71327" x="7097713" y="2152650"/>
          <p14:tracePt t="71340" x="7059613" y="2152650"/>
          <p14:tracePt t="71353" x="7034213" y="2165350"/>
          <p14:tracePt t="71374" x="7010400" y="2165350"/>
          <p14:tracePt t="71377" x="6985000" y="2165350"/>
          <p14:tracePt t="71388" x="6972300" y="2165350"/>
          <p14:tracePt t="71472" x="6985000" y="2165350"/>
          <p14:tracePt t="71484" x="6997700" y="2165350"/>
          <p14:tracePt t="71496" x="7010400" y="2165350"/>
          <p14:tracePt t="71509" x="7021513" y="2165350"/>
          <p14:tracePt t="71521" x="7046913" y="2165350"/>
          <p14:tracePt t="71541" x="7059613" y="2165350"/>
          <p14:tracePt t="71554" x="7072313" y="2165350"/>
          <p14:tracePt t="71572" x="7123113" y="2165350"/>
          <p14:tracePt t="71588" x="7159625" y="2165350"/>
          <p14:tracePt t="71606" x="7210425" y="2165350"/>
          <p14:tracePt t="71622" x="7235825" y="2165350"/>
          <p14:tracePt t="71639" x="7259638" y="2165350"/>
          <p14:tracePt t="71643" x="7272338" y="2165350"/>
          <p14:tracePt t="71655" x="7297738" y="2165350"/>
          <p14:tracePt t="71672" x="7310438" y="2165350"/>
          <p14:tracePt t="71689" x="7323138" y="2165350"/>
          <p14:tracePt t="71884" x="7335838" y="2165350"/>
          <p14:tracePt t="71921" x="7348538" y="2165350"/>
          <p14:tracePt t="71933" x="7359650" y="2165350"/>
          <p14:tracePt t="71944" x="7372350" y="2165350"/>
          <p14:tracePt t="71956" x="7385050" y="2165350"/>
          <p14:tracePt t="71976" x="7397750" y="2165350"/>
          <p14:tracePt t="71989" x="7423150" y="2165350"/>
          <p14:tracePt t="72007" x="7485063" y="2165350"/>
          <p14:tracePt t="72022" x="7523163" y="2165350"/>
          <p14:tracePt t="72042" x="7685088" y="2165350"/>
          <p14:tracePt t="72055" x="7761288" y="2165350"/>
          <p14:tracePt t="72075" x="7848600" y="2165350"/>
          <p14:tracePt t="72078" x="7948613" y="2178050"/>
          <p14:tracePt t="72090" x="8061325" y="2190750"/>
          <p14:tracePt t="72106" x="8161338" y="2201863"/>
          <p14:tracePt t="72122" x="8223250" y="2201863"/>
          <p14:tracePt t="72142" x="8374063" y="2214563"/>
          <p14:tracePt t="72156" x="8461375" y="2227263"/>
          <p14:tracePt t="72174" x="8512175" y="2227263"/>
          <p14:tracePt t="72177" x="8574088" y="2227263"/>
          <p14:tracePt t="72188" x="8612188" y="2227263"/>
          <p14:tracePt t="72206" x="8650288" y="2227263"/>
          <p14:tracePt t="72223" x="8686800" y="2227263"/>
          <p14:tracePt t="72241" x="8699500" y="2227263"/>
          <p14:tracePt t="72260" x="8712200" y="2227263"/>
          <p14:tracePt t="72490" x="8724900" y="2227263"/>
          <p14:tracePt t="72503" x="8737600" y="2227263"/>
          <p14:tracePt t="72528" x="8750300" y="2227263"/>
          <p14:tracePt t="72540" x="8763000" y="2227263"/>
          <p14:tracePt t="72564" x="8786813" y="2227263"/>
          <p14:tracePt t="72636" x="8763000" y="2214563"/>
          <p14:tracePt t="72648" x="8724900" y="2214563"/>
          <p14:tracePt t="72660" x="8661400" y="2201863"/>
          <p14:tracePt t="72676" x="8612188" y="2201863"/>
          <p14:tracePt t="72691" x="8548688" y="2201863"/>
          <p14:tracePt t="72709" x="8448675" y="2201863"/>
          <p14:tracePt t="72712" x="8324850" y="2201863"/>
          <p14:tracePt t="72723" x="8212138" y="2214563"/>
          <p14:tracePt t="72742" x="8023225" y="2227263"/>
          <p14:tracePt t="72758" x="7710488" y="2290763"/>
          <p14:tracePt t="72778" x="7572375" y="2314575"/>
          <p14:tracePt t="72791" x="7435850" y="2339975"/>
          <p14:tracePt t="72793" x="7297738" y="2339975"/>
          <p14:tracePt t="72809" x="7197725" y="2339975"/>
          <p14:tracePt t="72824" x="7134225" y="2352675"/>
          <p14:tracePt t="72843" x="7072313" y="2352675"/>
          <p14:tracePt t="72858" x="7059613" y="2352675"/>
          <p14:tracePt t="72874" x="7046913" y="2352675"/>
          <p14:tracePt t="72952" x="7059613" y="2352675"/>
          <p14:tracePt t="72964" x="7072313" y="2352675"/>
          <p14:tracePt t="72978" x="7085013" y="2352675"/>
          <p14:tracePt t="72987" x="7110413" y="2352675"/>
          <p14:tracePt t="73000" x="7134225" y="2352675"/>
          <p14:tracePt t="73013" x="7172325" y="2352675"/>
          <p14:tracePt t="73026" x="7210425" y="2352675"/>
          <p14:tracePt t="73042" x="7246938" y="2339975"/>
          <p14:tracePt t="73058" x="7297738" y="2339975"/>
          <p14:tracePt t="73060" x="7348538" y="2339975"/>
          <p14:tracePt t="73075" x="7435850" y="2339975"/>
          <p14:tracePt t="73092" x="7510463" y="2339975"/>
          <p14:tracePt t="73111" x="7685088" y="2339975"/>
          <p14:tracePt t="73124" x="7785100" y="2339975"/>
          <p14:tracePt t="73143" x="7886700" y="2339975"/>
          <p14:tracePt t="73160" x="8035925" y="2339975"/>
          <p14:tracePt t="73176" x="8110538" y="2327275"/>
          <p14:tracePt t="73192" x="8174038" y="2314575"/>
          <p14:tracePt t="73194" x="8235950" y="2303463"/>
          <p14:tracePt t="73208" x="8312150" y="2290763"/>
          <p14:tracePt t="73226" x="8386763" y="2290763"/>
          <p14:tracePt t="73244" x="8474075" y="2265363"/>
          <p14:tracePt t="73258" x="8499475" y="2252663"/>
          <p14:tracePt t="73276" x="8512175" y="2252663"/>
          <p14:tracePt t="73293" x="8524875" y="2239963"/>
          <p14:tracePt t="73340" x="8524875" y="2227263"/>
          <p14:tracePt t="73351" x="8524875" y="2214563"/>
          <p14:tracePt t="73363" x="8499475" y="2201863"/>
          <p14:tracePt t="73380" x="8461375" y="2201863"/>
          <p14:tracePt t="73392" x="8412163" y="2201863"/>
          <p14:tracePt t="73411" x="8374063" y="2201863"/>
          <p14:tracePt t="73414" x="8335963" y="2201863"/>
          <p14:tracePt t="73426" x="8299450" y="2201863"/>
          <p14:tracePt t="73443" x="8248650" y="2190750"/>
          <p14:tracePt t="73459" x="8199438" y="2190750"/>
          <p14:tracePt t="73476" x="8123238" y="2190750"/>
          <p14:tracePt t="73493" x="8086725" y="2178050"/>
          <p14:tracePt t="73511" x="8074025" y="2165350"/>
          <p14:tracePt t="73547" x="8074025" y="2152650"/>
          <p14:tracePt t="73559" x="8086725" y="2152650"/>
          <p14:tracePt t="73571" x="8123238" y="2152650"/>
          <p14:tracePt t="73582" x="8148638" y="2152650"/>
          <p14:tracePt t="73594" x="8174038" y="2152650"/>
          <p14:tracePt t="73611" x="8212138" y="2152650"/>
          <p14:tracePt t="73626" x="8235950" y="2152650"/>
          <p14:tracePt t="73645" x="8261350" y="2152650"/>
          <p14:tracePt t="73660" x="8286750" y="2165350"/>
          <p14:tracePt t="73777" x="8274050" y="2165350"/>
          <p14:tracePt t="73789" x="8261350" y="2165350"/>
          <p14:tracePt t="73801" x="8235950" y="2165350"/>
          <p14:tracePt t="73813" x="8223250" y="2178050"/>
          <p14:tracePt t="73826" x="8212138" y="2190750"/>
          <p14:tracePt t="73844" x="8174038" y="2214563"/>
          <p14:tracePt t="73861" x="8099425" y="2278063"/>
          <p14:tracePt t="73877" x="8048625" y="2303463"/>
          <p14:tracePt t="73894" x="7974013" y="2339975"/>
          <p14:tracePt t="73912" x="7797800" y="2452688"/>
          <p14:tracePt t="73926" x="7723188" y="2503488"/>
          <p14:tracePt t="73947" x="7561263" y="2627313"/>
          <p14:tracePt t="73961" x="7523163" y="2690813"/>
          <p14:tracePt t="73978" x="7459663" y="2728913"/>
          <p14:tracePt t="73994" x="7372350" y="2816225"/>
          <p14:tracePt t="74011" x="7335838" y="2840038"/>
          <p14:tracePt t="74027" x="7297738" y="2878138"/>
          <p14:tracePt t="74046" x="7235825" y="2916238"/>
          <p14:tracePt t="74068" x="7210425" y="2928938"/>
          <p14:tracePt t="74080" x="7185025" y="2952750"/>
          <p14:tracePt t="74093" x="7172325" y="2965450"/>
          <p14:tracePt t="74111" x="7159625" y="2978150"/>
          <p14:tracePt t="74128" x="7134225" y="3016250"/>
          <p14:tracePt t="74145" x="7097713" y="3028950"/>
          <p14:tracePt t="74161" x="7097713" y="3041650"/>
          <p14:tracePt t="74178" x="7072313" y="3041650"/>
          <p14:tracePt t="74181" x="7046913" y="3041650"/>
          <p14:tracePt t="74194" x="7021513" y="3041650"/>
          <p14:tracePt t="74212" x="6997700" y="3041650"/>
          <p14:tracePt t="74215" x="6985000" y="3028950"/>
          <p14:tracePt t="74227" x="6959600" y="2990850"/>
          <p14:tracePt t="74245" x="6946900" y="2965450"/>
          <p14:tracePt t="74262" x="6946900" y="2928938"/>
          <p14:tracePt t="74279" x="6946900" y="2903538"/>
          <p14:tracePt t="74298" x="6972300" y="2903538"/>
          <p14:tracePt t="74313" x="6997700" y="2903538"/>
          <p14:tracePt t="74328" x="7034213" y="2903538"/>
          <p14:tracePt t="74345" x="7072313" y="2903538"/>
          <p14:tracePt t="74348" x="7110413" y="2903538"/>
          <p14:tracePt t="74361" x="7159625" y="2916238"/>
          <p14:tracePt t="74380" x="7235825" y="2941638"/>
          <p14:tracePt t="74396" x="7372350" y="2978150"/>
          <p14:tracePt t="74412" x="7448550" y="3016250"/>
          <p14:tracePt t="74428" x="7523163" y="3041650"/>
          <p14:tracePt t="74430" x="7597775" y="3078163"/>
          <p14:tracePt t="74447" x="7673975" y="3116263"/>
          <p14:tracePt t="74462" x="7761288" y="3154363"/>
          <p14:tracePt t="74479" x="7835900" y="3178175"/>
          <p14:tracePt t="74495" x="7986713" y="3241675"/>
          <p14:tracePt t="74514" x="8074025" y="3254375"/>
          <p14:tracePt t="74517" x="8199438" y="3278188"/>
          <p14:tracePt t="74531" x="8299450" y="3290888"/>
          <p14:tracePt t="74546" x="8399463" y="3303588"/>
          <p14:tracePt t="74562" x="8474075" y="3303588"/>
          <p14:tracePt t="74564" x="8561388" y="3316288"/>
          <p14:tracePt t="74581" x="8624888" y="3316288"/>
          <p14:tracePt t="74596" x="8686800" y="3316288"/>
          <p14:tracePt t="74614" x="8812213" y="3241675"/>
          <p14:tracePt t="74629" x="8837613" y="3203575"/>
          <p14:tracePt t="74646" x="8850313" y="3141663"/>
          <p14:tracePt t="74808" x="8850313" y="3116263"/>
          <p14:tracePt t="74820" x="8863013" y="3103563"/>
          <p14:tracePt t="74831" x="8874125" y="3090863"/>
          <p14:tracePt t="74847" x="8874125" y="3065463"/>
          <p14:tracePt t="74863" x="8886825" y="3041650"/>
          <p14:tracePt t="74881" x="8912225" y="3003550"/>
          <p14:tracePt t="74895" x="8950325" y="2978150"/>
          <p14:tracePt t="74913" x="8963025" y="2952750"/>
          <p14:tracePt t="74930" x="9012238" y="2916238"/>
          <p14:tracePt t="74948" x="9050338" y="2903538"/>
          <p14:tracePt t="74963" x="9075738" y="2890838"/>
          <p14:tracePt t="74982" x="9112250" y="2890838"/>
          <p14:tracePt t="74997" x="9137650" y="2890838"/>
          <p14:tracePt t="75017" x="9175750" y="2928938"/>
          <p14:tracePt t="75030" x="9188450" y="2941638"/>
          <p14:tracePt t="75048" x="9199563" y="2965450"/>
          <p14:tracePt t="75052" x="9212263" y="3003550"/>
          <p14:tracePt t="75064" x="9212263" y="3028950"/>
          <p14:tracePt t="75082" x="9212263" y="3054350"/>
          <p14:tracePt t="75096" x="9212263" y="3078163"/>
          <p14:tracePt t="75114" x="9212263" y="3128963"/>
          <p14:tracePt t="75130" x="9188450" y="3154363"/>
          <p14:tracePt t="75148" x="9150350" y="3190875"/>
          <p14:tracePt t="75164" x="9112250" y="3203575"/>
          <p14:tracePt t="75181" x="9075738" y="3216275"/>
          <p14:tracePt t="75184" x="9024938" y="3228975"/>
          <p14:tracePt t="75198" x="8950325" y="3241675"/>
          <p14:tracePt t="75214" x="8886825" y="3267075"/>
          <p14:tracePt t="75231" x="8774113" y="3278188"/>
          <p14:tracePt t="75232" x="8661400" y="3278188"/>
          <p14:tracePt t="75247" x="8548688" y="3278188"/>
          <p14:tracePt t="75264" x="8461375" y="3278188"/>
          <p14:tracePt t="75282" x="8274050" y="3278188"/>
          <p14:tracePt t="75296" x="8199438" y="3278188"/>
          <p14:tracePt t="75318" x="8023225" y="3267075"/>
          <p14:tracePt t="75331" x="7948613" y="3254375"/>
          <p14:tracePt t="75348" x="7897813" y="3228975"/>
          <p14:tracePt t="75364" x="7835900" y="3216275"/>
          <p14:tracePt t="75365" x="7797800" y="3216275"/>
          <p14:tracePt t="75382" x="7748588" y="3190875"/>
          <p14:tracePt t="75398" x="7697788" y="3165475"/>
          <p14:tracePt t="75416" x="7623175" y="3141663"/>
          <p14:tracePt t="75431" x="7597775" y="3128963"/>
          <p14:tracePt t="75449" x="7572375" y="3116263"/>
          <p14:tracePt t="75451" x="7561263" y="3090863"/>
          <p14:tracePt t="75464" x="7561263" y="3078163"/>
          <p14:tracePt t="75482" x="7548563" y="3065463"/>
          <p14:tracePt t="75498" x="7548563" y="3054350"/>
          <p14:tracePt t="75515" x="7548563" y="3041650"/>
          <p14:tracePt t="75549" x="7561263" y="3041650"/>
          <p14:tracePt t="75560" x="7572375" y="3041650"/>
          <p14:tracePt t="75572" x="7610475" y="3041650"/>
          <p14:tracePt t="75586" x="7635875" y="3041650"/>
          <p14:tracePt t="75597" x="7661275" y="3041650"/>
          <p14:tracePt t="75616" x="7685088" y="3041650"/>
          <p14:tracePt t="75630" x="7710488" y="3041650"/>
          <p14:tracePt t="75651" x="7773988" y="3041650"/>
          <p14:tracePt t="75665" x="7810500" y="3028950"/>
          <p14:tracePt t="75683" x="7874000" y="3016250"/>
          <p14:tracePt t="75698" x="7897813" y="3016250"/>
          <p14:tracePt t="75721" x="7948613" y="3016250"/>
          <p14:tracePt t="75731" x="7961313" y="3016250"/>
          <p14:tracePt t="75750" x="7974013" y="3016250"/>
          <p14:tracePt t="75766" x="7999413" y="3003550"/>
          <p14:tracePt t="75783" x="7999413" y="2990850"/>
          <p14:tracePt t="75799" x="8023225" y="2990850"/>
          <p14:tracePt t="75816" x="8048625" y="2990850"/>
          <p14:tracePt t="75832" x="8074025" y="2990850"/>
          <p14:tracePt t="75851" x="8135938" y="2990850"/>
          <p14:tracePt t="75865" x="8174038" y="2990850"/>
          <p14:tracePt t="75882" x="8212138" y="2990850"/>
          <p14:tracePt t="75899" x="8274050" y="2990850"/>
          <p14:tracePt t="75916" x="8312150" y="2978150"/>
          <p14:tracePt t="75932" x="8348663" y="2978150"/>
          <p14:tracePt t="75949" x="8435975" y="2978150"/>
          <p14:tracePt t="75966" x="8461375" y="2965450"/>
          <p14:tracePt t="75984" x="8499475" y="2965450"/>
          <p14:tracePt t="75998" x="8512175" y="2952750"/>
          <p14:tracePt t="76017" x="8524875" y="2952750"/>
          <p14:tracePt t="76033" x="8537575" y="2941638"/>
          <p14:tracePt t="76050" x="8561388" y="2928938"/>
          <p14:tracePt t="76068" x="8574088" y="2916238"/>
          <p14:tracePt t="76082" x="8599488" y="2916238"/>
          <p14:tracePt t="76101" x="8612188" y="2903538"/>
          <p14:tracePt t="76116" x="8624888" y="2903538"/>
          <p14:tracePt t="76132" x="8674100" y="2903538"/>
          <p14:tracePt t="76152" x="8686800" y="2903538"/>
          <p14:tracePt t="76154" x="8712200" y="2903538"/>
          <p14:tracePt t="76167" x="8737600" y="2903538"/>
          <p14:tracePt t="76183" x="8750300" y="2903538"/>
          <p14:tracePt t="76201" x="8774113" y="2916238"/>
          <p14:tracePt t="76216" x="8786813" y="2928938"/>
          <p14:tracePt t="76233" x="8786813" y="2941638"/>
          <p14:tracePt t="76252" x="8799513" y="2965450"/>
          <p14:tracePt t="76266" x="8799513" y="2978150"/>
          <p14:tracePt t="76284" x="8799513" y="2990850"/>
          <p14:tracePt t="76325" x="8786813" y="2990850"/>
          <p14:tracePt t="76336" x="8774113" y="2990850"/>
          <p14:tracePt t="76350" x="8750300" y="2965450"/>
          <p14:tracePt t="76361" x="8750300" y="2952750"/>
          <p14:tracePt t="76373" x="8750300" y="2928938"/>
          <p14:tracePt t="76386" x="8737600" y="2903538"/>
          <p14:tracePt t="76400" x="8737600" y="2865438"/>
          <p14:tracePt t="76417" x="8737600" y="2852738"/>
          <p14:tracePt t="76434" x="8737600" y="2828925"/>
          <p14:tracePt t="76470" x="8724900" y="2828925"/>
          <p14:tracePt t="76494" x="8712200" y="2828925"/>
          <p14:tracePt t="76506" x="8699500" y="2828925"/>
          <p14:tracePt t="76522" x="8674100" y="2840038"/>
          <p14:tracePt t="76530" x="8637588" y="2852738"/>
          <p14:tracePt t="76542" x="8574088" y="2878138"/>
          <p14:tracePt t="76555" x="8486775" y="2916238"/>
          <p14:tracePt t="76568" x="8361363" y="2941638"/>
          <p14:tracePt t="76589" x="8235950" y="2965450"/>
          <p14:tracePt t="76591" x="8123238" y="2978150"/>
          <p14:tracePt t="76602" x="8048625" y="2978150"/>
          <p14:tracePt t="76618" x="7961313" y="2978150"/>
          <p14:tracePt t="76634" x="7910513" y="2978150"/>
          <p14:tracePt t="76653" x="7823200" y="2965450"/>
          <p14:tracePt t="76667" x="7810500" y="2952750"/>
          <p14:tracePt t="76689" x="7797800" y="2952750"/>
          <p14:tracePt t="76798" x="7785100" y="2952750"/>
          <p14:tracePt t="76810" x="7773988" y="2952750"/>
          <p14:tracePt t="76822" x="7748588" y="2952750"/>
          <p14:tracePt t="76835" x="7735888" y="2952750"/>
          <p14:tracePt t="76852" x="7710488" y="2952750"/>
          <p14:tracePt t="76869" x="7661275" y="2952750"/>
          <p14:tracePt t="76885" x="7648575" y="2952750"/>
          <p14:tracePt t="76902" x="7635875" y="2941638"/>
          <p14:tracePt t="77222" x="7635875" y="2928938"/>
          <p14:tracePt t="77270" x="7648575" y="2916238"/>
          <p14:tracePt t="77295" x="7661275" y="2916238"/>
          <p14:tracePt t="77306" x="7673975" y="2916238"/>
          <p14:tracePt t="77331" x="7685088" y="2916238"/>
          <p14:tracePt t="77343" x="7697788" y="2916238"/>
          <p14:tracePt t="77355" x="7710488" y="2916238"/>
          <p14:tracePt t="77367" x="7735888" y="2916238"/>
          <p14:tracePt t="77380" x="7773988" y="2916238"/>
          <p14:tracePt t="77391" x="7810500" y="2916238"/>
          <p14:tracePt t="77403" x="7861300" y="2928938"/>
          <p14:tracePt t="77420" x="7897813" y="2941638"/>
          <p14:tracePt t="77436" x="7948613" y="2952750"/>
          <p14:tracePt t="77455" x="8086725" y="2990850"/>
          <p14:tracePt t="77469" x="8148638" y="3016250"/>
          <p14:tracePt t="77488" x="8199438" y="3028950"/>
          <p14:tracePt t="77503" x="8299450" y="3065463"/>
          <p14:tracePt t="77521" x="8361363" y="3090863"/>
          <p14:tracePt t="77538" x="8486775" y="3128963"/>
          <p14:tracePt t="77554" x="8561388" y="3154363"/>
          <p14:tracePt t="77570" x="8612188" y="3165475"/>
          <p14:tracePt t="77588" x="8699500" y="3190875"/>
          <p14:tracePt t="77603" x="8737600" y="3203575"/>
          <p14:tracePt t="77620" x="8763000" y="3216275"/>
          <p14:tracePt t="77637" x="8812213" y="3228975"/>
          <p14:tracePt t="77654" x="8837613" y="3228975"/>
          <p14:tracePt t="77671" x="8899525" y="3241675"/>
          <p14:tracePt t="77687" x="8924925" y="3254375"/>
          <p14:tracePt t="77704" x="8937625" y="3254375"/>
          <p14:tracePt t="77706" x="8950325" y="3254375"/>
          <p14:tracePt t="77998" x="8937625" y="3254375"/>
          <p14:tracePt t="78011" x="8912225" y="3254375"/>
          <p14:tracePt t="78023" x="8886825" y="3267075"/>
          <p14:tracePt t="78034" x="8850313" y="3290888"/>
          <p14:tracePt t="78046" x="8799513" y="3290888"/>
          <p14:tracePt t="78060" x="8763000" y="3316288"/>
          <p14:tracePt t="78072" x="8686800" y="3354388"/>
          <p14:tracePt t="78089" x="8586788" y="3390900"/>
          <p14:tracePt t="78105" x="8499475" y="3429000"/>
          <p14:tracePt t="78106" x="8386763" y="3479800"/>
          <p14:tracePt t="78121" x="8312150" y="3516313"/>
          <p14:tracePt t="78138" x="8223250" y="3554413"/>
          <p14:tracePt t="78159" x="8061325" y="3616325"/>
          <p14:tracePt t="78171" x="8010525" y="3629025"/>
          <p14:tracePt t="78189" x="7986713" y="3629025"/>
          <p14:tracePt t="78191" x="7961313" y="3641725"/>
          <p14:tracePt t="78206" x="7948613" y="3641725"/>
          <p14:tracePt t="78350" x="7948613" y="3629025"/>
          <p14:tracePt t="78434" x="7948613" y="3616325"/>
          <p14:tracePt t="78472" x="7948613" y="3603625"/>
          <p14:tracePt t="78484" x="7948613" y="3590925"/>
          <p14:tracePt t="78594" x="7948613" y="3579813"/>
          <p14:tracePt t="78677" x="7948613" y="3567113"/>
          <p14:tracePt t="78702" x="7948613" y="3554413"/>
          <p14:tracePt t="78714" x="7935913" y="3541713"/>
          <p14:tracePt t="78727" x="7935913" y="3516313"/>
          <p14:tracePt t="78739" x="7923213" y="3490913"/>
          <p14:tracePt t="78758" x="7910513" y="3467100"/>
          <p14:tracePt t="78774" x="7874000" y="3390900"/>
          <p14:tracePt t="78790" x="7848600" y="3341688"/>
          <p14:tracePt t="78806" x="7848600" y="3303588"/>
          <p14:tracePt t="78824" x="7810500" y="3254375"/>
          <p14:tracePt t="78840" x="7810500" y="3216275"/>
          <p14:tracePt t="78858" x="7810500" y="3190875"/>
          <p14:tracePt t="78860" x="7797800" y="3154363"/>
          <p14:tracePt t="78873" x="7797800" y="3128963"/>
          <p14:tracePt t="78891" x="7797800" y="3116263"/>
          <p14:tracePt t="78907" x="7797800" y="3065463"/>
          <p14:tracePt t="78924" x="7797800" y="3041650"/>
          <p14:tracePt t="78941" x="7797800" y="3028950"/>
          <p14:tracePt t="78959" x="7797800" y="3003550"/>
          <p14:tracePt t="78973" x="7797800" y="2990850"/>
          <p14:tracePt t="78990" x="7797800" y="2978150"/>
          <p14:tracePt t="78994" x="7810500" y="2965450"/>
          <p14:tracePt t="79016" x="7823200" y="2952750"/>
          <p14:tracePt t="79029" x="7823200" y="2941638"/>
          <p14:tracePt t="79041" x="7835900" y="2941638"/>
          <p14:tracePt t="79066" x="7835900" y="2928938"/>
          <p14:tracePt t="79078" x="7848600" y="2928938"/>
          <p14:tracePt t="79102" x="7848600" y="2916238"/>
          <p14:tracePt t="79150" x="7848600" y="2903538"/>
          <p14:tracePt t="79187" x="7861300" y="2903538"/>
          <p14:tracePt t="79442" x="7861300" y="2890838"/>
          <p14:tracePt t="79454" x="7861300" y="2878138"/>
          <p14:tracePt t="79479" x="7886700" y="2878138"/>
          <p14:tracePt t="79491" x="7910513" y="2878138"/>
          <p14:tracePt t="79502" x="7935913" y="2878138"/>
          <p14:tracePt t="79514" x="7961313" y="2878138"/>
          <p14:tracePt t="79531" x="8010525" y="2878138"/>
          <p14:tracePt t="79541" x="8061325" y="2890838"/>
          <p14:tracePt t="79559" x="8135938" y="2916238"/>
          <p14:tracePt t="79575" x="8299450" y="2990850"/>
          <p14:tracePt t="79591" x="8361363" y="3028950"/>
          <p14:tracePt t="79608" x="8399463" y="3054350"/>
          <p14:tracePt t="79625" x="8448675" y="3103563"/>
          <p14:tracePt t="79641" x="8474075" y="3128963"/>
          <p14:tracePt t="79659" x="8474075" y="3165475"/>
          <p14:tracePt t="79661" x="8474075" y="3178175"/>
          <p14:tracePt t="79675" x="8474075" y="3203575"/>
          <p14:tracePt t="79692" x="8448675" y="3228975"/>
          <p14:tracePt t="79708" x="8348663" y="3290888"/>
          <p14:tracePt t="79725" x="8261350" y="3303588"/>
          <p14:tracePt t="79741" x="8161338" y="3316288"/>
          <p14:tracePt t="79758" x="7961313" y="3328988"/>
          <p14:tracePt t="79775" x="7848600" y="3328988"/>
          <p14:tracePt t="79793" x="7623175" y="3267075"/>
          <p14:tracePt t="79808" x="7510463" y="3203575"/>
          <p14:tracePt t="79826" x="7435850" y="3116263"/>
          <p14:tracePt t="79841" x="7335838" y="2816225"/>
          <p14:tracePt t="79859" x="7323138" y="2665413"/>
          <p14:tracePt t="79874" x="7323138" y="2540000"/>
          <p14:tracePt t="79892" x="7348538" y="2327275"/>
          <p14:tracePt t="79908" x="7397750" y="2252663"/>
          <p14:tracePt t="79927" x="7561263" y="2165350"/>
          <p14:tracePt t="79942" x="7685088" y="2139950"/>
          <p14:tracePt t="79959" x="7835900" y="2101850"/>
          <p14:tracePt t="79975" x="8123238" y="2039938"/>
          <p14:tracePt t="79993" x="8261350" y="2039938"/>
          <p14:tracePt t="80008" x="8374063" y="2039938"/>
          <p14:tracePt t="80026" x="8524875" y="2078038"/>
          <p14:tracePt t="80042" x="8574088" y="2127250"/>
          <p14:tracePt t="80061" x="8686800" y="2214563"/>
          <p14:tracePt t="80075" x="8737600" y="2290763"/>
          <p14:tracePt t="80093" x="8799513" y="2352675"/>
          <p14:tracePt t="80109" x="8899525" y="2527300"/>
          <p14:tracePt t="80126" x="8950325" y="2627313"/>
          <p14:tracePt t="80142" x="8963025" y="2703513"/>
          <p14:tracePt t="80144" x="8986838" y="2790825"/>
          <p14:tracePt t="80160" x="8999538" y="2852738"/>
          <p14:tracePt t="80175" x="9012238" y="2916238"/>
          <p14:tracePt t="80196" x="9012238" y="3028950"/>
          <p14:tracePt t="80210" x="9012238" y="3103563"/>
          <p14:tracePt t="80227" x="9012238" y="3165475"/>
          <p14:tracePt t="80243" x="8999538" y="3328988"/>
          <p14:tracePt t="80261" x="8963025" y="3416300"/>
          <p14:tracePt t="80276" x="8924925" y="3490913"/>
          <p14:tracePt t="80293" x="8824913" y="3616325"/>
          <p14:tracePt t="80310" x="8763000" y="3679825"/>
          <p14:tracePt t="80329" x="8637588" y="3816350"/>
          <p14:tracePt t="80344" x="8574088" y="3879850"/>
          <p14:tracePt t="80363" x="8374063" y="4017963"/>
          <p14:tracePt t="80376" x="8274050" y="4067175"/>
          <p14:tracePt t="80394" x="8161338" y="4105275"/>
          <p14:tracePt t="80411" x="7974013" y="4154488"/>
          <p14:tracePt t="80427" x="7861300" y="4167188"/>
          <p14:tracePt t="80443" x="7748588" y="4192588"/>
          <p14:tracePt t="80462" x="7572375" y="4192588"/>
          <p14:tracePt t="80477" x="7497763" y="4179888"/>
          <p14:tracePt t="80494" x="7423150" y="4141788"/>
          <p14:tracePt t="80497" x="7348538" y="4092575"/>
          <p14:tracePt t="80510" x="7285038" y="4029075"/>
          <p14:tracePt t="80533" x="7172325" y="3905250"/>
          <p14:tracePt t="80545" x="7123113" y="3829050"/>
          <p14:tracePt t="80561" x="7085013" y="3741738"/>
          <p14:tracePt t="80577" x="7059613" y="3667125"/>
          <p14:tracePt t="80596" x="7046913" y="3516313"/>
          <p14:tracePt t="80610" x="7034213" y="3429000"/>
          <p14:tracePt t="80629" x="7034213" y="3341688"/>
          <p14:tracePt t="80631" x="7034213" y="3254375"/>
          <p14:tracePt t="80645" x="7034213" y="3178175"/>
          <p14:tracePt t="80665" x="7034213" y="3103563"/>
          <p14:tracePt t="80668" x="7034213" y="3041650"/>
          <p14:tracePt t="80679" x="7034213" y="2978150"/>
          <p14:tracePt t="80694" x="7059613" y="2928938"/>
          <p14:tracePt t="80712" x="7085013" y="2865438"/>
          <p14:tracePt t="80731" x="7172325" y="2752725"/>
          <p14:tracePt t="80745" x="7210425" y="2690813"/>
          <p14:tracePt t="80762" x="7259638" y="2652713"/>
          <p14:tracePt t="80765" x="7310438" y="2616200"/>
          <p14:tracePt t="80778" x="7348538" y="2590800"/>
          <p14:tracePt t="80795" x="7385050" y="2590800"/>
          <p14:tracePt t="80813" x="7472363" y="2578100"/>
          <p14:tracePt t="80829" x="7510463" y="2578100"/>
          <p14:tracePt t="80845" x="7548563" y="2578100"/>
          <p14:tracePt t="80848" x="7585075" y="2578100"/>
          <p14:tracePt t="80864" x="7610475" y="2590800"/>
          <p14:tracePt t="80878" x="7661275" y="2616200"/>
          <p14:tracePt t="80895" x="7685088" y="2627313"/>
          <p14:tracePt t="80898" x="7710488" y="2652713"/>
          <p14:tracePt t="80910" x="7735888" y="2652713"/>
          <p14:tracePt t="80928" x="7773988" y="2678113"/>
          <p14:tracePt t="80944" x="7797800" y="2690813"/>
          <p14:tracePt t="80945" x="7835900" y="2703513"/>
          <p14:tracePt t="80961" x="7861300" y="2728913"/>
          <p14:tracePt t="80977" x="7897813" y="2740025"/>
          <p14:tracePt t="80994" x="7935913" y="2765425"/>
          <p14:tracePt t="80996" x="7961313" y="2790825"/>
          <p14:tracePt t="81011" x="7986713" y="2816225"/>
          <p14:tracePt t="81029" x="8023225" y="2852738"/>
          <p14:tracePt t="81030" x="8035925" y="2878138"/>
          <p14:tracePt t="81044" x="8048625" y="2903538"/>
          <p14:tracePt t="81062" x="8061325" y="2928938"/>
          <p14:tracePt t="81079" x="8074025" y="3016250"/>
          <p14:tracePt t="81096" x="8074025" y="3041650"/>
          <p14:tracePt t="81111" x="8086725" y="3078163"/>
          <p14:tracePt t="81130" x="8086725" y="3141663"/>
          <p14:tracePt t="81145" x="8086725" y="3190875"/>
          <p14:tracePt t="81162" x="8086725" y="3216275"/>
          <p14:tracePt t="81178" x="8086725" y="3316288"/>
          <p14:tracePt t="81195" x="8086725" y="3354388"/>
          <p14:tracePt t="81212" x="8086725" y="3454400"/>
          <p14:tracePt t="81229" x="8061325" y="3516313"/>
          <p14:tracePt t="81245" x="8048625" y="3554413"/>
          <p14:tracePt t="81264" x="7974013" y="3616325"/>
          <p14:tracePt t="81278" x="7923213" y="3641725"/>
          <p14:tracePt t="81297" x="7823200" y="3667125"/>
          <p14:tracePt t="81312" x="7761288" y="3667125"/>
          <p14:tracePt t="81330" x="7710488" y="3667125"/>
          <p14:tracePt t="81346" x="7610475" y="3667125"/>
          <p14:tracePt t="81363" x="7572375" y="3667125"/>
          <p14:tracePt t="81379" x="7523163" y="3616325"/>
          <p14:tracePt t="81396" x="7485063" y="3490913"/>
          <p14:tracePt t="81412" x="7485063" y="3403600"/>
          <p14:tracePt t="81429" x="7485063" y="3341688"/>
          <p14:tracePt t="81445" x="7523163" y="3228975"/>
          <p14:tracePt t="81463" x="7561263" y="3190875"/>
          <p14:tracePt t="81480" x="7661275" y="3128963"/>
          <p14:tracePt t="81496" x="7735888" y="3090863"/>
          <p14:tracePt t="81512" x="7823200" y="3065463"/>
          <p14:tracePt t="81530" x="8023225" y="3041650"/>
          <p14:tracePt t="81546" x="8110538" y="3041650"/>
          <p14:tracePt t="81564" x="8235950" y="3054350"/>
          <p14:tracePt t="81579" x="8274050" y="3078163"/>
          <p14:tracePt t="81596" x="8299450" y="3103563"/>
          <p14:tracePt t="81601" x="8335963" y="3154363"/>
          <p14:tracePt t="81613" x="8361363" y="3190875"/>
          <p14:tracePt t="81630" x="8374063" y="3267075"/>
          <p14:tracePt t="81646" x="8374063" y="3316288"/>
          <p14:tracePt t="81663" x="8374063" y="3454400"/>
          <p14:tracePt t="81680" x="8361363" y="3529013"/>
          <p14:tracePt t="81698" x="8299450" y="3641725"/>
          <p14:tracePt t="81713" x="8274050" y="3679825"/>
          <p14:tracePt t="81730" x="8235950" y="3729038"/>
          <p14:tracePt t="81746" x="8123238" y="3803650"/>
          <p14:tracePt t="81763" x="8061325" y="3829050"/>
          <p14:tracePt t="81780" x="7986713" y="3841750"/>
          <p14:tracePt t="81782" x="7923213" y="3841750"/>
          <p14:tracePt t="81798" x="7861300" y="3829050"/>
          <p14:tracePt t="81813" x="7797800" y="3792538"/>
          <p14:tracePt t="81833" x="7710488" y="3692525"/>
          <p14:tracePt t="81847" x="7673975" y="3629025"/>
          <p14:tracePt t="81865" x="7661275" y="3590925"/>
          <p14:tracePt t="81881" x="7635875" y="3503613"/>
          <p14:tracePt t="81899" x="7635875" y="3467100"/>
          <p14:tracePt t="81916" x="7635875" y="3416300"/>
          <p14:tracePt t="81934" x="7635875" y="3390900"/>
          <p14:tracePt t="81948" x="7635875" y="3367088"/>
          <p14:tracePt t="81967" x="7635875" y="3328988"/>
          <p14:tracePt t="81982" x="7648575" y="3328988"/>
          <p14:tracePt t="82000" x="7661275" y="3316288"/>
          <p14:tracePt t="82003" x="7673975" y="3303588"/>
          <p14:tracePt t="82015" x="7685088" y="3290888"/>
          <p14:tracePt t="82032" x="7697788" y="3278188"/>
          <p14:tracePt t="82049" x="7735888" y="3241675"/>
          <p14:tracePt t="82065" x="7748588" y="3228975"/>
          <p14:tracePt t="82082" x="7761288" y="3216275"/>
          <p14:tracePt t="82100" x="7797800" y="3190875"/>
          <p14:tracePt t="82115" x="7823200" y="3190875"/>
          <p14:tracePt t="82132" x="7823200" y="3178175"/>
          <p14:tracePt t="82136" x="7835900" y="3165475"/>
          <p14:tracePt t="82148" x="7861300" y="3165475"/>
          <p14:tracePt t="82166" x="7861300" y="3154363"/>
          <p14:tracePt t="82182" x="7874000" y="3154363"/>
          <p14:tracePt t="82462" x="7886700" y="3154363"/>
          <p14:tracePt t="82475" x="7897813" y="3154363"/>
          <p14:tracePt t="82502" x="7910513" y="3154363"/>
          <p14:tracePt t="82511" x="7923213" y="3154363"/>
          <p14:tracePt t="82523" x="7935913" y="3154363"/>
          <p14:tracePt t="82536" x="7961313" y="3154363"/>
          <p14:tracePt t="82550" x="7986713" y="3154363"/>
          <p14:tracePt t="82567" x="7999413" y="3154363"/>
          <p14:tracePt t="82583" x="8035925" y="3154363"/>
          <p14:tracePt t="82600" x="8061325" y="3178175"/>
          <p14:tracePt t="82616" x="8074025" y="3190875"/>
          <p14:tracePt t="82635" x="8099425" y="3241675"/>
          <p14:tracePt t="82651" x="8099425" y="3254375"/>
          <p14:tracePt t="82668" x="8110538" y="3278188"/>
          <p14:tracePt t="82670" x="8110538" y="3303588"/>
          <p14:tracePt t="82683" x="8110538" y="3328988"/>
          <p14:tracePt t="82701" x="8110538" y="3354388"/>
          <p14:tracePt t="82717" x="8110538" y="3403600"/>
          <p14:tracePt t="82734" x="8110538" y="3441700"/>
          <p14:tracePt t="82750" x="8110538" y="3467100"/>
          <p14:tracePt t="82752" x="8110538" y="3503613"/>
          <p14:tracePt t="82767" x="8110538" y="3529013"/>
          <p14:tracePt t="82784" x="8110538" y="3554413"/>
          <p14:tracePt t="83106" x="8110538" y="3567113"/>
          <p14:tracePt t="83129" x="8110538" y="3590925"/>
          <p14:tracePt t="83153" x="8099425" y="3603625"/>
          <p14:tracePt t="83168" x="8099425" y="3629025"/>
          <p14:tracePt t="83180" x="8074025" y="3654425"/>
          <p14:tracePt t="83190" x="8061325" y="3679825"/>
          <p14:tracePt t="83204" x="8035925" y="3741738"/>
          <p14:tracePt t="83218" x="7999413" y="3779838"/>
          <p14:tracePt t="83234" x="7986713" y="3841750"/>
          <p14:tracePt t="83252" x="7910513" y="3916363"/>
          <p14:tracePt t="83269" x="7897813" y="3967163"/>
          <p14:tracePt t="83285" x="7874000" y="3992563"/>
          <p14:tracePt t="83286" x="7861300" y="4017963"/>
          <p14:tracePt t="83301" x="7835900" y="4041775"/>
          <p14:tracePt t="83318" x="7835900" y="4067175"/>
          <p14:tracePt t="83336" x="7810500" y="4092575"/>
          <p14:tracePt t="84294" x="7810500" y="4105275"/>
          <p14:tracePt t="84307" x="7810500" y="4117975"/>
          <p14:tracePt t="84319" x="7810500" y="4129088"/>
          <p14:tracePt t="84331" x="7810500" y="4141788"/>
          <p14:tracePt t="84345" x="7810500" y="4154488"/>
          <p14:tracePt t="84355" x="7810500" y="4179888"/>
          <p14:tracePt t="84372" x="7810500" y="4205288"/>
          <p14:tracePt t="84387" x="7810500" y="4217988"/>
          <p14:tracePt t="84404" x="7797800" y="4267200"/>
          <p14:tracePt t="84420" x="7785100" y="4305300"/>
          <p14:tracePt t="84438" x="7773988" y="4318000"/>
          <p14:tracePt t="84442" x="7773988" y="4341813"/>
          <p14:tracePt t="84454" x="7761288" y="4367213"/>
          <p14:tracePt t="84472" x="7748588" y="4392613"/>
          <p14:tracePt t="84489" x="7735888" y="4430713"/>
          <p14:tracePt t="84505" x="7723188" y="4454525"/>
          <p14:tracePt t="84521" x="7723188" y="4467225"/>
          <p14:tracePt t="84523" x="7723188" y="4479925"/>
          <p14:tracePt t="84538" x="7710488" y="4479925"/>
          <p14:tracePt t="84790" x="7710488" y="4492625"/>
          <p14:tracePt t="84805" x="7710488" y="4505325"/>
          <p14:tracePt t="84816" x="7697788" y="4530725"/>
          <p14:tracePt t="84828" x="7697788" y="4543425"/>
          <p14:tracePt t="84841" x="7697788" y="4567238"/>
          <p14:tracePt t="84856" x="7697788" y="4592638"/>
          <p14:tracePt t="84872" x="7685088" y="4605338"/>
          <p14:tracePt t="84889" x="7661275" y="4656138"/>
          <p14:tracePt t="84907" x="7661275" y="4692650"/>
          <p14:tracePt t="84922" x="7635875" y="4756150"/>
          <p14:tracePt t="84924" x="7610475" y="4818063"/>
          <p14:tracePt t="84939" x="7597775" y="4868863"/>
          <p14:tracePt t="84956" x="7561263" y="4930775"/>
          <p14:tracePt t="84975" x="7523163" y="5018088"/>
          <p14:tracePt t="84989" x="7497763" y="5068888"/>
          <p14:tracePt t="85008" x="7472363" y="5118100"/>
          <p14:tracePt t="85010" x="7448550" y="5168900"/>
          <p14:tracePt t="85022" x="7423150" y="5205413"/>
          <p14:tracePt t="85041" x="7397750" y="5243513"/>
          <p14:tracePt t="85056" x="7372350" y="5294313"/>
          <p14:tracePt t="85058" x="7359650" y="5318125"/>
          <p14:tracePt t="85073" x="7348538" y="5330825"/>
          <p14:tracePt t="85089" x="7335838" y="5368925"/>
          <p14:tracePt t="85111" x="7310438" y="5394325"/>
          <p14:tracePt t="85123" x="7297738" y="5407025"/>
          <p14:tracePt t="85145" x="7285038" y="5430838"/>
          <p14:tracePt t="85157" x="7272338" y="5430838"/>
          <p14:tracePt t="85173" x="7259638" y="5456238"/>
          <p14:tracePt t="85191" x="7246938" y="5468938"/>
          <p14:tracePt t="85207" x="7235825" y="5494338"/>
          <p14:tracePt t="85224" x="7223125" y="5494338"/>
          <p14:tracePt t="85241" x="7197725" y="5518150"/>
          <p14:tracePt t="85257" x="7185025" y="5543550"/>
          <p14:tracePt t="85274" x="7172325" y="5556250"/>
          <p14:tracePt t="85290" x="7146925" y="5594350"/>
          <p14:tracePt t="85307" x="7134225" y="5607050"/>
          <p14:tracePt t="85323" x="7123113" y="5619750"/>
          <p14:tracePt t="85325" x="7110413" y="5630863"/>
          <p14:tracePt t="85340" x="7110413" y="5643563"/>
          <p14:tracePt t="85356" x="7097713" y="5656263"/>
          <p14:tracePt t="85375" x="7072313" y="5668963"/>
          <p14:tracePt t="85412" x="7059613" y="5681663"/>
          <p14:tracePt t="85423" x="7046913" y="5681663"/>
          <p14:tracePt t="85471" x="7046913" y="5694363"/>
          <p14:tracePt t="85520" x="7046913" y="5707063"/>
          <p14:tracePt t="85762" x="7059613" y="5707063"/>
          <p14:tracePt t="85822" x="7072313" y="5707063"/>
          <p14:tracePt t="85859" x="7085013" y="5707063"/>
          <p14:tracePt t="85908" x="7097713" y="5694363"/>
          <p14:tracePt t="85944" x="7110413" y="5694363"/>
          <p14:tracePt t="85992" x="7123113" y="5694363"/>
          <p14:tracePt t="86042" x="7134225" y="5694363"/>
          <p14:tracePt t="86065" x="7134225" y="5681663"/>
          <p14:tracePt t="86078" x="7146925" y="5681663"/>
          <p14:tracePt t="86089" x="7159625" y="5681663"/>
          <p14:tracePt t="86137" x="7172325" y="5681663"/>
          <p14:tracePt t="86175" x="7185025" y="5681663"/>
          <p14:tracePt t="86198" x="7197725" y="5681663"/>
          <p14:tracePt t="86211" x="7197725" y="5668963"/>
          <p14:tracePt t="86222" x="7210425" y="5668963"/>
          <p14:tracePt t="86235" x="7223125" y="5668963"/>
          <p14:tracePt t="86260" x="7235825" y="5668963"/>
          <p14:tracePt t="86272" x="7246938" y="5668963"/>
          <p14:tracePt t="86285" x="7259638" y="5668963"/>
          <p14:tracePt t="86294" x="7272338" y="5656263"/>
          <p14:tracePt t="86320" x="7297738" y="5656263"/>
          <p14:tracePt t="86345" x="7310438" y="5656263"/>
          <p14:tracePt t="86356" x="7323138" y="5643563"/>
          <p14:tracePt t="86368" x="7335838" y="5643563"/>
          <p14:tracePt t="86381" x="7359650" y="5643563"/>
          <p14:tracePt t="86393" x="7372350" y="5643563"/>
          <p14:tracePt t="86410" x="7372350" y="5630863"/>
          <p14:tracePt t="86426" x="7397750" y="5630863"/>
          <p14:tracePt t="86429" x="7410450" y="5630863"/>
          <p14:tracePt t="86453" x="7423150" y="5630863"/>
          <p14:tracePt t="86466" x="7435850" y="5619750"/>
          <p14:tracePt t="86480" x="7448550" y="5619750"/>
          <p14:tracePt t="86493" x="7448550" y="5607050"/>
          <p14:tracePt t="86510" x="7472363" y="5607050"/>
          <p14:tracePt t="86527" x="7485063" y="5607050"/>
          <p14:tracePt t="86552" x="7497763" y="5607050"/>
          <p14:tracePt t="86562" x="7497763" y="5594350"/>
          <p14:tracePt t="86577" x="7510463" y="5594350"/>
          <p14:tracePt t="86593" x="7523163" y="5594350"/>
          <p14:tracePt t="86613" x="7535863" y="5594350"/>
          <p14:tracePt t="86829" x="7523163" y="5594350"/>
          <p14:tracePt t="86841" x="7497763" y="5594350"/>
          <p14:tracePt t="86854" x="7485063" y="5594350"/>
          <p14:tracePt t="86866" x="7459663" y="5594350"/>
          <p14:tracePt t="86880" x="7435850" y="5594350"/>
          <p14:tracePt t="86894" x="7410450" y="5594350"/>
          <p14:tracePt t="86911" x="7385050" y="5594350"/>
          <p14:tracePt t="86914" x="7348538" y="5594350"/>
          <p14:tracePt t="86930" x="7310438" y="5594350"/>
          <p14:tracePt t="86945" x="7285038" y="5594350"/>
          <p14:tracePt t="86962" x="7246938" y="5594350"/>
          <p14:tracePt t="86978" x="7223125" y="5594350"/>
          <p14:tracePt t="86994" x="7197725" y="5594350"/>
          <p14:tracePt t="87013" x="7185025" y="5594350"/>
          <p14:tracePt t="87028" x="7159625" y="5594350"/>
          <p14:tracePt t="87047" x="7146925" y="5594350"/>
          <p14:tracePt t="87096" x="7134225" y="5594350"/>
          <p14:tracePt t="87339" x="7146925" y="5594350"/>
          <p14:tracePt t="87351" x="7159625" y="5594350"/>
          <p14:tracePt t="87363" x="7172325" y="5594350"/>
          <p14:tracePt t="87388" x="7185025" y="5594350"/>
          <p14:tracePt t="87399" x="7197725" y="5594350"/>
          <p14:tracePt t="87414" x="7210425" y="5594350"/>
          <p14:tracePt t="87423" x="7223125" y="5594350"/>
          <p14:tracePt t="87436" x="7235825" y="5594350"/>
          <p14:tracePt t="87450" x="7246938" y="5594350"/>
          <p14:tracePt t="87462" x="7259638" y="5594350"/>
          <p14:tracePt t="87479" x="7272338" y="5594350"/>
          <p14:tracePt t="87496" x="7310438" y="5594350"/>
          <p14:tracePt t="87513" x="7348538" y="5594350"/>
          <p14:tracePt t="87529" x="7372350" y="5594350"/>
          <p14:tracePt t="87532" x="7385050" y="5594350"/>
          <p14:tracePt t="87546" x="7397750" y="5594350"/>
          <p14:tracePt t="87563" x="7423150" y="5594350"/>
          <p14:tracePt t="87581" x="7472363" y="5594350"/>
          <p14:tracePt t="87595" x="7485063" y="5594350"/>
          <p14:tracePt t="87614" x="7497763" y="5594350"/>
          <p14:tracePt t="87630" x="7548563" y="5594350"/>
          <p14:tracePt t="87654" x="7561263" y="5594350"/>
          <p14:tracePt t="87665" x="7572375" y="5594350"/>
          <p14:tracePt t="87690" x="7585075" y="5594350"/>
          <p14:tracePt t="87716" x="7597775" y="5594350"/>
          <p14:tracePt t="87763" x="7597775" y="5581650"/>
          <p14:tracePt t="87775" x="7623175" y="5581650"/>
          <p14:tracePt t="87800" x="7635875" y="5581650"/>
          <p14:tracePt t="87812" x="7648575" y="5581650"/>
          <p14:tracePt t="87823" x="7661275" y="5581650"/>
          <p14:tracePt t="87837" x="7673975" y="5581650"/>
          <p14:tracePt t="87849" x="7697788" y="5581650"/>
          <p14:tracePt t="87872" x="7723188" y="5568950"/>
          <p14:tracePt t="87886" x="7735888" y="5568950"/>
          <p14:tracePt t="87898" x="7748588" y="5568950"/>
          <p14:tracePt t="87914" x="7761288" y="5568950"/>
          <p14:tracePt t="87933" x="7773988" y="5568950"/>
          <p14:tracePt t="87948" x="7785100" y="5556250"/>
          <p14:tracePt t="88661" x="7785100" y="5530850"/>
          <p14:tracePt t="88673" x="7785100" y="5518150"/>
          <p14:tracePt t="88687" x="7785100" y="5494338"/>
          <p14:tracePt t="88698" x="7773988" y="5468938"/>
          <p14:tracePt t="88717" x="7761288" y="5443538"/>
          <p14:tracePt t="88732" x="7748588" y="5407025"/>
          <p14:tracePt t="88733" x="7735888" y="5368925"/>
          <p14:tracePt t="88748" x="7723188" y="5343525"/>
          <p14:tracePt t="88766" x="7697788" y="5318125"/>
          <p14:tracePt t="88784" x="7648575" y="5230813"/>
          <p14:tracePt t="88799" x="7623175" y="5194300"/>
          <p14:tracePt t="88817" x="7597775" y="5143500"/>
          <p14:tracePt t="88819" x="7561263" y="5068888"/>
          <p14:tracePt t="88832" x="7523163" y="5018088"/>
          <p14:tracePt t="88852" x="7485063" y="4943475"/>
          <p14:tracePt t="88867" x="7435850" y="4792663"/>
          <p14:tracePt t="88882" x="7423150" y="4743450"/>
          <p14:tracePt t="88899" x="7410450" y="4692650"/>
          <p14:tracePt t="88921" x="7410450" y="4618038"/>
          <p14:tracePt t="88933" x="7410450" y="4554538"/>
          <p14:tracePt t="88953" x="7410450" y="4492625"/>
          <p14:tracePt t="88966" x="7410450" y="4454525"/>
          <p14:tracePt t="88984" x="7410450" y="4430713"/>
          <p14:tracePt t="89001" x="7410450" y="4392613"/>
          <p14:tracePt t="89017" x="7410450" y="4367213"/>
          <p14:tracePt t="89033" x="7410450" y="4354513"/>
          <p14:tracePt t="89052" x="7423150" y="4318000"/>
          <p14:tracePt t="89066" x="7448550" y="4292600"/>
          <p14:tracePt t="89086" x="7485063" y="4241800"/>
          <p14:tracePt t="89099" x="7510463" y="4192588"/>
          <p14:tracePt t="89117" x="7548563" y="4167188"/>
          <p14:tracePt t="89134" x="7610475" y="4105275"/>
          <p14:tracePt t="89151" x="7635875" y="4079875"/>
          <p14:tracePt t="89167" x="7648575" y="4054475"/>
          <p14:tracePt t="89184" x="7685088" y="4029075"/>
          <p14:tracePt t="89200" x="7697788" y="4029075"/>
          <p14:tracePt t="89221" x="7723188" y="4005263"/>
          <p14:tracePt t="89234" x="7748588" y="4005263"/>
          <p14:tracePt t="89256" x="7761288" y="4005263"/>
          <p14:tracePt t="89270" x="7773988" y="4005263"/>
          <p14:tracePt t="89293" x="7785100" y="4005263"/>
          <p14:tracePt t="89303" x="7797800" y="4005263"/>
          <p14:tracePt t="89317" x="7810500" y="4005263"/>
          <p14:tracePt t="89333" x="7823200" y="4005263"/>
          <p14:tracePt t="89352" x="7848600" y="4029075"/>
          <p14:tracePt t="89354" x="7848600" y="4041775"/>
          <p14:tracePt t="89367" x="7861300" y="4067175"/>
          <p14:tracePt t="89385" x="7874000" y="4105275"/>
          <p14:tracePt t="89402" x="7874000" y="4141788"/>
          <p14:tracePt t="89417" x="7874000" y="4167188"/>
          <p14:tracePt t="89434" x="7874000" y="4192588"/>
          <p14:tracePt t="89436" x="7874000" y="4217988"/>
          <p14:tracePt t="89451" x="7874000" y="4241800"/>
          <p14:tracePt t="89468" x="7874000" y="4267200"/>
          <p14:tracePt t="89487" x="7848600" y="4367213"/>
          <p14:tracePt t="89500" x="7823200" y="4418013"/>
          <p14:tracePt t="89519" x="7785100" y="4492625"/>
          <p14:tracePt t="89523" x="7773988" y="4567238"/>
          <p14:tracePt t="89535" x="7748588" y="4643438"/>
          <p14:tracePt t="89552" x="7697788" y="4718050"/>
          <p14:tracePt t="89568" x="7673975" y="4779963"/>
          <p14:tracePt t="89570" x="7648575" y="4843463"/>
          <p14:tracePt t="89586" x="7623175" y="4868863"/>
          <p14:tracePt t="89601" x="7597775" y="4892675"/>
          <p14:tracePt t="89621" x="7561263" y="4905375"/>
          <p14:tracePt t="89634" x="7548563" y="4905375"/>
          <p14:tracePt t="89653" x="7535863" y="4892675"/>
          <p14:tracePt t="89656" x="7510463" y="4868863"/>
          <p14:tracePt t="89671" x="7485063" y="4818063"/>
          <p14:tracePt t="89685" x="7459663" y="4779963"/>
          <p14:tracePt t="89702" x="7423150" y="4743450"/>
          <p14:tracePt t="89704" x="7410450" y="4679950"/>
          <p14:tracePt t="89719" x="7385050" y="4618038"/>
          <p14:tracePt t="89735" x="7372350" y="4554538"/>
          <p14:tracePt t="89754" x="7359650" y="4379913"/>
          <p14:tracePt t="89768" x="7359650" y="4318000"/>
          <p14:tracePt t="89785" x="7359650" y="4230688"/>
          <p14:tracePt t="89802" x="7372350" y="4079875"/>
          <p14:tracePt t="89818" x="7397750" y="4005263"/>
          <p14:tracePt t="89834" x="7435850" y="3954463"/>
          <p14:tracePt t="89851" x="7535863" y="3905250"/>
          <p14:tracePt t="89867" x="7585075" y="3892550"/>
          <p14:tracePt t="89884" x="7635875" y="3879850"/>
          <p14:tracePt t="89886" x="7673975" y="3879850"/>
          <p14:tracePt t="89900" x="7723188" y="3879850"/>
          <p14:tracePt t="89918" x="7748588" y="3879850"/>
          <p14:tracePt t="89934" x="7810500" y="3879850"/>
          <p14:tracePt t="89951" x="7835900" y="3905250"/>
          <p14:tracePt t="89968" x="7874000" y="3929063"/>
          <p14:tracePt t="89969" x="7897813" y="3954463"/>
          <p14:tracePt t="89985" x="7923213" y="3979863"/>
          <p14:tracePt t="90002" x="7923213" y="4005263"/>
          <p14:tracePt t="90020" x="7948613" y="4079875"/>
          <p14:tracePt t="90034" x="7948613" y="4105275"/>
          <p14:tracePt t="90053" x="7948613" y="4154488"/>
          <p14:tracePt t="90069" x="7948613" y="4254500"/>
          <p14:tracePt t="90087" x="7948613" y="4305300"/>
          <p14:tracePt t="90102" x="7948613" y="4392613"/>
          <p14:tracePt t="90104" x="7923213" y="4467225"/>
          <p14:tracePt t="90119" x="7897813" y="4543425"/>
          <p14:tracePt t="90135" x="7861300" y="4618038"/>
          <p14:tracePt t="90152" x="7735888" y="4818063"/>
          <p14:tracePt t="90168" x="7673975" y="4905375"/>
          <p14:tracePt t="90186" x="7610475" y="4981575"/>
          <p14:tracePt t="90201" x="7485063" y="5068888"/>
          <p14:tracePt t="90221" x="7435850" y="5092700"/>
          <p14:tracePt t="90235" x="7397750" y="5092700"/>
          <p14:tracePt t="90236" x="7359650" y="5092700"/>
          <p14:tracePt t="90253" x="7335838" y="5081588"/>
          <p14:tracePt t="90269" x="7310438" y="5056188"/>
          <p14:tracePt t="90288" x="7285038" y="4956175"/>
          <p14:tracePt t="90301" x="7285038" y="4892675"/>
          <p14:tracePt t="90319" x="7272338" y="4818063"/>
          <p14:tracePt t="90335" x="7272338" y="4679950"/>
          <p14:tracePt t="90353" x="7272338" y="4618038"/>
          <p14:tracePt t="90370" x="7285038" y="4518025"/>
          <p14:tracePt t="90386" x="7297738" y="4518025"/>
          <p14:tracePt t="90402" x="7335838" y="4518025"/>
          <p14:tracePt t="90421" x="7359650" y="4530725"/>
          <p14:tracePt t="90435" x="7385050" y="4567238"/>
          <p14:tracePt t="90456" x="7410450" y="4692650"/>
          <p14:tracePt t="90469" x="7410450" y="4756150"/>
          <p14:tracePt t="90487" x="7410450" y="4830763"/>
          <p14:tracePt t="90503" x="7410450" y="4892675"/>
          <p14:tracePt t="90504" x="7410450" y="4943475"/>
          <p14:tracePt t="90521" x="7410450" y="4981575"/>
          <p14:tracePt t="90536" x="7397750" y="5018088"/>
          <p14:tracePt t="90555" x="7385050" y="5068888"/>
          <p14:tracePt t="90569" x="7372350" y="5081588"/>
          <p14:tracePt t="90587" x="7359650" y="5105400"/>
          <p14:tracePt t="90589" x="7335838" y="5118100"/>
          <p14:tracePt t="90603" x="7335838" y="5143500"/>
          <p14:tracePt t="90620" x="7323138" y="5143500"/>
          <p14:tracePt t="90637" x="7297738" y="5156200"/>
          <p14:tracePt t="90654" x="7285038" y="5156200"/>
          <p14:tracePt t="90670" x="7272338" y="5168900"/>
          <p14:tracePt t="90698" x="7259638" y="5168900"/>
          <p14:tracePt t="90748" x="7246938" y="5168900"/>
          <p14:tracePt t="91706" x="7235825" y="5168900"/>
          <p14:tracePt t="91985" x="7223125" y="5168900"/>
          <p14:tracePt t="92022" x="7223125" y="5181600"/>
          <p14:tracePt t="92045" x="7223125" y="5194300"/>
          <p14:tracePt t="92069" x="7210425" y="5194300"/>
          <p14:tracePt t="92095" x="7210425" y="5205413"/>
          <p14:tracePt t="92106" x="7197725" y="5205413"/>
          <p14:tracePt t="92143" x="7185025" y="5205413"/>
          <p14:tracePt t="92155" x="7172325" y="5205413"/>
          <p14:tracePt t="92192" x="7159625" y="5205413"/>
          <p14:tracePt t="92203" x="7159625" y="5181600"/>
          <p14:tracePt t="92215" x="7134225" y="5156200"/>
          <p14:tracePt t="92229" x="7123113" y="5130800"/>
          <p14:tracePt t="92241" x="7110413" y="5081588"/>
          <p14:tracePt t="92260" x="7085013" y="5018088"/>
          <p14:tracePt t="92276" x="7046913" y="4830763"/>
          <p14:tracePt t="92292" x="7021513" y="4705350"/>
          <p14:tracePt t="92308" x="7010400" y="4605338"/>
          <p14:tracePt t="92326" x="6985000" y="4367213"/>
          <p14:tracePt t="92341" x="6985000" y="4254500"/>
          <p14:tracePt t="92359" x="6985000" y="4141788"/>
          <p14:tracePt t="92362" x="6985000" y="4054475"/>
          <p14:tracePt t="92374" x="6985000" y="3967163"/>
          <p14:tracePt t="92393" x="6985000" y="3879850"/>
          <p14:tracePt t="92411" x="7021513" y="3703638"/>
          <p14:tracePt t="92426" x="7034213" y="3641725"/>
          <p14:tracePt t="92442" x="7046913" y="3567113"/>
          <p14:tracePt t="92459" x="7072313" y="3490913"/>
          <p14:tracePt t="92475" x="7085013" y="3467100"/>
          <p14:tracePt t="92492" x="7085013" y="3429000"/>
          <p14:tracePt t="92509" x="7123113" y="3341688"/>
          <p14:tracePt t="92526" x="7134225" y="3290888"/>
          <p14:tracePt t="92543" x="7146925" y="3178175"/>
          <p14:tracePt t="92560" x="7159625" y="3154363"/>
          <p14:tracePt t="92575" x="7172325" y="3116263"/>
          <p14:tracePt t="92594" x="7197725" y="3041650"/>
          <p14:tracePt t="92609" x="7210425" y="2965450"/>
          <p14:tracePt t="92627" x="7259638" y="2840038"/>
          <p14:tracePt t="92631" x="7348538" y="2616200"/>
          <p14:tracePt t="92642" x="7472363" y="2414588"/>
          <p14:tracePt t="93040" x="7472363" y="2403475"/>
          <p14:tracePt t="93052" x="7472363" y="2390775"/>
          <p14:tracePt t="93065" x="7472363" y="2378075"/>
          <p14:tracePt t="93078" x="7459663" y="2365375"/>
          <p14:tracePt t="93095" x="7459663" y="2339975"/>
          <p14:tracePt t="93112" x="7459663" y="2314575"/>
          <p14:tracePt t="93128" x="7448550" y="2290763"/>
          <p14:tracePt t="93144" x="7435850" y="2265363"/>
          <p14:tracePt t="93163" x="7435850" y="2214563"/>
          <p14:tracePt t="93177" x="7423150" y="2190750"/>
          <p14:tracePt t="93194" x="7410450" y="2152650"/>
          <p14:tracePt t="93212" x="7397750" y="2078038"/>
          <p14:tracePt t="93230" x="7397750" y="2052638"/>
          <p14:tracePt t="93244" x="7385050" y="2027238"/>
          <p14:tracePt t="93246" x="7385050" y="2001838"/>
          <p14:tracePt t="93261" x="7372350" y="1978025"/>
          <p14:tracePt t="93277" x="7359650" y="1939925"/>
          <p14:tracePt t="93296" x="7359650" y="1865313"/>
          <p14:tracePt t="93310" x="7359650" y="1839913"/>
          <p14:tracePt t="93328" x="7348538" y="1814513"/>
          <p14:tracePt t="93344" x="7335838" y="1765300"/>
          <p14:tracePt t="93362" x="7335838" y="1739900"/>
          <p14:tracePt t="93377" x="7323138" y="1714500"/>
          <p14:tracePt t="93380" x="7323138" y="1689100"/>
          <p14:tracePt t="93396" x="7323138" y="1676400"/>
          <p14:tracePt t="93411" x="7310438" y="1663700"/>
          <p14:tracePt t="93431" x="7310438" y="1639888"/>
          <p14:tracePt t="93453" x="7310438" y="1627188"/>
          <p14:tracePt t="94097" x="7310438" y="1639888"/>
          <p14:tracePt t="94120" x="7310438" y="1652588"/>
          <p14:tracePt t="94133" x="7310438" y="1663700"/>
          <p14:tracePt t="94156" x="7285038" y="1676400"/>
          <p14:tracePt t="94169" x="7259638" y="1689100"/>
          <p14:tracePt t="94181" x="7235825" y="1714500"/>
          <p14:tracePt t="94193" x="7210425" y="1739900"/>
          <p14:tracePt t="94205" x="7172325" y="1765300"/>
          <p14:tracePt t="94216" x="7146925" y="1776413"/>
          <p14:tracePt t="94235" x="7097713" y="1814513"/>
          <p14:tracePt t="94247" x="7072313" y="1827213"/>
          <p14:tracePt t="94265" x="7059613" y="1852613"/>
          <p14:tracePt t="94267" x="7034213" y="1876425"/>
          <p14:tracePt t="94279" x="7021513" y="1901825"/>
          <p14:tracePt t="94297" x="7021513" y="1927225"/>
          <p14:tracePt t="94314" x="7021513" y="1989138"/>
          <p14:tracePt t="94331" x="7021513" y="2027238"/>
          <p14:tracePt t="94347" x="7021513" y="2052638"/>
          <p14:tracePt t="94364" x="7021513" y="2114550"/>
          <p14:tracePt t="94380" x="7021513" y="2127250"/>
          <p14:tracePt t="94398" x="7010400" y="2152650"/>
          <p14:tracePt t="94400" x="7010400" y="2165350"/>
          <p14:tracePt t="94414" x="7010400" y="2178050"/>
          <p14:tracePt t="94432" x="7010400" y="2190750"/>
          <p14:tracePt t="94460" x="7010400" y="2201863"/>
          <p14:tracePt t="94569" x="7010400" y="2214563"/>
          <p14:tracePt t="94582" x="7021513" y="2214563"/>
          <p14:tracePt t="94593" x="7021513" y="2239963"/>
          <p14:tracePt t="94617" x="7021513" y="2252663"/>
          <p14:tracePt t="94629" x="7021513" y="2265363"/>
          <p14:tracePt t="94641" x="7021513" y="2278063"/>
          <p14:tracePt t="94653" x="7034213" y="2303463"/>
          <p14:tracePt t="94670" x="7034213" y="2314575"/>
          <p14:tracePt t="94681" x="7034213" y="2339975"/>
          <p14:tracePt t="94698" x="7034213" y="2390775"/>
          <p14:tracePt t="94957" x="7034213" y="2403475"/>
          <p14:tracePt t="94981" x="7046913" y="2403475"/>
          <p14:tracePt t="95007" x="7046913" y="2414588"/>
          <p14:tracePt t="95017" x="7059613" y="2414588"/>
          <p14:tracePt t="95030" x="7059613" y="2427288"/>
          <p14:tracePt t="95042" x="7072313" y="2427288"/>
          <p14:tracePt t="95054" x="7085013" y="2439988"/>
          <p14:tracePt t="95067" x="7097713" y="2439988"/>
          <p14:tracePt t="95089" x="7110413" y="2439988"/>
          <p14:tracePt t="95115" x="7123113" y="2439988"/>
          <p14:tracePt t="95127" x="7134225" y="2439988"/>
          <p14:tracePt t="95150" x="7146925" y="2439988"/>
          <p14:tracePt t="95175" x="7159625" y="2439988"/>
          <p14:tracePt t="95187" x="7172325" y="2439988"/>
          <p14:tracePt t="95203" x="7185025" y="2427288"/>
          <p14:tracePt t="95211" x="7197725" y="2427288"/>
          <p14:tracePt t="95236" x="7223125" y="2427288"/>
          <p14:tracePt t="95248" x="7235825" y="2414588"/>
          <p14:tracePt t="95260" x="7259638" y="2403475"/>
          <p14:tracePt t="95272" x="7285038" y="2403475"/>
          <p14:tracePt t="95284" x="7323138" y="2390775"/>
          <p14:tracePt t="95302" x="7335838" y="2378075"/>
          <p14:tracePt t="95316" x="7348538" y="2352675"/>
          <p14:tracePt t="95335" x="7372350" y="2327275"/>
          <p14:tracePt t="95351" x="7372350" y="2314575"/>
          <p14:tracePt t="95367" x="7372350" y="2303463"/>
          <p14:tracePt t="95371" x="7385050" y="2278063"/>
          <p14:tracePt t="95393" x="7385050" y="2252663"/>
          <p14:tracePt t="95417" x="7385050" y="2239963"/>
          <p14:tracePt t="95429" x="7385050" y="2227263"/>
          <p14:tracePt t="95443" x="7385050" y="2201863"/>
          <p14:tracePt t="95454" x="7397750" y="2190750"/>
          <p14:tracePt t="95469" x="7397750" y="2178050"/>
          <p14:tracePt t="95483" x="7397750" y="2152650"/>
          <p14:tracePt t="95500" x="7397750" y="2139950"/>
          <p14:tracePt t="95505" x="7397750" y="2127250"/>
          <p14:tracePt t="95516" x="7397750" y="2101850"/>
          <p14:tracePt t="95534" x="7397750" y="2089150"/>
          <p14:tracePt t="95551" x="7423150" y="2052638"/>
          <p14:tracePt t="95567" x="7423150" y="2001838"/>
          <p14:tracePt t="95584" x="7435850" y="1978025"/>
          <p14:tracePt t="95603" x="7485063" y="1889125"/>
          <p14:tracePt t="95617" x="7510463" y="1839913"/>
          <p14:tracePt t="95634" x="7535863" y="1801813"/>
          <p14:tracePt t="95637" x="7548563" y="1776413"/>
          <p14:tracePt t="95650" x="7572375" y="1752600"/>
          <p14:tracePt t="95668" x="7597775" y="1739900"/>
          <p14:tracePt t="95684" x="7610475" y="1727200"/>
          <p14:tracePt t="95705" x="7623175" y="1727200"/>
          <p14:tracePt t="95830" x="7635875" y="1727200"/>
          <p14:tracePt t="95854" x="7648575" y="1727200"/>
          <p14:tracePt t="95867" x="7661275" y="1727200"/>
          <p14:tracePt t="95891" x="7673975" y="1727200"/>
          <p14:tracePt t="95916" x="7685088" y="1727200"/>
          <p14:tracePt t="95928" x="7697788" y="1727200"/>
          <p14:tracePt t="95940" x="7710488" y="1739900"/>
          <p14:tracePt t="95952" x="7723188" y="1739900"/>
          <p14:tracePt t="95976" x="7748588" y="1739900"/>
          <p14:tracePt t="95987" x="7748588" y="1752600"/>
          <p14:tracePt t="96001" x="7761288" y="1752600"/>
          <p14:tracePt t="96018" x="7773988" y="1765300"/>
          <p14:tracePt t="96041" x="7785100" y="1765300"/>
          <p14:tracePt t="96052" x="7797800" y="1776413"/>
          <p14:tracePt t="96073" x="7810500" y="1789113"/>
          <p14:tracePt t="96424" x="7810500" y="1801813"/>
          <p14:tracePt t="96438" x="7823200" y="1814513"/>
          <p14:tracePt t="96460" x="7823200" y="1827213"/>
          <p14:tracePt t="96498" x="7835900" y="1827213"/>
          <p14:tracePt t="96631" x="7835900" y="1814513"/>
          <p14:tracePt t="96644" x="7835900" y="1801813"/>
          <p14:tracePt t="96716" x="7835900" y="1814513"/>
          <p14:tracePt t="96728" x="7835900" y="1839913"/>
          <p14:tracePt t="96741" x="7835900" y="1865313"/>
          <p14:tracePt t="96754" x="7835900" y="1876425"/>
          <p14:tracePt t="96771" x="7835900" y="1901825"/>
          <p14:tracePt t="96786" x="7835900" y="1927225"/>
          <p14:tracePt t="96788" x="7835900" y="1952625"/>
          <p14:tracePt t="96804" x="7823200" y="2001838"/>
          <p14:tracePt t="96820" x="7810500" y="2078038"/>
          <p14:tracePt t="96843" x="7761288" y="2214563"/>
          <p14:tracePt t="96853" x="7735888" y="2278063"/>
          <p14:tracePt t="96871" x="7710488" y="2327275"/>
          <p14:tracePt t="96874" x="7685088" y="2365375"/>
          <p14:tracePt t="96886" x="7673975" y="2378075"/>
          <p14:tracePt t="96904" x="7661275" y="2390775"/>
          <p14:tracePt t="96922" x="7648575" y="2414588"/>
          <p14:tracePt t="97079" x="7648575" y="2403475"/>
          <p14:tracePt t="97141" x="7648575" y="2390775"/>
          <p14:tracePt t="97188" x="7648575" y="2378075"/>
          <p14:tracePt t="97249" x="7648575" y="2365375"/>
          <p14:tracePt t="97262" x="7648575" y="2352675"/>
          <p14:tracePt t="97431" x="7635875" y="2339975"/>
          <p14:tracePt t="97443" x="7635875" y="2314575"/>
          <p14:tracePt t="97456" x="7635875" y="2303463"/>
          <p14:tracePt t="97481" x="7635875" y="2278063"/>
          <p14:tracePt t="97492" x="7635875" y="2265363"/>
          <p14:tracePt t="97507" x="7635875" y="2252663"/>
          <p14:tracePt t="97516" x="7635875" y="2239963"/>
          <p14:tracePt t="97528" x="7635875" y="2227263"/>
          <p14:tracePt t="97541" x="7635875" y="2214563"/>
          <p14:tracePt t="97555" x="7635875" y="2201863"/>
          <p14:tracePt t="97573" x="7635875" y="2190750"/>
          <p14:tracePt t="97590" x="7635875" y="2152650"/>
          <p14:tracePt t="97607" x="7635875" y="2127250"/>
          <p14:tracePt t="97621" x="7635875" y="2114550"/>
          <p14:tracePt t="97641" x="7635875" y="2065338"/>
          <p14:tracePt t="97655" x="7635875" y="2039938"/>
          <p14:tracePt t="97675" x="7635875" y="2014538"/>
          <p14:tracePt t="97689" x="7635875" y="2001838"/>
          <p14:tracePt t="97706" x="7635875" y="1989138"/>
          <p14:tracePt t="97722" x="7635875" y="1965325"/>
          <p14:tracePt t="97844" x="7635875" y="1989138"/>
          <p14:tracePt t="97857" x="7635875" y="2014538"/>
          <p14:tracePt t="97881" x="7635875" y="2039938"/>
          <p14:tracePt t="97893" x="7635875" y="2065338"/>
          <p14:tracePt t="97905" x="7635875" y="2078038"/>
          <p14:tracePt t="97917" x="7635875" y="2089150"/>
          <p14:tracePt t="97928" x="7648575" y="2114550"/>
          <p14:tracePt t="97942" x="7648575" y="2127250"/>
          <p14:tracePt t="97956" x="7661275" y="2139950"/>
          <p14:tracePt t="97974" x="7661275" y="2165350"/>
          <p14:tracePt t="97977" x="7673975" y="2178050"/>
          <p14:tracePt t="97991" x="7673975" y="2190750"/>
          <p14:tracePt t="98007" x="7685088" y="2214563"/>
          <p14:tracePt t="98023" x="7697788" y="2227263"/>
          <p14:tracePt t="98025" x="7697788" y="2239963"/>
          <p14:tracePt t="98045" x="7697788" y="2278063"/>
          <p14:tracePt t="98056" x="7710488" y="2290763"/>
          <p14:tracePt t="98075" x="7723188" y="2327275"/>
          <p14:tracePt t="98091" x="7723188" y="2339975"/>
          <p14:tracePt t="98108" x="7735888" y="2352675"/>
          <p14:tracePt t="98111" x="7748588" y="2390775"/>
          <p14:tracePt t="98135" x="7748588" y="2403475"/>
          <p14:tracePt t="98147" x="7748588" y="2427288"/>
          <p14:tracePt t="98159" x="7748588" y="2439988"/>
          <p14:tracePt t="98175" x="7748588" y="2452688"/>
          <p14:tracePt t="98190" x="7748588" y="2478088"/>
          <p14:tracePt t="98210" x="7761288" y="2503488"/>
          <p14:tracePt t="98224" x="7761288" y="2527300"/>
          <p14:tracePt t="98242" x="7761288" y="2552700"/>
          <p14:tracePt t="98245" x="7761288" y="2578100"/>
          <p14:tracePt t="98258" x="7761288" y="2603500"/>
          <p14:tracePt t="98274" x="7761288" y="2627313"/>
          <p14:tracePt t="98292" x="7761288" y="2665413"/>
          <p14:tracePt t="98309" x="7761288" y="2690813"/>
          <p14:tracePt t="98324" x="7735888" y="2703513"/>
          <p14:tracePt t="98346" x="7697788" y="2728913"/>
          <p14:tracePt t="98357" x="7661275" y="2752725"/>
          <p14:tracePt t="98375" x="7635875" y="2765425"/>
          <p14:tracePt t="98378" x="7585075" y="2803525"/>
          <p14:tracePt t="98391" x="7548563" y="2828925"/>
          <p14:tracePt t="98408" x="7510463" y="2840038"/>
          <p14:tracePt t="98425" x="7472363" y="2878138"/>
          <p14:tracePt t="98429" x="7435850" y="2890838"/>
          <p14:tracePt t="98441" x="7397750" y="2916238"/>
          <p14:tracePt t="98457" x="7359650" y="2928938"/>
          <p14:tracePt t="98476" x="7323138" y="2965450"/>
          <p14:tracePt t="98492" x="7285038" y="2965450"/>
          <p14:tracePt t="98509" x="7259638" y="2965450"/>
          <p14:tracePt t="98511" x="7246938" y="2965450"/>
          <p14:tracePt t="98525" x="7223125" y="2965450"/>
          <p14:tracePt t="98542" x="7210425" y="2965450"/>
          <p14:tracePt t="98559" x="7159625" y="2965450"/>
          <p14:tracePt t="98575" x="7146925" y="2952750"/>
          <p14:tracePt t="98591" x="7110413" y="2928938"/>
          <p14:tracePt t="98611" x="7059613" y="2865438"/>
          <p14:tracePt t="98624" x="7021513" y="2828925"/>
          <p14:tracePt t="98646" x="6959600" y="2703513"/>
          <p14:tracePt t="98658" x="6946900" y="2665413"/>
          <p14:tracePt t="98676" x="6921500" y="2616200"/>
          <p14:tracePt t="98692" x="6884988" y="2478088"/>
          <p14:tracePt t="98709" x="6884988" y="2427288"/>
          <p14:tracePt t="98725" x="6884988" y="2378075"/>
          <p14:tracePt t="98744" x="6884988" y="2290763"/>
          <p14:tracePt t="98758" x="6884988" y="2252663"/>
          <p14:tracePt t="98778" x="6884988" y="2190750"/>
          <p14:tracePt t="98791" x="6884988" y="2152650"/>
          <p14:tracePt t="98810" x="6884988" y="2127250"/>
          <p14:tracePt t="98826" x="6897688" y="2078038"/>
          <p14:tracePt t="98846" x="6910388" y="2052638"/>
          <p14:tracePt t="98859" x="6921500" y="2039938"/>
          <p14:tracePt t="98878" x="6946900" y="2001838"/>
          <p14:tracePt t="98892" x="6959600" y="1978025"/>
          <p14:tracePt t="98911" x="6985000" y="1965325"/>
          <p14:tracePt t="98925" x="6997700" y="1965325"/>
          <p14:tracePt t="98944" x="7010400" y="1952625"/>
          <p14:tracePt t="98947" x="7021513" y="1952625"/>
          <p14:tracePt t="98961" x="7046913" y="1952625"/>
          <p14:tracePt t="98976" x="7059613" y="1952625"/>
          <p14:tracePt t="98993" x="7072313" y="1952625"/>
          <p14:tracePt t="99012" x="7110413" y="1952625"/>
          <p14:tracePt t="99026" x="7123113" y="1952625"/>
          <p14:tracePt t="99043" x="7146925" y="1952625"/>
          <p14:tracePt t="99059" x="7185025" y="1952625"/>
          <p14:tracePt t="99076" x="7197725" y="1952625"/>
          <p14:tracePt t="99093" x="7235825" y="1952625"/>
          <p14:tracePt t="99111" x="7246938" y="1952625"/>
          <p14:tracePt t="99126" x="7259638" y="1939925"/>
          <p14:tracePt t="99143" x="7285038" y="1939925"/>
          <p14:tracePt t="99160" x="7297738" y="1939925"/>
          <p14:tracePt t="99180" x="7310438" y="1914525"/>
          <p14:tracePt t="99202" x="7323138" y="1914525"/>
          <p14:tracePt t="99215" x="7335838" y="1914525"/>
          <p14:tracePt t="99227" x="7348538" y="1914525"/>
          <p14:tracePt t="99252" x="7359650" y="1914525"/>
          <p14:tracePt t="99263" x="7372350" y="1914525"/>
          <p14:tracePt t="99276" x="7385050" y="1901825"/>
          <p14:tracePt t="99293" x="7397750" y="1901825"/>
          <p14:tracePt t="99312" x="7423150" y="1901825"/>
          <p14:tracePt t="99326" x="7435850" y="1889125"/>
          <p14:tracePt t="99345" x="7448550" y="1889125"/>
          <p14:tracePt t="99360" x="7485063" y="1889125"/>
          <p14:tracePt t="99381" x="7497763" y="1876425"/>
          <p14:tracePt t="99384" x="7510463" y="1876425"/>
          <p14:tracePt t="99410" x="7535863" y="1876425"/>
          <p14:tracePt t="99420" x="7548563" y="1876425"/>
          <p14:tracePt t="99446" x="7572375" y="1876425"/>
          <p14:tracePt t="99457" x="7585075" y="1876425"/>
          <p14:tracePt t="99469" x="7597775" y="1876425"/>
          <p14:tracePt t="99482" x="7610475" y="1876425"/>
          <p14:tracePt t="99494" x="7635875" y="1876425"/>
          <p14:tracePt t="99511" x="7648575" y="1876425"/>
          <p14:tracePt t="99526" x="7661275" y="1876425"/>
          <p14:tracePt t="99543" x="7697788" y="1876425"/>
          <p14:tracePt t="99560" x="7710488" y="1876425"/>
          <p14:tracePt t="99577" x="7723188" y="1876425"/>
          <p14:tracePt t="99594" x="7735888" y="1876425"/>
          <p14:tracePt t="99612" x="7748588" y="1876425"/>
          <p14:tracePt t="99615" x="7761288" y="1876425"/>
          <p14:tracePt t="99628" x="7785100" y="1876425"/>
          <p14:tracePt t="99644" x="7797800" y="1876425"/>
          <p14:tracePt t="99660" x="7810500" y="1876425"/>
          <p14:tracePt t="99678" x="7861300" y="1876425"/>
          <p14:tracePt t="99693" x="7874000" y="1876425"/>
          <p14:tracePt t="99712" x="7897813" y="1876425"/>
          <p14:tracePt t="99735" x="7910513" y="1876425"/>
          <p14:tracePt t="99750" x="7923213" y="1876425"/>
          <p14:tracePt t="99772" x="7935913" y="1876425"/>
          <p14:tracePt t="99785" x="7948613" y="1876425"/>
          <p14:tracePt t="99809" x="7974013" y="1876425"/>
          <p14:tracePt t="99834" x="7986713" y="1889125"/>
          <p14:tracePt t="99847" x="7999413" y="1889125"/>
          <p14:tracePt t="99857" x="8010525" y="1889125"/>
          <p14:tracePt t="99869" x="8010525" y="1901825"/>
          <p14:tracePt t="99882" x="8023225" y="1901825"/>
          <p14:tracePt t="99894" x="8035925" y="1901825"/>
          <p14:tracePt t="99912" x="8048625" y="1901825"/>
          <p14:tracePt t="99930" x="8061325" y="1914525"/>
          <p14:tracePt t="99948" x="8074025" y="1914525"/>
          <p14:tracePt t="99961" x="8086725" y="1927225"/>
          <p14:tracePt t="99981" x="8086725" y="1952625"/>
          <p14:tracePt t="100233" x="8086725" y="1965325"/>
          <p14:tracePt t="100249" x="8061325" y="1989138"/>
          <p14:tracePt t="100258" x="7999413" y="2039938"/>
          <p14:tracePt t="100270" x="7923213" y="2114550"/>
          <p14:tracePt t="100283" x="7797800" y="2190750"/>
          <p14:tracePt t="100296" x="7673975" y="2252663"/>
          <p14:tracePt t="100313" x="7523163" y="2327275"/>
          <p14:tracePt t="100330" x="7246938" y="2390775"/>
          <p14:tracePt t="100347" x="7123113" y="2390775"/>
          <p14:tracePt t="100362" x="7021513" y="2390775"/>
          <p14:tracePt t="100379" x="6846888" y="2390775"/>
          <p14:tracePt t="100396" x="6784975" y="2390775"/>
          <p14:tracePt t="100414" x="6746875" y="2365375"/>
          <p14:tracePt t="100416" x="6721475" y="2352675"/>
          <p14:tracePt t="100429" x="6721475" y="2339975"/>
          <p14:tracePt t="100446" x="6708775" y="2327275"/>
          <p14:tracePt t="100463" x="6708775" y="2278063"/>
          <p14:tracePt t="100480" x="6696075" y="2265363"/>
          <p14:tracePt t="100496" x="6696075" y="2239963"/>
          <p14:tracePt t="100515" x="6696075" y="2201863"/>
          <p14:tracePt t="100530" x="6696075" y="2190750"/>
          <p14:tracePt t="100547" x="6696075" y="2178050"/>
          <p14:tracePt t="100551" x="6696075" y="2165350"/>
          <p14:tracePt t="100562" x="6696075" y="2152650"/>
          <p14:tracePt t="100582" x="6708775" y="2152650"/>
          <p14:tracePt t="100585" x="6708775" y="2139950"/>
          <p14:tracePt t="100610" x="6721475" y="2127250"/>
          <p14:tracePt t="100634" x="6721475" y="2114550"/>
          <p14:tracePt t="100658" x="6734175" y="2114550"/>
          <p14:tracePt t="100682" x="6746875" y="2101850"/>
          <p14:tracePt t="100694" x="6759575" y="2101850"/>
          <p14:tracePt t="100719" x="6772275" y="2101850"/>
          <p14:tracePt t="100731" x="6784975" y="2101850"/>
          <p14:tracePt t="100767" x="6797675" y="2078038"/>
          <p14:tracePt t="100791" x="6808788" y="2065338"/>
          <p14:tracePt t="100816" x="6821488" y="2052638"/>
          <p14:tracePt t="100827" x="6834188" y="2039938"/>
          <p14:tracePt t="100841" x="6846888" y="2027238"/>
          <p14:tracePt t="100853" x="6859588" y="2014538"/>
          <p14:tracePt t="100865" x="6872288" y="2001838"/>
          <p14:tracePt t="100881" x="6884988" y="1989138"/>
          <p14:tracePt t="100898" x="6897688" y="1978025"/>
          <p14:tracePt t="100900" x="6910388" y="1965325"/>
          <p14:tracePt t="100916" x="6921500" y="1965325"/>
          <p14:tracePt t="100931" x="6934200" y="1952625"/>
          <p14:tracePt t="100950" x="6985000" y="1927225"/>
          <p14:tracePt t="100964" x="7010400" y="1914525"/>
          <p14:tracePt t="100981" x="7021513" y="1914525"/>
          <p14:tracePt t="100998" x="7085013" y="1901825"/>
          <p14:tracePt t="101015" x="7110413" y="1901825"/>
          <p14:tracePt t="101032" x="7134225" y="1889125"/>
          <p14:tracePt t="101035" x="7159625" y="1889125"/>
          <p14:tracePt t="101048" x="7185025" y="1889125"/>
          <p14:tracePt t="101064" x="7210425" y="1889125"/>
          <p14:tracePt t="101083" x="7272338" y="1889125"/>
          <p14:tracePt t="101098" x="7297738" y="1889125"/>
          <p14:tracePt t="101115" x="7310438" y="1889125"/>
          <p14:tracePt t="101132" x="7372350" y="1889125"/>
          <p14:tracePt t="101149" x="7397750" y="1889125"/>
          <p14:tracePt t="101164" x="7435850" y="1889125"/>
          <p14:tracePt t="101167" x="7459663" y="1889125"/>
          <p14:tracePt t="101182" x="7485063" y="1889125"/>
          <p14:tracePt t="101198" x="7510463" y="1889125"/>
          <p14:tracePt t="101218" x="7548563" y="1889125"/>
          <p14:tracePt t="101232" x="7561263" y="1889125"/>
          <p14:tracePt t="101249" x="7585075" y="1889125"/>
          <p14:tracePt t="101254" x="7597775" y="1889125"/>
          <p14:tracePt t="101266" x="7623175" y="1901825"/>
          <p14:tracePt t="101282" x="7635875" y="1901825"/>
          <p14:tracePt t="101298" x="7661275" y="1901825"/>
          <p14:tracePt t="101315" x="7697788" y="1927225"/>
          <p14:tracePt t="101332" x="7710488" y="1927225"/>
          <p14:tracePt t="101350" x="7723188" y="1927225"/>
          <p14:tracePt t="101931" x="7723188" y="1914525"/>
          <p14:tracePt t="101943" x="7735888" y="1901825"/>
          <p14:tracePt t="101956" x="7748588" y="1901825"/>
          <p14:tracePt t="101968" x="7748588" y="1889125"/>
          <p14:tracePt t="101984" x="7748588" y="1876425"/>
          <p14:tracePt t="102000" x="7761288" y="1876425"/>
          <p14:tracePt t="102019" x="7761288" y="1852613"/>
          <p14:tracePt t="102041" x="7773988" y="1839913"/>
          <p14:tracePt t="102066" x="7773988" y="1827213"/>
          <p14:tracePt t="102090" x="7785100" y="1827213"/>
          <p14:tracePt t="102102" x="7785100" y="1814513"/>
          <p14:tracePt t="102127" x="7785100" y="1801813"/>
          <p14:tracePt t="102138" x="7797800" y="1801813"/>
          <p14:tracePt t="102153" x="7810500" y="1801813"/>
          <p14:tracePt t="102174" x="7810500" y="1789113"/>
          <p14:tracePt t="102188" x="7823200" y="1789113"/>
          <p14:tracePt t="102211" x="7835900" y="1789113"/>
          <p14:tracePt t="102246" x="7848600" y="1789113"/>
          <p14:tracePt t="102271" x="7861300" y="1789113"/>
          <p14:tracePt t="102322" x="7874000" y="1789113"/>
          <p14:tracePt t="102356" x="7897813" y="1789113"/>
          <p14:tracePt t="102380" x="7910513" y="1789113"/>
          <p14:tracePt t="102404" x="7923213" y="1789113"/>
          <p14:tracePt t="102441" x="7935913" y="1801813"/>
          <p14:tracePt t="102455" x="7948613" y="1814513"/>
          <p14:tracePt t="102477" x="7961313" y="1827213"/>
          <p14:tracePt t="102490" x="7961313" y="1839913"/>
          <p14:tracePt t="102502" x="7961313" y="1852613"/>
          <p14:tracePt t="102513" x="7974013" y="1876425"/>
          <p14:tracePt t="102539" x="7974013" y="1889125"/>
          <p14:tracePt t="102554" x="7986713" y="1914525"/>
          <p14:tracePt t="102575" x="7986713" y="1939925"/>
          <p14:tracePt t="102599" x="7986713" y="1952625"/>
          <p14:tracePt t="102611" x="7986713" y="1965325"/>
          <p14:tracePt t="102623" x="7999413" y="1965325"/>
          <p14:tracePt t="102636" x="7999413" y="1978025"/>
          <p14:tracePt t="102655" x="7999413" y="1989138"/>
          <p14:tracePt t="102669" x="7999413" y="2001838"/>
          <p14:tracePt t="102695" x="8010525" y="2001838"/>
          <p14:tracePt t="102708" x="8023225" y="2027238"/>
          <p14:tracePt t="102963" x="8023225" y="2039938"/>
          <p14:tracePt t="102987" x="8023225" y="2052638"/>
          <p14:tracePt t="102999" x="8023225" y="2065338"/>
          <p14:tracePt t="103025" x="8023225" y="2089150"/>
          <p14:tracePt t="103037" x="8010525" y="2101850"/>
          <p14:tracePt t="103051" x="7999413" y="2114550"/>
          <p14:tracePt t="103060" x="7974013" y="2139950"/>
          <p14:tracePt t="103073" x="7961313" y="2152650"/>
          <p14:tracePt t="103087" x="7935913" y="2178050"/>
          <p14:tracePt t="103103" x="7910513" y="2190750"/>
          <p14:tracePt t="103124" x="7835900" y="2227263"/>
          <p14:tracePt t="103137" x="7785100" y="2239963"/>
          <p14:tracePt t="103153" x="7723188" y="2252663"/>
          <p14:tracePt t="103156" x="7685088" y="2252663"/>
          <p14:tracePt t="103171" x="7648575" y="2252663"/>
          <p14:tracePt t="103187" x="7623175" y="2252663"/>
          <p14:tracePt t="103204" x="7572375" y="2252663"/>
          <p14:tracePt t="103221" x="7548563" y="2239963"/>
          <p14:tracePt t="103237" x="7523163" y="2227263"/>
          <p14:tracePt t="103254" x="7485063" y="2190750"/>
          <p14:tracePt t="103271" x="7472363" y="2165350"/>
          <p14:tracePt t="103287" x="7459663" y="2152650"/>
          <p14:tracePt t="103291" x="7459663" y="2139950"/>
          <p14:tracePt t="103303" x="7448550" y="2101850"/>
          <p14:tracePt t="103322" x="7448550" y="2089150"/>
          <p14:tracePt t="103336" x="7435850" y="2078038"/>
          <p14:tracePt t="103354" x="7435850" y="2039938"/>
          <p14:tracePt t="103371" x="7435850" y="2027238"/>
          <p14:tracePt t="103389" x="7435850" y="2001838"/>
          <p14:tracePt t="103404" x="7435850" y="1989138"/>
          <p14:tracePt t="103423" x="7459663" y="1978025"/>
          <p14:tracePt t="103438" x="7472363" y="1978025"/>
          <p14:tracePt t="103454" x="7485063" y="1965325"/>
          <p14:tracePt t="103472" x="7523163" y="1939925"/>
          <p14:tracePt t="103488" x="7523163" y="1927225"/>
          <p14:tracePt t="103504" x="7548563" y="1914525"/>
          <p14:tracePt t="103521" x="7597775" y="1865313"/>
          <p14:tracePt t="103537" x="7635875" y="1839913"/>
          <p14:tracePt t="103554" x="7673975" y="1814513"/>
          <p14:tracePt t="103571" x="7761288" y="1752600"/>
          <p14:tracePt t="103589" x="7823200" y="1701800"/>
          <p14:tracePt t="103605" x="7935913" y="1601788"/>
          <p14:tracePt t="103622" x="7986713" y="1527175"/>
          <p14:tracePt t="103638" x="8061325" y="1439863"/>
          <p14:tracePt t="103660" x="8186738" y="1327150"/>
          <p14:tracePt t="103671" x="8235950" y="1289050"/>
          <p14:tracePt t="103699" x="8312150" y="1238250"/>
          <p14:tracePt t="103701" x="8335963" y="1227138"/>
          <p14:tracePt t="103714" x="8374063" y="1214438"/>
          <p14:tracePt t="103727" x="8399463" y="1201738"/>
          <p14:tracePt t="104006" x="8412163" y="1201738"/>
          <p14:tracePt t="104018" x="8424863" y="1214438"/>
          <p14:tracePt t="104032" x="8424863" y="1227138"/>
          <p14:tracePt t="104041" x="8435975" y="1238250"/>
          <p14:tracePt t="104056" x="8435975" y="1250950"/>
          <p14:tracePt t="104072" x="8461375" y="1276350"/>
          <p14:tracePt t="104091" x="8486775" y="1301750"/>
          <p14:tracePt t="104105" x="8499475" y="1339850"/>
          <p14:tracePt t="104124" x="8512175" y="1363663"/>
          <p14:tracePt t="104140" x="8537575" y="1401763"/>
          <p14:tracePt t="104159" x="8548688" y="1439863"/>
          <p14:tracePt t="104172" x="8561388" y="1450975"/>
          <p14:tracePt t="104189" x="8561388" y="1489075"/>
          <p14:tracePt t="104212" x="8561388" y="1501775"/>
          <p14:tracePt t="104237" x="8561388" y="1514475"/>
          <p14:tracePt t="104248" x="8537575" y="1514475"/>
          <p14:tracePt t="104261" x="8512175" y="1514475"/>
          <p14:tracePt t="104274" x="8474075" y="1514475"/>
          <p14:tracePt t="104292" x="8448675" y="1514475"/>
          <p14:tracePt t="104306" x="8412163" y="1514475"/>
          <p14:tracePt t="104308" x="8361363" y="1514475"/>
          <p14:tracePt t="104323" x="8324850" y="1514475"/>
          <p14:tracePt t="104340" x="8274050" y="1514475"/>
          <p14:tracePt t="104364" x="8199438" y="1539875"/>
          <p14:tracePt t="104373" x="8161338" y="1539875"/>
          <p14:tracePt t="104394" x="8110538" y="1552575"/>
          <p14:tracePt t="104407" x="8086725" y="1552575"/>
          <p14:tracePt t="104424" x="8061325" y="1552575"/>
          <p14:tracePt t="104440" x="8048625" y="1552575"/>
          <p14:tracePt t="104442" x="8035925" y="1552575"/>
          <p14:tracePt t="104467" x="8023225" y="1552575"/>
          <p14:tracePt t="104515" x="8010525" y="1552575"/>
          <p14:tracePt t="104721" x="8023225" y="1552575"/>
          <p14:tracePt t="104770" x="8035925" y="1552575"/>
          <p14:tracePt t="104855" x="8035925" y="1539875"/>
          <p14:tracePt t="104867" x="8048625" y="1539875"/>
          <p14:tracePt t="104904" x="8061325" y="1527175"/>
          <p14:tracePt t="104941" x="8074025" y="1527175"/>
          <p14:tracePt t="104963" x="8099425" y="1527175"/>
          <p14:tracePt t="104988" x="8110538" y="1527175"/>
          <p14:tracePt t="105001" x="8123238" y="1527175"/>
          <p14:tracePt t="105011" x="8135938" y="1527175"/>
          <p14:tracePt t="105027" x="8148638" y="1527175"/>
          <p14:tracePt t="105049" x="8161338" y="1527175"/>
          <p14:tracePt t="105074" x="8174038" y="1527175"/>
          <p14:tracePt t="105085" x="8186738" y="1527175"/>
          <p14:tracePt t="105109" x="8199438" y="1527175"/>
          <p14:tracePt t="105122" x="8199438" y="1514475"/>
          <p14:tracePt t="105147" x="8212138" y="1514475"/>
          <p14:tracePt t="105183" x="8223250" y="1514475"/>
          <p14:tracePt t="105231" x="8223250" y="1501775"/>
          <p14:tracePt t="105256" x="8235950" y="1501775"/>
          <p14:tracePt t="105293" x="8248650" y="1501775"/>
          <p14:tracePt t="105304" x="8248650" y="1489075"/>
          <p14:tracePt t="105316" x="8261350" y="1489075"/>
          <p14:tracePt t="105329" x="8274050" y="1489075"/>
          <p14:tracePt t="105342" x="8286750" y="1489075"/>
          <p14:tracePt t="105365" x="8299450" y="1489075"/>
          <p14:tracePt t="105377" x="8312150" y="1489075"/>
          <p14:tracePt t="105393" x="8324850" y="1489075"/>
          <p14:tracePt t="105413" x="8335963" y="1489075"/>
          <p14:tracePt t="106129" x="8312150" y="1489075"/>
          <p14:tracePt t="106140" x="8286750" y="1489075"/>
          <p14:tracePt t="106152" x="8248650" y="1489075"/>
          <p14:tracePt t="106165" x="8212138" y="1489075"/>
          <p14:tracePt t="106178" x="8161338" y="1489075"/>
          <p14:tracePt t="106195" x="8123238" y="1489075"/>
          <p14:tracePt t="106212" x="8074025" y="1489075"/>
          <p14:tracePt t="106213" x="8023225" y="1489075"/>
          <p14:tracePt t="106228" x="7974013" y="1489075"/>
          <p14:tracePt t="106244" x="7935913" y="1489075"/>
          <p14:tracePt t="106267" x="7874000" y="1489075"/>
          <p14:tracePt t="106277" x="7848600" y="1489075"/>
          <p14:tracePt t="106296" x="7835900" y="1489075"/>
          <p14:tracePt t="106313" x="7823200" y="1489075"/>
          <p14:tracePt t="106331" x="7823200" y="1476375"/>
          <p14:tracePt t="106359" x="7823200" y="1463675"/>
          <p14:tracePt t="106797" x="7835900" y="1463675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309620" y="555752"/>
            <a:ext cx="5699760" cy="106680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endParaRPr sz="3200" b="1" dirty="0">
              <a:solidFill>
                <a:srgbClr val="ED7D3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80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1010920" y="1823362"/>
            <a:ext cx="10297160" cy="4627809"/>
          </a:xfrm>
          <a:prstGeom prst="rect">
            <a:avLst/>
          </a:prstGeom>
          <a:noFill/>
        </p:spPr>
        <p:txBody>
          <a:bodyPr wrap="square" anchor="ctr">
            <a:normAutofit lnSpcReduction="10000"/>
          </a:bodyPr>
          <a:lstStyle/>
          <a:p>
            <a:pPr marL="457200" indent="-4572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ED7D31"/>
                </a:solidFill>
                <a:latin typeface="Alexandria"/>
                <a:ea typeface="Alexandria"/>
                <a:cs typeface="Alexandria"/>
              </a:rPr>
              <a:t>Information Collected During Registration</a:t>
            </a:r>
            <a:endParaRPr lang="en-US" sz="3000" b="1" dirty="0">
              <a:latin typeface="Alexandria"/>
            </a:endParaRPr>
          </a:p>
          <a:p>
            <a:pPr marL="914400" lvl="1" indent="-457200" algn="just">
              <a:lnSpc>
                <a:spcPct val="200000"/>
              </a:lnSpc>
              <a:spcAft>
                <a:spcPts val="5"/>
              </a:spcAft>
              <a:buFont typeface="+mj-lt"/>
              <a:buAutoNum type="arabicPeriod"/>
            </a:pPr>
            <a:r>
              <a:rPr sz="2400" b="1" dirty="0">
                <a:latin typeface="Alexandria"/>
              </a:rPr>
              <a:t>Personal and demographic information</a:t>
            </a:r>
            <a:r>
              <a:rPr lang="en-US" sz="2400" b="1" dirty="0">
                <a:latin typeface="Alexandria"/>
              </a:rPr>
              <a:t>.</a:t>
            </a:r>
            <a:endParaRPr sz="2400" b="1" dirty="0">
              <a:latin typeface="Alexandria"/>
            </a:endParaRPr>
          </a:p>
          <a:p>
            <a:pPr marL="914400" lvl="1" indent="-457200" algn="just">
              <a:lnSpc>
                <a:spcPct val="200000"/>
              </a:lnSpc>
              <a:spcAft>
                <a:spcPts val="5"/>
              </a:spcAft>
              <a:buFont typeface="+mj-lt"/>
              <a:buAutoNum type="arabicPeriod"/>
            </a:pPr>
            <a:r>
              <a:rPr sz="2400" b="1" dirty="0">
                <a:latin typeface="Alexandria"/>
              </a:rPr>
              <a:t>Insurance coverage and eligibility information</a:t>
            </a:r>
            <a:r>
              <a:rPr lang="en-US" sz="2400" b="1" dirty="0">
                <a:latin typeface="Alexandria"/>
              </a:rPr>
              <a:t>.</a:t>
            </a:r>
            <a:endParaRPr sz="2400" b="1" dirty="0">
              <a:latin typeface="Alexandria"/>
            </a:endParaRPr>
          </a:p>
          <a:p>
            <a:pPr marL="914400" lvl="1" indent="-457200" algn="just">
              <a:lnSpc>
                <a:spcPct val="200000"/>
              </a:lnSpc>
              <a:spcAft>
                <a:spcPts val="5"/>
              </a:spcAft>
              <a:buFont typeface="+mj-lt"/>
              <a:buAutoNum type="arabicPeriod"/>
            </a:pPr>
            <a:r>
              <a:rPr sz="2400" b="1" dirty="0">
                <a:latin typeface="Alexandria"/>
              </a:rPr>
              <a:t>Emergency contacts</a:t>
            </a:r>
            <a:r>
              <a:rPr lang="en-US" sz="2400" b="1" dirty="0">
                <a:latin typeface="Alexandria"/>
              </a:rPr>
              <a:t>.</a:t>
            </a:r>
            <a:endParaRPr sz="2400" b="1" dirty="0">
              <a:latin typeface="Alexandria"/>
            </a:endParaRPr>
          </a:p>
          <a:p>
            <a:pPr marL="914400" lvl="1" indent="-457200" algn="just">
              <a:lnSpc>
                <a:spcPct val="200000"/>
              </a:lnSpc>
              <a:spcAft>
                <a:spcPts val="5"/>
              </a:spcAft>
              <a:buFont typeface="+mj-lt"/>
              <a:buAutoNum type="arabicPeriod"/>
            </a:pPr>
            <a:r>
              <a:rPr sz="2400" b="1" dirty="0">
                <a:latin typeface="Alexandria"/>
              </a:rPr>
              <a:t>Communication and contact preferences</a:t>
            </a:r>
            <a:r>
              <a:rPr lang="en-US" sz="2400" b="1" dirty="0">
                <a:latin typeface="Alexandria"/>
              </a:rPr>
              <a:t>.</a:t>
            </a:r>
            <a:endParaRPr sz="2400" b="1" dirty="0">
              <a:latin typeface="Alexandria"/>
            </a:endParaRPr>
          </a:p>
          <a:p>
            <a:pPr marL="457200" indent="-4572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Ø"/>
            </a:pPr>
            <a:r>
              <a:rPr sz="3000" b="1" dirty="0">
                <a:solidFill>
                  <a:srgbClr val="00B0F0"/>
                </a:solidFill>
                <a:latin typeface="Alexandria"/>
              </a:rPr>
              <a:t>Incomplete data may cause delays, denials, and lost revenue.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2">
            <a:extLst>
              <a:ext uri="{FF2B5EF4-FFF2-40B4-BE49-F238E27FC236}">
                <a16:creationId xmlns:a16="http://schemas.microsoft.com/office/drawing/2014/main" id="{F3813B03-D349-6AEC-8A57-55BA4917EADA}"/>
              </a:ext>
            </a:extLst>
          </p:cNvPr>
          <p:cNvSpPr>
            <a:spLocks noGrp="1"/>
          </p:cNvSpPr>
          <p:nvPr/>
        </p:nvSpPr>
        <p:spPr>
          <a:xfrm>
            <a:off x="3241008" y="417885"/>
            <a:ext cx="5699760" cy="106680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marL="514350" indent="-514350" algn="ctr">
              <a:buFont typeface="+mj-lt"/>
              <a:buAutoNum type="arabicPeriod"/>
            </a:pPr>
            <a:r>
              <a:rPr lang="en-US" sz="3200" b="1" dirty="0">
                <a:solidFill>
                  <a:srgbClr val="ED7D31"/>
                </a:solidFill>
                <a:latin typeface="Alexandria"/>
                <a:ea typeface="Alexandria"/>
                <a:cs typeface="Alexandria"/>
              </a:rPr>
              <a:t>Patient </a:t>
            </a:r>
            <a:r>
              <a:rPr sz="3200" b="1" dirty="0">
                <a:solidFill>
                  <a:srgbClr val="ED7D31"/>
                </a:solidFill>
                <a:latin typeface="Alexandria"/>
                <a:ea typeface="Alexandria"/>
                <a:cs typeface="Alexandria"/>
              </a:rPr>
              <a:t>Registration</a:t>
            </a:r>
          </a:p>
        </p:txBody>
      </p:sp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854"/>
    </mc:Choice>
    <mc:Fallback xmlns="">
      <p:transition spd="slow" advTm="131854"/>
    </mc:Fallback>
  </mc:AlternateContent>
  <p:extLst>
    <p:ext uri="{3A86A75C-4F4B-4683-9AE1-C65F6400EC91}">
      <p14:laserTraceLst xmlns:p14="http://schemas.microsoft.com/office/powerpoint/2010/main">
        <p14:tracePtLst>
          <p14:tracePt t="170" x="8774113" y="3667125"/>
          <p14:tracePt t="182" x="8799513" y="3667125"/>
          <p14:tracePt t="194" x="8812213" y="3654425"/>
          <p14:tracePt t="208" x="8837613" y="3654425"/>
          <p14:tracePt t="222" x="8850313" y="3654425"/>
          <p14:tracePt t="240" x="8874125" y="3654425"/>
          <p14:tracePt t="243" x="8886825" y="3641725"/>
          <p14:tracePt t="257" x="8912225" y="3641725"/>
          <p14:tracePt t="279" x="8924925" y="3641725"/>
          <p14:tracePt t="281" x="8950325" y="3641725"/>
          <p14:tracePt t="293" x="8963025" y="3641725"/>
          <p14:tracePt t="309" x="8986838" y="3641725"/>
          <p14:tracePt t="324" x="8999538" y="3641725"/>
          <p14:tracePt t="344" x="9024938" y="3641725"/>
          <p14:tracePt t="364" x="9037638" y="3641725"/>
          <p14:tracePt t="390" x="9050338" y="3641725"/>
          <p14:tracePt t="414" x="9075738" y="3641725"/>
          <p14:tracePt t="438" x="9088438" y="3641725"/>
          <p14:tracePt t="450" x="9112250" y="3641725"/>
          <p14:tracePt t="462" x="9137650" y="3641725"/>
          <p14:tracePt t="477" x="9163050" y="3641725"/>
          <p14:tracePt t="490" x="9175750" y="3641725"/>
          <p14:tracePt t="511" x="9224963" y="3667125"/>
          <p14:tracePt t="524" x="9237663" y="3679825"/>
          <p14:tracePt t="542" x="9263063" y="3679825"/>
          <p14:tracePt t="557" x="9288463" y="3692525"/>
          <p14:tracePt t="575" x="9301163" y="3703638"/>
          <p14:tracePt t="590" x="9312275" y="3703638"/>
          <p14:tracePt t="609" x="9337675" y="3729038"/>
          <p14:tracePt t="624" x="9350375" y="3729038"/>
          <p14:tracePt t="644" x="9350375" y="3741738"/>
          <p14:tracePt t="850" x="9350375" y="3754438"/>
          <p14:tracePt t="875" x="9350375" y="3767138"/>
          <p14:tracePt t="899" x="9363075" y="3779838"/>
          <p14:tracePt t="923" x="9388475" y="3792538"/>
          <p14:tracePt t="935" x="9401175" y="3803650"/>
          <p14:tracePt t="948" x="9424988" y="3816350"/>
          <p14:tracePt t="960" x="9463088" y="3829050"/>
          <p14:tracePt t="977" x="9501188" y="3867150"/>
          <p14:tracePt t="992" x="9550400" y="3905250"/>
          <p14:tracePt t="1011" x="9663113" y="3967163"/>
          <p14:tracePt t="1026" x="9713913" y="4005263"/>
          <p14:tracePt t="1048" x="9801225" y="4054475"/>
          <p14:tracePt t="1059" x="9826625" y="4079875"/>
          <p14:tracePt t="1077" x="9852025" y="4092575"/>
          <p14:tracePt t="1093" x="9888538" y="4117975"/>
          <p14:tracePt t="1111" x="9901238" y="4141788"/>
          <p14:tracePt t="1126" x="9913938" y="4141788"/>
          <p14:tracePt t="1142" x="9952038" y="4154488"/>
          <p14:tracePt t="1160" x="9963150" y="4167188"/>
          <p14:tracePt t="1181" x="9975850" y="4167188"/>
          <p14:tracePt t="1193" x="10001250" y="4179888"/>
          <p14:tracePt t="1215" x="10013950" y="4179888"/>
          <p14:tracePt t="1227" x="10039350" y="4179888"/>
          <p14:tracePt t="1243" x="10039350" y="4192588"/>
          <p14:tracePt t="1260" x="10052050" y="4192588"/>
          <p14:tracePt t="1276" x="10064750" y="4205288"/>
          <p14:tracePt t="1409" x="10075863" y="4205288"/>
          <p14:tracePt t="1433" x="10075863" y="4217988"/>
          <p14:tracePt t="1446" x="10088563" y="4217988"/>
          <p14:tracePt t="1458" x="10088563" y="4230688"/>
          <p14:tracePt t="2209" x="10088563" y="4217988"/>
          <p14:tracePt t="2221" x="10088563" y="4205288"/>
          <p14:tracePt t="2233" x="10088563" y="4179888"/>
          <p14:tracePt t="2250" x="10064750" y="4129088"/>
          <p14:tracePt t="2263" x="10064750" y="4092575"/>
          <p14:tracePt t="2280" x="10052050" y="4029075"/>
          <p14:tracePt t="2296" x="10026650" y="3829050"/>
          <p14:tracePt t="2315" x="9988550" y="3692525"/>
          <p14:tracePt t="2330" x="9939338" y="3441700"/>
          <p14:tracePt t="2347" x="9926638" y="3354388"/>
          <p14:tracePt t="2363" x="9913938" y="3267075"/>
          <p14:tracePt t="2381" x="9901238" y="3154363"/>
          <p14:tracePt t="2396" x="9901238" y="3128963"/>
          <p14:tracePt t="2414" x="9901238" y="3116263"/>
          <p14:tracePt t="2415" x="9901238" y="3090863"/>
          <p14:tracePt t="2429" x="9901238" y="3065463"/>
          <p14:tracePt t="2476" x="9901238" y="3054350"/>
          <p14:tracePt t="2888" x="9901238" y="3041650"/>
          <p14:tracePt t="2912" x="9901238" y="3028950"/>
          <p14:tracePt t="2924" x="9901238" y="3016250"/>
          <p14:tracePt t="2961" x="9901238" y="3003550"/>
          <p14:tracePt t="2986" x="9901238" y="2990850"/>
          <p14:tracePt t="3010" x="9901238" y="2978150"/>
          <p14:tracePt t="3023" x="9901238" y="2965450"/>
          <p14:tracePt t="3033" x="9901238" y="2952750"/>
          <p14:tracePt t="3058" x="9901238" y="2941638"/>
          <p14:tracePt t="3071" x="9901238" y="2928938"/>
          <p14:tracePt t="3084" x="9901238" y="2916238"/>
          <p14:tracePt t="3095" x="9901238" y="2890838"/>
          <p14:tracePt t="3120" x="9888538" y="2878138"/>
          <p14:tracePt t="3133" x="9888538" y="2852738"/>
          <p14:tracePt t="3143" x="9888538" y="2840038"/>
          <p14:tracePt t="3156" x="9888538" y="2828925"/>
          <p14:tracePt t="3166" x="9888538" y="2816225"/>
          <p14:tracePt t="3182" x="9888538" y="2790825"/>
          <p14:tracePt t="3199" x="9888538" y="2765425"/>
          <p14:tracePt t="3217" x="9888538" y="2740025"/>
          <p14:tracePt t="3231" x="9888538" y="2716213"/>
          <p14:tracePt t="3253" x="9888538" y="2703513"/>
          <p14:tracePt t="11113" x="9875838" y="2703513"/>
          <p14:tracePt t="11137" x="9863138" y="2703513"/>
          <p14:tracePt t="11150" x="9839325" y="2703513"/>
          <p14:tracePt t="11161" x="9813925" y="2703513"/>
          <p14:tracePt t="11174" x="9788525" y="2703513"/>
          <p14:tracePt t="11187" x="9763125" y="2703513"/>
          <p14:tracePt t="11203" x="9713913" y="2703513"/>
          <p14:tracePt t="11220" x="9663113" y="2703513"/>
          <p14:tracePt t="11222" x="9601200" y="2678113"/>
          <p14:tracePt t="11240" x="9550400" y="2665413"/>
          <p14:tracePt t="11252" x="9488488" y="2640013"/>
          <p14:tracePt t="11271" x="9363075" y="2590800"/>
          <p14:tracePt t="11286" x="9288463" y="2565400"/>
          <p14:tracePt t="11303" x="9199563" y="2540000"/>
          <p14:tracePt t="11320" x="9088438" y="2503488"/>
          <p14:tracePt t="11343" x="8937625" y="2427288"/>
          <p14:tracePt t="11354" x="8874125" y="2390775"/>
          <p14:tracePt t="11371" x="8774113" y="2339975"/>
          <p14:tracePt t="11386" x="8686800" y="2290763"/>
          <p14:tracePt t="11405" x="8548688" y="2201863"/>
          <p14:tracePt t="11420" x="8512175" y="2152650"/>
          <p14:tracePt t="11437" x="8448675" y="2101850"/>
          <p14:tracePt t="11442" x="8399463" y="2065338"/>
          <p14:tracePt t="11454" x="8374063" y="2027238"/>
          <p14:tracePt t="11472" x="8335963" y="2014538"/>
          <p14:tracePt t="11486" x="8312150" y="1989138"/>
          <p14:tracePt t="11504" x="8286750" y="1952625"/>
          <p14:tracePt t="11521" x="8286750" y="1927225"/>
          <p14:tracePt t="11539" x="8274050" y="1914525"/>
          <p14:tracePt t="11756" x="8261350" y="1914525"/>
          <p14:tracePt t="11768" x="8248650" y="1914525"/>
          <p14:tracePt t="11780" x="8235950" y="1901825"/>
          <p14:tracePt t="11791" x="8199438" y="1889125"/>
          <p14:tracePt t="11807" x="8186738" y="1876425"/>
          <p14:tracePt t="11821" x="8148638" y="1876425"/>
          <p14:tracePt t="11840" x="8110538" y="1876425"/>
          <p14:tracePt t="11843" x="8061325" y="1876425"/>
          <p14:tracePt t="11854" x="8010525" y="1865313"/>
          <p14:tracePt t="11873" x="7935913" y="1865313"/>
          <p14:tracePt t="11891" x="7848600" y="1852613"/>
          <p14:tracePt t="11906" x="7797800" y="1839913"/>
          <p14:tracePt t="11921" x="7723188" y="1839913"/>
          <p14:tracePt t="11942" x="7623175" y="1827213"/>
          <p14:tracePt t="11954" x="7585075" y="1814513"/>
          <p14:tracePt t="11972" x="7548563" y="1814513"/>
          <p14:tracePt t="11975" x="7523163" y="1814513"/>
          <p14:tracePt t="11987" x="7472363" y="1814513"/>
          <p14:tracePt t="12006" x="7448550" y="1814513"/>
          <p14:tracePt t="12022" x="7372350" y="1814513"/>
          <p14:tracePt t="12039" x="7323138" y="1814513"/>
          <p14:tracePt t="12055" x="7259638" y="1814513"/>
          <p14:tracePt t="12072" x="7172325" y="1801813"/>
          <p14:tracePt t="12089" x="7134225" y="1789113"/>
          <p14:tracePt t="12107" x="7072313" y="1789113"/>
          <p14:tracePt t="12111" x="7021513" y="1789113"/>
          <p14:tracePt t="12121" x="6972300" y="1776413"/>
          <p14:tracePt t="12140" x="6921500" y="1776413"/>
          <p14:tracePt t="12156" x="6846888" y="1765300"/>
          <p14:tracePt t="12173" x="6821488" y="1752600"/>
          <p14:tracePt t="12188" x="6772275" y="1739900"/>
          <p14:tracePt t="12206" x="6734175" y="1727200"/>
          <p14:tracePt t="12222" x="6721475" y="1714500"/>
          <p14:tracePt t="12241" x="6696075" y="1701800"/>
          <p14:tracePt t="12243" x="6684963" y="1701800"/>
          <p14:tracePt t="12255" x="6659563" y="1689100"/>
          <p14:tracePt t="12278" x="6646863" y="1676400"/>
          <p14:tracePt t="12290" x="6646863" y="1663700"/>
          <p14:tracePt t="12315" x="6646863" y="1652588"/>
          <p14:tracePt t="12350" x="6646863" y="1639888"/>
          <p14:tracePt t="12642" x="6646863" y="1627188"/>
          <p14:tracePt t="12666" x="6634163" y="1627188"/>
          <p14:tracePt t="12678" x="6634163" y="1614488"/>
          <p14:tracePt t="12691" x="6634163" y="1601788"/>
          <p14:tracePt t="12702" x="6608763" y="1601788"/>
          <p14:tracePt t="12715" x="6596063" y="1601788"/>
          <p14:tracePt t="12725" x="6584950" y="1589088"/>
          <p14:tracePt t="12740" x="6559550" y="1589088"/>
          <p14:tracePt t="12757" x="6521450" y="1576388"/>
          <p14:tracePt t="12776" x="6472238" y="1576388"/>
          <p14:tracePt t="12791" x="6446838" y="1563688"/>
          <p14:tracePt t="12808" x="6421438" y="1552575"/>
          <p14:tracePt t="12811" x="6383338" y="1552575"/>
          <p14:tracePt t="12825" x="6359525" y="1552575"/>
          <p14:tracePt t="12842" x="6346825" y="1539875"/>
          <p14:tracePt t="12857" x="6321425" y="1527175"/>
          <p14:tracePt t="12859" x="6296025" y="1527175"/>
          <p14:tracePt t="12874" x="6283325" y="1514475"/>
          <p14:tracePt t="12891" x="6270625" y="1514475"/>
          <p14:tracePt t="12909" x="6246813" y="1501775"/>
          <p14:tracePt t="12924" x="6234113" y="1501775"/>
          <p14:tracePt t="12942" x="6234113" y="1489075"/>
          <p14:tracePt t="12945" x="6221413" y="1476375"/>
          <p14:tracePt t="12982" x="6221413" y="1463675"/>
          <p14:tracePt t="12992" x="6208713" y="1463675"/>
          <p14:tracePt t="13054" x="6208713" y="1450975"/>
          <p14:tracePt t="13418" x="6221413" y="1450975"/>
          <p14:tracePt t="18757" x="6221413" y="1463675"/>
          <p14:tracePt t="18768" x="6221413" y="1476375"/>
          <p14:tracePt t="18780" x="6221413" y="1489075"/>
          <p14:tracePt t="18792" x="6221413" y="1527175"/>
          <p14:tracePt t="18805" x="6221413" y="1576388"/>
          <p14:tracePt t="18825" x="6221413" y="1652588"/>
          <p14:tracePt t="18827" x="6221413" y="1739900"/>
          <p14:tracePt t="18840" x="6221413" y="1839913"/>
          <p14:tracePt t="18856" x="6221413" y="1901825"/>
          <p14:tracePt t="18871" x="6221413" y="1989138"/>
          <p14:tracePt t="18889" x="6221413" y="2101850"/>
          <p14:tracePt t="18905" x="6221413" y="2152650"/>
          <p14:tracePt t="18923" x="6221413" y="2190750"/>
          <p14:tracePt t="18925" x="6221413" y="2214563"/>
          <p14:tracePt t="18939" x="6221413" y="2252663"/>
          <p14:tracePt t="18957" x="6221413" y="2290763"/>
          <p14:tracePt t="18972" x="6221413" y="2314575"/>
          <p14:tracePt t="18991" x="6221413" y="2365375"/>
          <p14:tracePt t="19005" x="6221413" y="2390775"/>
          <p14:tracePt t="19023" x="6208713" y="2439988"/>
          <p14:tracePt t="19039" x="6208713" y="2465388"/>
          <p14:tracePt t="19056" x="6196013" y="2503488"/>
          <p14:tracePt t="19059" x="6170613" y="2527300"/>
          <p14:tracePt t="19072" x="6146800" y="2565400"/>
          <p14:tracePt t="19091" x="6121400" y="2603500"/>
          <p14:tracePt t="19106" x="6096000" y="2640013"/>
          <p14:tracePt t="19124" x="6021388" y="2716213"/>
          <p14:tracePt t="19139" x="5970588" y="2765425"/>
          <p14:tracePt t="19157" x="5921375" y="2816225"/>
          <p14:tracePt t="19172" x="5895975" y="2852738"/>
          <p14:tracePt t="19190" x="5857875" y="2878138"/>
          <p14:tracePt t="19192" x="5821363" y="2903538"/>
          <p14:tracePt t="19205" x="5757863" y="2928938"/>
          <p14:tracePt t="19225" x="5708650" y="2941638"/>
          <p14:tracePt t="19240" x="5557838" y="2978150"/>
          <p14:tracePt t="19257" x="5507038" y="2990850"/>
          <p14:tracePt t="19274" x="5432425" y="2990850"/>
          <p14:tracePt t="19291" x="5307013" y="2990850"/>
          <p14:tracePt t="19307" x="5219700" y="2990850"/>
          <p14:tracePt t="19329" x="5045075" y="2965450"/>
          <p14:tracePt t="19341" x="4945063" y="2941638"/>
          <p14:tracePt t="19358" x="4806950" y="2928938"/>
          <p14:tracePt t="19375" x="4581525" y="2903538"/>
          <p14:tracePt t="19392" x="4494213" y="2890838"/>
          <p14:tracePt t="19407" x="4394200" y="2865438"/>
          <p14:tracePt t="19410" x="4294188" y="2852738"/>
          <p14:tracePt t="19426" x="4192588" y="2828925"/>
          <p14:tracePt t="19442" x="4117975" y="2816225"/>
          <p14:tracePt t="19461" x="4005263" y="2790825"/>
          <p14:tracePt t="19474" x="3979863" y="2778125"/>
          <p14:tracePt t="19491" x="3968750" y="2778125"/>
          <p14:tracePt t="19509" x="3956050" y="2752725"/>
          <p14:tracePt t="19726" x="3943350" y="2752725"/>
          <p14:tracePt t="19749" x="3917950" y="2752725"/>
          <p14:tracePt t="19764" x="3905250" y="2752725"/>
          <p14:tracePt t="19776" x="3892550" y="2765425"/>
          <p14:tracePt t="19787" x="3856038" y="2790825"/>
          <p14:tracePt t="19799" x="3817938" y="2816225"/>
          <p14:tracePt t="19811" x="3756025" y="2852738"/>
          <p14:tracePt t="19826" x="3679825" y="2890838"/>
          <p14:tracePt t="19842" x="3617913" y="2916238"/>
          <p14:tracePt t="19861" x="3479800" y="2990850"/>
          <p14:tracePt t="19875" x="3417888" y="3028950"/>
          <p14:tracePt t="19893" x="3354388" y="3054350"/>
          <p14:tracePt t="19896" x="3292475" y="3078163"/>
          <p14:tracePt t="19911" x="3254375" y="3103563"/>
          <p14:tracePt t="19927" x="3228975" y="3103563"/>
          <p14:tracePt t="19942" x="3192463" y="3116263"/>
          <p14:tracePt t="19961" x="3167063" y="3116263"/>
          <p14:tracePt t="19975" x="3154363" y="3116263"/>
          <p14:tracePt t="19995" x="3141663" y="3116263"/>
          <p14:tracePt t="20018" x="3128963" y="3116263"/>
          <p14:tracePt t="20175" x="3141663" y="3103563"/>
          <p14:tracePt t="20211" x="3154363" y="3103563"/>
          <p14:tracePt t="20236" x="3179763" y="3103563"/>
          <p14:tracePt t="20248" x="3179763" y="3090863"/>
          <p14:tracePt t="20261" x="3192463" y="3090863"/>
          <p14:tracePt t="20271" x="3216275" y="3078163"/>
          <p14:tracePt t="20283" x="3241675" y="3065463"/>
          <p14:tracePt t="20296" x="3267075" y="3054350"/>
          <p14:tracePt t="20309" x="3305175" y="3016250"/>
          <p14:tracePt t="20326" x="3367088" y="2978150"/>
          <p14:tracePt t="20343" x="3492500" y="2916238"/>
          <p14:tracePt t="20360" x="3541713" y="2890838"/>
          <p14:tracePt t="20376" x="3579813" y="2865438"/>
          <p14:tracePt t="20394" x="3654425" y="2840038"/>
          <p14:tracePt t="20409" x="3692525" y="2828925"/>
          <p14:tracePt t="20427" x="3717925" y="2828925"/>
          <p14:tracePt t="20429" x="3743325" y="2816225"/>
          <p14:tracePt t="20442" x="3767138" y="2803525"/>
          <p14:tracePt t="20460" x="3805238" y="2790825"/>
          <p14:tracePt t="20478" x="3879850" y="2790825"/>
          <p14:tracePt t="20494" x="3905250" y="2778125"/>
          <p14:tracePt t="20510" x="3943350" y="2765425"/>
          <p14:tracePt t="20528" x="4017963" y="2752725"/>
          <p14:tracePt t="20542" x="4081463" y="2740025"/>
          <p14:tracePt t="20560" x="4130675" y="2728913"/>
          <p14:tracePt t="20562" x="4217988" y="2716213"/>
          <p14:tracePt t="20576" x="4281488" y="2703513"/>
          <p14:tracePt t="20594" x="4356100" y="2703513"/>
          <p14:tracePt t="20611" x="4406900" y="2690813"/>
          <p14:tracePt t="20627" x="4506913" y="2690813"/>
          <p14:tracePt t="20643" x="4581525" y="2690813"/>
          <p14:tracePt t="20664" x="4719638" y="2690813"/>
          <p14:tracePt t="20676" x="4768850" y="2690813"/>
          <p14:tracePt t="20694" x="4819650" y="2690813"/>
          <p14:tracePt t="20710" x="4906963" y="2703513"/>
          <p14:tracePt t="20727" x="4932363" y="2703513"/>
          <p14:tracePt t="20743" x="4968875" y="2703513"/>
          <p14:tracePt t="20988" x="4981575" y="2703513"/>
          <p14:tracePt t="21000" x="4994275" y="2703513"/>
          <p14:tracePt t="21012" x="5006975" y="2703513"/>
          <p14:tracePt t="21024" x="5032375" y="2703513"/>
          <p14:tracePt t="21037" x="5057775" y="2703513"/>
          <p14:tracePt t="21049" x="5068888" y="2703513"/>
          <p14:tracePt t="21064" x="5094288" y="2703513"/>
          <p14:tracePt t="21078" x="5106988" y="2703513"/>
          <p14:tracePt t="21097" x="5157788" y="2703513"/>
          <p14:tracePt t="21111" x="5170488" y="2703513"/>
          <p14:tracePt t="21129" x="5181600" y="2703513"/>
          <p14:tracePt t="21146" x="5232400" y="2703513"/>
          <p14:tracePt t="21163" x="5257800" y="2716213"/>
          <p14:tracePt t="21180" x="5332413" y="2716213"/>
          <p14:tracePt t="21198" x="5370513" y="2716213"/>
          <p14:tracePt t="21212" x="5407025" y="2728913"/>
          <p14:tracePt t="21232" x="5483225" y="2728913"/>
          <p14:tracePt t="21246" x="5545138" y="2728913"/>
          <p14:tracePt t="21264" x="5632450" y="2728913"/>
          <p14:tracePt t="21267" x="5732463" y="2728913"/>
          <p14:tracePt t="21280" x="5808663" y="2728913"/>
          <p14:tracePt t="21297" x="5932488" y="2728913"/>
          <p14:tracePt t="21312" x="6057900" y="2728913"/>
          <p14:tracePt t="21314" x="6196013" y="2728913"/>
          <p14:tracePt t="21333" x="6296025" y="2728913"/>
          <p14:tracePt t="21345" x="6383338" y="2728913"/>
          <p14:tracePt t="21364" x="6508750" y="2716213"/>
          <p14:tracePt t="21379" x="6546850" y="2690813"/>
          <p14:tracePt t="21397" x="6559550" y="2678113"/>
          <p14:tracePt t="21607" x="6596063" y="2678113"/>
          <p14:tracePt t="21619" x="6634163" y="2678113"/>
          <p14:tracePt t="21635" x="6659563" y="2678113"/>
          <p14:tracePt t="21642" x="6696075" y="2678113"/>
          <p14:tracePt t="21655" x="6734175" y="2678113"/>
          <p14:tracePt t="21667" x="6772275" y="2678113"/>
          <p14:tracePt t="21680" x="6821488" y="2690813"/>
          <p14:tracePt t="21698" x="6859588" y="2690813"/>
          <p14:tracePt t="21714" x="6934200" y="2690813"/>
          <p14:tracePt t="21717" x="6997700" y="2690813"/>
          <p14:tracePt t="21733" x="7085013" y="2690813"/>
          <p14:tracePt t="21747" x="7134225" y="2690813"/>
          <p14:tracePt t="21765" x="7246938" y="2703513"/>
          <p14:tracePt t="21780" x="7310438" y="2703513"/>
          <p14:tracePt t="21797" x="7348538" y="2716213"/>
          <p14:tracePt t="21814" x="7435850" y="2716213"/>
          <p14:tracePt t="21830" x="7459663" y="2716213"/>
          <p14:tracePt t="21847" x="7485063" y="2728913"/>
          <p14:tracePt t="21849" x="7497763" y="2728913"/>
          <p14:tracePt t="21864" x="7510463" y="2728913"/>
          <p14:tracePt t="21885" x="7523163" y="2728913"/>
          <p14:tracePt t="21922" x="7535863" y="2728913"/>
          <p14:tracePt t="21949" x="7548563" y="2728913"/>
          <p14:tracePt t="21982" x="7561263" y="2728913"/>
          <p14:tracePt t="22007" x="7572375" y="2728913"/>
          <p14:tracePt t="22018" x="7597775" y="2728913"/>
          <p14:tracePt t="22033" x="7610475" y="2728913"/>
          <p14:tracePt t="22043" x="7623175" y="2728913"/>
          <p14:tracePt t="22055" x="7648575" y="2728913"/>
          <p14:tracePt t="22070" x="7661275" y="2728913"/>
          <p14:tracePt t="22082" x="7673975" y="2728913"/>
          <p14:tracePt t="22100" x="7697788" y="2728913"/>
          <p14:tracePt t="22115" x="7723188" y="2728913"/>
          <p14:tracePt t="22132" x="7735888" y="2728913"/>
          <p14:tracePt t="22148" x="7761288" y="2728913"/>
          <p14:tracePt t="22167" x="7797800" y="2728913"/>
          <p14:tracePt t="22182" x="7810500" y="2728913"/>
          <p14:tracePt t="22200" x="7835900" y="2728913"/>
          <p14:tracePt t="22214" x="7848600" y="2728913"/>
          <p14:tracePt t="22232" x="7861300" y="2728913"/>
          <p14:tracePt t="22443" x="7861300" y="2716213"/>
          <p14:tracePt t="22456" x="7874000" y="2716213"/>
          <p14:tracePt t="22469" x="7874000" y="2703513"/>
          <p14:tracePt t="22479" x="7886700" y="2703513"/>
          <p14:tracePt t="22492" x="7897813" y="2703513"/>
          <p14:tracePt t="22505" x="7923213" y="2703513"/>
          <p14:tracePt t="22517" x="7948613" y="2703513"/>
          <p14:tracePt t="22536" x="7974013" y="2703513"/>
          <p14:tracePt t="22549" x="7999413" y="2703513"/>
          <p14:tracePt t="22551" x="8035925" y="2703513"/>
          <p14:tracePt t="22567" x="8074025" y="2703513"/>
          <p14:tracePt t="22582" x="8099425" y="2703513"/>
          <p14:tracePt t="22603" x="8135938" y="2703513"/>
          <p14:tracePt t="22615" x="8161338" y="2703513"/>
          <p14:tracePt t="22635" x="8186738" y="2703513"/>
          <p14:tracePt t="22650" x="8212138" y="2703513"/>
          <p14:tracePt t="22666" x="8223250" y="2703513"/>
          <p14:tracePt t="22682" x="8235950" y="2703513"/>
          <p14:tracePt t="22700" x="8261350" y="2703513"/>
          <p14:tracePt t="22723" x="8274050" y="2703513"/>
          <p14:tracePt t="22747" x="8286750" y="2703513"/>
          <p14:tracePt t="22772" x="8286750" y="2690813"/>
          <p14:tracePt t="23026" x="8299450" y="2690813"/>
          <p14:tracePt t="23062" x="8312150" y="2690813"/>
          <p14:tracePt t="23100" x="8335963" y="2690813"/>
          <p14:tracePt t="23123" x="8348663" y="2690813"/>
          <p14:tracePt t="23136" x="8361363" y="2690813"/>
          <p14:tracePt t="23147" x="8374063" y="2690813"/>
          <p14:tracePt t="23159" x="8386763" y="2690813"/>
          <p14:tracePt t="23172" x="8399463" y="2690813"/>
          <p14:tracePt t="23185" x="8412163" y="2690813"/>
          <p14:tracePt t="23202" x="8424863" y="2690813"/>
          <p14:tracePt t="23220" x="8448675" y="2690813"/>
          <p14:tracePt t="23244" x="8461375" y="2690813"/>
          <p14:tracePt t="23257" x="8474075" y="2690813"/>
          <p14:tracePt t="23270" x="8486775" y="2690813"/>
          <p14:tracePt t="23285" x="8499475" y="2690813"/>
          <p14:tracePt t="23306" x="8512175" y="2703513"/>
          <p14:tracePt t="23319" x="8524875" y="2703513"/>
          <p14:tracePt t="23342" x="8537575" y="2716213"/>
          <p14:tracePt t="23390" x="8548688" y="2716213"/>
          <p14:tracePt t="23741" x="8548688" y="2728913"/>
          <p14:tracePt t="23753" x="8561388" y="2752725"/>
          <p14:tracePt t="23779" x="8574088" y="2765425"/>
          <p14:tracePt t="23791" x="8574088" y="2778125"/>
          <p14:tracePt t="23804" x="8574088" y="2790825"/>
          <p14:tracePt t="23814" x="8574088" y="2803525"/>
          <p14:tracePt t="23827" x="8586788" y="2803525"/>
          <p14:tracePt t="23839" x="8586788" y="2816225"/>
          <p14:tracePt t="23852" x="8586788" y="2828925"/>
          <p14:tracePt t="23870" x="8586788" y="2840038"/>
          <p14:tracePt t="23887" x="8586788" y="2852738"/>
          <p14:tracePt t="23903" x="8586788" y="2865438"/>
          <p14:tracePt t="23923" x="8599488" y="2878138"/>
          <p14:tracePt t="23948" x="8599488" y="2890838"/>
          <p14:tracePt t="23972" x="8599488" y="2903538"/>
          <p14:tracePt t="23997" x="8599488" y="2916238"/>
          <p14:tracePt t="24009" x="8612188" y="2928938"/>
          <p14:tracePt t="25501" x="8599488" y="2928938"/>
          <p14:tracePt t="25525" x="8586788" y="2928938"/>
          <p14:tracePt t="25551" x="8561388" y="2928938"/>
          <p14:tracePt t="25562" x="8548688" y="2928938"/>
          <p14:tracePt t="25576" x="8524875" y="2916238"/>
          <p14:tracePt t="25586" x="8499475" y="2916238"/>
          <p14:tracePt t="25598" x="8474075" y="2916238"/>
          <p14:tracePt t="25612" x="8448675" y="2916238"/>
          <p14:tracePt t="25624" x="8412163" y="2916238"/>
          <p14:tracePt t="25640" x="8374063" y="2916238"/>
          <p14:tracePt t="25658" x="8299450" y="2916238"/>
          <p14:tracePt t="25674" x="8286750" y="2916238"/>
          <p14:tracePt t="25691" x="8274050" y="2916238"/>
          <p14:tracePt t="25709" x="8235950" y="2916238"/>
          <p14:tracePt t="25731" x="8223250" y="2916238"/>
          <p14:tracePt t="26132" x="8212138" y="2916238"/>
          <p14:tracePt t="26144" x="8199438" y="2916238"/>
          <p14:tracePt t="26156" x="8186738" y="2916238"/>
          <p14:tracePt t="26168" x="8161338" y="2916238"/>
          <p14:tracePt t="26181" x="8148638" y="2916238"/>
          <p14:tracePt t="26192" x="8123238" y="2916238"/>
          <p14:tracePt t="26210" x="8099425" y="2916238"/>
          <p14:tracePt t="26225" x="8061325" y="2916238"/>
          <p14:tracePt t="26243" x="7986713" y="2928938"/>
          <p14:tracePt t="26260" x="7961313" y="2941638"/>
          <p14:tracePt t="26276" x="7935913" y="2941638"/>
          <p14:tracePt t="26279" x="7923213" y="2941638"/>
          <p14:tracePt t="26292" x="7897813" y="2941638"/>
          <p14:tracePt t="26310" x="7886700" y="2941638"/>
          <p14:tracePt t="26327" x="7874000" y="2941638"/>
          <p14:tracePt t="26342" x="7861300" y="2941638"/>
          <p14:tracePt t="26581" x="7874000" y="2941638"/>
          <p14:tracePt t="26642" x="7886700" y="2941638"/>
          <p14:tracePt t="26908" x="7897813" y="2941638"/>
          <p14:tracePt t="26957" x="7910513" y="2941638"/>
          <p14:tracePt t="26969" x="7923213" y="2941638"/>
          <p14:tracePt t="26981" x="7948613" y="2941638"/>
          <p14:tracePt t="27005" x="7974013" y="2928938"/>
          <p14:tracePt t="27017" x="7986713" y="2928938"/>
          <p14:tracePt t="27029" x="8023225" y="2928938"/>
          <p14:tracePt t="27044" x="8048625" y="2928938"/>
          <p14:tracePt t="27061" x="8074025" y="2916238"/>
          <p14:tracePt t="27079" x="8148638" y="2903538"/>
          <p14:tracePt t="27095" x="8174038" y="2903538"/>
          <p14:tracePt t="27112" x="8199438" y="2903538"/>
          <p14:tracePt t="27115" x="8223250" y="2903538"/>
          <p14:tracePt t="27127" x="8248650" y="2903538"/>
          <p14:tracePt t="27146" x="8274050" y="2903538"/>
          <p14:tracePt t="27161" x="8286750" y="2903538"/>
          <p14:tracePt t="27179" x="8324850" y="2890838"/>
          <p14:tracePt t="27194" x="8335963" y="2890838"/>
          <p14:tracePt t="27213" x="8348663" y="2890838"/>
          <p14:tracePt t="27229" x="8348663" y="2878138"/>
          <p14:tracePt t="27503" x="8361363" y="2878138"/>
          <p14:tracePt t="27539" x="8374063" y="2878138"/>
          <p14:tracePt t="27562" x="8386763" y="2878138"/>
          <p14:tracePt t="27576" x="8399463" y="2878138"/>
          <p14:tracePt t="27589" x="8412163" y="2878138"/>
          <p14:tracePt t="27600" x="8424863" y="2878138"/>
          <p14:tracePt t="27615" x="8435975" y="2878138"/>
          <p14:tracePt t="27630" x="8448675" y="2878138"/>
          <p14:tracePt t="27647" x="8474075" y="2890838"/>
          <p14:tracePt t="27661" x="8486775" y="2890838"/>
          <p14:tracePt t="27682" x="8499475" y="2903538"/>
          <p14:tracePt t="27685" x="8512175" y="2903538"/>
          <p14:tracePt t="27697" x="8524875" y="2903538"/>
          <p14:tracePt t="27713" x="8537575" y="2928938"/>
          <p14:tracePt t="27729" x="8561388" y="2928938"/>
          <p14:tracePt t="27748" x="8599488" y="2965450"/>
          <p14:tracePt t="27763" x="8650288" y="2978150"/>
          <p14:tracePt t="27781" x="8699500" y="3028950"/>
          <p14:tracePt t="27795" x="8724900" y="3054350"/>
          <p14:tracePt t="28085" x="8724900" y="3078163"/>
          <p14:tracePt t="28098" x="8737600" y="3078163"/>
          <p14:tracePt t="28157" x="8724900" y="3078163"/>
          <p14:tracePt t="28170" x="8699500" y="3078163"/>
          <p14:tracePt t="28182" x="8686800" y="3078163"/>
          <p14:tracePt t="28194" x="8661400" y="3065463"/>
          <p14:tracePt t="28206" x="8637588" y="3054350"/>
          <p14:tracePt t="28219" x="8612188" y="3054350"/>
          <p14:tracePt t="28232" x="8574088" y="3041650"/>
          <p14:tracePt t="28248" x="8548688" y="3028950"/>
          <p14:tracePt t="28263" x="8512175" y="3016250"/>
          <p14:tracePt t="28266" x="8474075" y="3003550"/>
          <p14:tracePt t="28284" x="8448675" y="2990850"/>
          <p14:tracePt t="28298" x="8424863" y="2978150"/>
          <p14:tracePt t="28316" x="8386763" y="2952750"/>
          <p14:tracePt t="28331" x="8374063" y="2952750"/>
          <p14:tracePt t="28347" x="8361363" y="2941638"/>
          <p14:tracePt t="28365" x="8348663" y="2928938"/>
          <p14:tracePt t="28382" x="8348663" y="2916238"/>
          <p14:tracePt t="28398" x="8335963" y="2916238"/>
          <p14:tracePt t="28425" x="8335963" y="2903538"/>
          <p14:tracePt t="28789" x="8348663" y="2903538"/>
          <p14:tracePt t="29262" x="8324850" y="2916238"/>
          <p14:tracePt t="29274" x="8312150" y="2928938"/>
          <p14:tracePt t="29287" x="8261350" y="2965450"/>
          <p14:tracePt t="29299" x="8199438" y="3003550"/>
          <p14:tracePt t="29319" x="8099425" y="3041650"/>
          <p14:tracePt t="29322" x="8010525" y="3090863"/>
          <p14:tracePt t="29334" x="7923213" y="3141663"/>
          <p14:tracePt t="29350" x="7835900" y="3190875"/>
          <p14:tracePt t="29366" x="7748588" y="3228975"/>
          <p14:tracePt t="29383" x="7585075" y="3290888"/>
          <p14:tracePt t="29399" x="7510463" y="3303588"/>
          <p14:tracePt t="29416" x="7459663" y="3316288"/>
          <p14:tracePt t="29420" x="7423150" y="3316288"/>
          <p14:tracePt t="29433" x="7397750" y="3316288"/>
          <p14:tracePt t="29450" x="7372350" y="3316288"/>
          <p14:tracePt t="29467" x="7359650" y="3316288"/>
          <p14:tracePt t="29492" x="7348538" y="3316288"/>
          <p14:tracePt t="29504" x="7335838" y="3316288"/>
          <p14:tracePt t="29518" x="7335838" y="3303588"/>
          <p14:tracePt t="29540" x="7335838" y="3290888"/>
          <p14:tracePt t="29576" x="7335838" y="3278188"/>
          <p14:tracePt t="29626" x="7335838" y="3267075"/>
          <p14:tracePt t="29662" x="7335838" y="3254375"/>
          <p14:tracePt t="29747" x="7335838" y="3241675"/>
          <p14:tracePt t="29784" x="7335838" y="3228975"/>
          <p14:tracePt t="29808" x="7335838" y="3216275"/>
          <p14:tracePt t="29822" x="7348538" y="3203575"/>
          <p14:tracePt t="29831" x="7348538" y="3190875"/>
          <p14:tracePt t="29856" x="7359650" y="3190875"/>
          <p14:tracePt t="29869" x="7359650" y="3178175"/>
          <p14:tracePt t="29879" x="7372350" y="3165475"/>
          <p14:tracePt t="29894" x="7385050" y="3165475"/>
          <p14:tracePt t="29905" x="7397750" y="3165475"/>
          <p14:tracePt t="29920" x="7423150" y="3165475"/>
          <p14:tracePt t="29935" x="7448550" y="3165475"/>
          <p14:tracePt t="29952" x="7459663" y="3165475"/>
          <p14:tracePt t="29968" x="7510463" y="3165475"/>
          <p14:tracePt t="29986" x="7535863" y="3165475"/>
          <p14:tracePt t="30002" x="7572375" y="3165475"/>
          <p14:tracePt t="30021" x="7585075" y="3165475"/>
          <p14:tracePt t="30035" x="7610475" y="3165475"/>
          <p14:tracePt t="30052" x="7661275" y="3165475"/>
          <p14:tracePt t="30068" x="7673975" y="3165475"/>
          <p14:tracePt t="30088" x="7723188" y="3165475"/>
          <p14:tracePt t="30101" x="7735888" y="3178175"/>
          <p14:tracePt t="30119" x="7761288" y="3190875"/>
          <p14:tracePt t="30136" x="7785100" y="3216275"/>
          <p14:tracePt t="30153" x="7810500" y="3241675"/>
          <p14:tracePt t="30168" x="7835900" y="3254375"/>
          <p14:tracePt t="30186" x="7886700" y="3303588"/>
          <p14:tracePt t="30202" x="7910513" y="3328988"/>
          <p14:tracePt t="30222" x="7948613" y="3354388"/>
          <p14:tracePt t="30236" x="7961313" y="3378200"/>
          <p14:tracePt t="30253" x="7974013" y="3390900"/>
          <p14:tracePt t="30270" x="7986713" y="3416300"/>
          <p14:tracePt t="30287" x="7986713" y="3429000"/>
          <p14:tracePt t="30305" x="7999413" y="3441700"/>
          <p14:tracePt t="30329" x="7999413" y="3454400"/>
          <p14:tracePt t="30342" x="7999413" y="3467100"/>
          <p14:tracePt t="30390" x="7999413" y="3479800"/>
          <p14:tracePt t="30670" x="7948613" y="3479800"/>
          <p14:tracePt t="30682" x="7810500" y="3479800"/>
          <p14:tracePt t="30693" x="7648575" y="3467100"/>
          <p14:tracePt t="30705" x="7385050" y="3441700"/>
          <p14:tracePt t="30721" x="7010400" y="3429000"/>
          <p14:tracePt t="30737" x="6672263" y="3429000"/>
          <p14:tracePt t="30756" x="5921375" y="3429000"/>
          <p14:tracePt t="30770" x="5583238" y="3429000"/>
          <p14:tracePt t="30789" x="5294313" y="3403600"/>
          <p14:tracePt t="30791" x="5081588" y="3390900"/>
          <p14:tracePt t="30803" x="4881563" y="3367088"/>
          <p14:tracePt t="30821" x="4719638" y="3354388"/>
          <p14:tracePt t="30827" x="4556125" y="3316288"/>
          <p14:tracePt t="30839" x="4430713" y="3290888"/>
          <p14:tracePt t="30854" x="4343400" y="3278188"/>
          <p14:tracePt t="30871" x="4256088" y="3254375"/>
          <p14:tracePt t="30889" x="4130675" y="3216275"/>
          <p14:tracePt t="30903" x="4105275" y="3216275"/>
          <p14:tracePt t="30922" x="4092575" y="3203575"/>
          <p14:tracePt t="30925" x="4081463" y="3190875"/>
          <p14:tracePt t="31131" x="4068763" y="3190875"/>
          <p14:tracePt t="31156" x="4056063" y="3190875"/>
          <p14:tracePt t="31168" x="4030663" y="3190875"/>
          <p14:tracePt t="31181" x="4005263" y="3190875"/>
          <p14:tracePt t="31191" x="3956050" y="3203575"/>
          <p14:tracePt t="31205" x="3905250" y="3216275"/>
          <p14:tracePt t="31222" x="3805238" y="3267075"/>
          <p14:tracePt t="31237" x="3705225" y="3303588"/>
          <p14:tracePt t="31238" x="3579813" y="3367088"/>
          <p14:tracePt t="31254" x="3479800" y="3416300"/>
          <p14:tracePt t="31271" x="3392488" y="3467100"/>
          <p14:tracePt t="31288" x="3254375" y="3541713"/>
          <p14:tracePt t="31304" x="3192463" y="3567113"/>
          <p14:tracePt t="31322" x="3154363" y="3579813"/>
          <p14:tracePt t="31323" x="3116263" y="3603625"/>
          <p14:tracePt t="31337" x="3092450" y="3616325"/>
          <p14:tracePt t="31355" x="3054350" y="3616325"/>
          <p14:tracePt t="31370" x="3016250" y="3616325"/>
          <p14:tracePt t="31372" x="3003550" y="3629025"/>
          <p14:tracePt t="31388" x="2992438" y="3629025"/>
          <p14:tracePt t="31404" x="2979738" y="3629025"/>
          <p14:tracePt t="31422" x="2941638" y="3629025"/>
          <p14:tracePt t="31438" x="2928938" y="3629025"/>
          <p14:tracePt t="31455" x="2916238" y="3629025"/>
          <p14:tracePt t="31471" x="2890838" y="3629025"/>
          <p14:tracePt t="31490" x="2879725" y="3629025"/>
          <p14:tracePt t="31505" x="2854325" y="3629025"/>
          <p14:tracePt t="31522" x="2841625" y="3629025"/>
          <p14:tracePt t="31538" x="2828925" y="3629025"/>
          <p14:tracePt t="31555" x="2816225" y="3629025"/>
          <p14:tracePt t="31571" x="2803525" y="3616325"/>
          <p14:tracePt t="31603" x="2790825" y="3616325"/>
          <p14:tracePt t="31688" x="2790825" y="3603625"/>
          <p14:tracePt t="32150" x="2803525" y="3603625"/>
          <p14:tracePt t="32210" x="2816225" y="3603625"/>
          <p14:tracePt t="32246" x="2828925" y="3603625"/>
          <p14:tracePt t="32261" x="2841625" y="3603625"/>
          <p14:tracePt t="32271" x="2854325" y="3603625"/>
          <p14:tracePt t="32296" x="2867025" y="3603625"/>
          <p14:tracePt t="32309" x="2890838" y="3603625"/>
          <p14:tracePt t="32319" x="2903538" y="3603625"/>
          <p14:tracePt t="32332" x="2928938" y="3603625"/>
          <p14:tracePt t="32343" x="2979738" y="3603625"/>
          <p14:tracePt t="32359" x="3016250" y="3603625"/>
          <p14:tracePt t="32375" x="3092450" y="3603625"/>
          <p14:tracePt t="32393" x="3328988" y="3603625"/>
          <p14:tracePt t="32408" x="3479800" y="3603625"/>
          <p14:tracePt t="32427" x="3630613" y="3603625"/>
          <p14:tracePt t="32430" x="3805238" y="3603625"/>
          <p14:tracePt t="32442" x="3979863" y="3590925"/>
          <p14:tracePt t="32459" x="4130675" y="3579813"/>
          <p14:tracePt t="32476" x="4443413" y="3567113"/>
          <p14:tracePt t="32492" x="4556125" y="3567113"/>
          <p14:tracePt t="32510" x="4656138" y="3554413"/>
          <p14:tracePt t="32527" x="4794250" y="3554413"/>
          <p14:tracePt t="32542" x="4832350" y="3554413"/>
          <p14:tracePt t="32565" x="4832350" y="3603625"/>
          <p14:tracePt t="32830" x="4843463" y="3603625"/>
          <p14:tracePt t="32853" x="4856163" y="3603625"/>
          <p14:tracePt t="32889" x="4868863" y="3603625"/>
          <p14:tracePt t="32914" x="4881563" y="3603625"/>
          <p14:tracePt t="32931" x="4894263" y="3603625"/>
          <p14:tracePt t="32951" x="4906963" y="3603625"/>
          <p14:tracePt t="32962" x="4932363" y="3603625"/>
          <p14:tracePt t="32975" x="4956175" y="3603625"/>
          <p14:tracePt t="32987" x="4994275" y="3603625"/>
          <p14:tracePt t="32999" x="5045075" y="3603625"/>
          <p14:tracePt t="33011" x="5106988" y="3603625"/>
          <p14:tracePt t="33027" x="5181600" y="3603625"/>
          <p14:tracePt t="33043" x="5245100" y="3603625"/>
          <p14:tracePt t="33064" x="5432425" y="3603625"/>
          <p14:tracePt t="33076" x="5519738" y="3603625"/>
          <p14:tracePt t="33095" x="5570538" y="3603625"/>
          <p14:tracePt t="33098" x="5632450" y="3603625"/>
          <p14:tracePt t="33110" x="5683250" y="3603625"/>
          <p14:tracePt t="33127" x="5757863" y="3603625"/>
          <p14:tracePt t="33145" x="5870575" y="3603625"/>
          <p14:tracePt t="33161" x="5908675" y="3603625"/>
          <p14:tracePt t="33177" x="5932488" y="3603625"/>
          <p14:tracePt t="33194" x="5957888" y="3603625"/>
          <p14:tracePt t="33387" x="5970588" y="3603625"/>
          <p14:tracePt t="33411" x="5970588" y="3590925"/>
          <p14:tracePt t="33423" x="5983288" y="3590925"/>
          <p14:tracePt t="33436" x="5995988" y="3590925"/>
          <p14:tracePt t="33446" x="6021388" y="3590925"/>
          <p14:tracePt t="33462" x="6045200" y="3590925"/>
          <p14:tracePt t="33477" x="6083300" y="3590925"/>
          <p14:tracePt t="33495" x="6121400" y="3590925"/>
          <p14:tracePt t="33498" x="6170613" y="3590925"/>
          <p14:tracePt t="33511" x="6221413" y="3590925"/>
          <p14:tracePt t="33528" x="6296025" y="3590925"/>
          <p14:tracePt t="33545" x="6408738" y="3590925"/>
          <p14:tracePt t="33561" x="6472238" y="3590925"/>
          <p14:tracePt t="33577" x="6521450" y="3590925"/>
          <p14:tracePt t="33595" x="6659563" y="3590925"/>
          <p14:tracePt t="33611" x="6721475" y="3590925"/>
          <p14:tracePt t="33629" x="6772275" y="3590925"/>
          <p14:tracePt t="33645" x="6884988" y="3590925"/>
          <p14:tracePt t="33663" x="6921500" y="3590925"/>
          <p14:tracePt t="33679" x="7034213" y="3579813"/>
          <p14:tracePt t="33695" x="7085013" y="3579813"/>
          <p14:tracePt t="33712" x="7134225" y="3579813"/>
          <p14:tracePt t="33729" x="7210425" y="3554413"/>
          <p14:tracePt t="33745" x="7246938" y="3554413"/>
          <p14:tracePt t="33762" x="7272338" y="3554413"/>
          <p14:tracePt t="33779" x="7348538" y="3541713"/>
          <p14:tracePt t="33795" x="7348538" y="3529013"/>
          <p14:tracePt t="33812" x="7348538" y="3503613"/>
          <p14:tracePt t="33829" x="7348538" y="3490913"/>
          <p14:tracePt t="34031" x="7359650" y="3490913"/>
          <p14:tracePt t="34054" x="7372350" y="3490913"/>
          <p14:tracePt t="34067" x="7397750" y="3490913"/>
          <p14:tracePt t="34080" x="7410450" y="3490913"/>
          <p14:tracePt t="34091" x="7423150" y="3490913"/>
          <p14:tracePt t="34104" x="7448550" y="3490913"/>
          <p14:tracePt t="34115" x="7485063" y="3490913"/>
          <p14:tracePt t="34130" x="7510463" y="3490913"/>
          <p14:tracePt t="34144" x="7535863" y="3490913"/>
          <p14:tracePt t="34162" x="7561263" y="3490913"/>
          <p14:tracePt t="34178" x="7610475" y="3490913"/>
          <p14:tracePt t="34195" x="7635875" y="3490913"/>
          <p14:tracePt t="34211" x="7710488" y="3490913"/>
          <p14:tracePt t="34228" x="7748588" y="3479800"/>
          <p14:tracePt t="34244" x="7785100" y="3479800"/>
          <p14:tracePt t="34262" x="7835900" y="3467100"/>
          <p14:tracePt t="34278" x="7848600" y="3467100"/>
          <p14:tracePt t="34296" x="7886700" y="3467100"/>
          <p14:tracePt t="34311" x="7897813" y="3454400"/>
          <p14:tracePt t="34329" x="7910513" y="3441700"/>
          <p14:tracePt t="34345" x="7935913" y="3441700"/>
          <p14:tracePt t="34362" x="7948613" y="3441700"/>
          <p14:tracePt t="34378" x="7961313" y="3441700"/>
          <p14:tracePt t="34395" x="8010525" y="3429000"/>
          <p14:tracePt t="34411" x="8023225" y="3429000"/>
          <p14:tracePt t="34429" x="8061325" y="3416300"/>
          <p14:tracePt t="34445" x="8099425" y="3403600"/>
          <p14:tracePt t="34463" x="8110538" y="3390900"/>
          <p14:tracePt t="34478" x="8174038" y="3390900"/>
          <p14:tracePt t="34496" x="8212138" y="3390900"/>
          <p14:tracePt t="34512" x="8248650" y="3378200"/>
          <p14:tracePt t="34513" x="8286750" y="3367088"/>
          <p14:tracePt t="34529" x="8312150" y="3354388"/>
          <p14:tracePt t="34547" x="8348663" y="3354388"/>
          <p14:tracePt t="34565" x="8412163" y="3341688"/>
          <p14:tracePt t="34581" x="8448675" y="3328988"/>
          <p14:tracePt t="34597" x="8524875" y="3316288"/>
          <p14:tracePt t="34600" x="8599488" y="3303588"/>
          <p14:tracePt t="34613" x="8686800" y="3278188"/>
          <p14:tracePt t="34632" x="8774113" y="3254375"/>
          <p14:tracePt t="34648" x="8899525" y="3203575"/>
          <p14:tracePt t="34664" x="8899525" y="3178175"/>
          <p14:tracePt t="38895" x="8899525" y="3190875"/>
          <p14:tracePt t="38909" x="8886825" y="3190875"/>
          <p14:tracePt t="38919" x="8874125" y="3216275"/>
          <p14:tracePt t="38932" x="8850313" y="3241675"/>
          <p14:tracePt t="38943" x="8824913" y="3267075"/>
          <p14:tracePt t="38960" x="8799513" y="3303588"/>
          <p14:tracePt t="38975" x="8763000" y="3328988"/>
          <p14:tracePt t="38994" x="8712200" y="3403600"/>
          <p14:tracePt t="39009" x="8699500" y="3429000"/>
          <p14:tracePt t="39030" x="8661400" y="3479800"/>
          <p14:tracePt t="39041" x="8637588" y="3503613"/>
          <p14:tracePt t="39061" x="8624888" y="3529013"/>
          <p14:tracePt t="39076" x="8599488" y="3590925"/>
          <p14:tracePt t="39092" x="8586788" y="3603625"/>
          <p14:tracePt t="39108" x="8561388" y="3629025"/>
          <p14:tracePt t="39127" x="8537575" y="3667125"/>
          <p14:tracePt t="39141" x="8537575" y="3679825"/>
          <p14:tracePt t="39160" x="8524875" y="3703638"/>
          <p14:tracePt t="39162" x="8512175" y="3716338"/>
          <p14:tracePt t="39175" x="8512175" y="3741738"/>
          <p14:tracePt t="39193" x="8499475" y="3767138"/>
          <p14:tracePt t="39210" x="8486775" y="3779838"/>
          <p14:tracePt t="39212" x="8474075" y="3803650"/>
          <p14:tracePt t="39227" x="8474075" y="3816350"/>
          <p14:tracePt t="39243" x="8461375" y="3841750"/>
          <p14:tracePt t="39261" x="8448675" y="3879850"/>
          <p14:tracePt t="39276" x="8448675" y="3892550"/>
          <p14:tracePt t="39296" x="8424863" y="3929063"/>
          <p14:tracePt t="39319" x="8424863" y="3941763"/>
          <p14:tracePt t="39332" x="8412163" y="3941763"/>
          <p14:tracePt t="39611" x="8412163" y="3967163"/>
          <p14:tracePt t="39623" x="8399463" y="3992563"/>
          <p14:tracePt t="39636" x="8399463" y="4017963"/>
          <p14:tracePt t="39647" x="8386763" y="4041775"/>
          <p14:tracePt t="39665" x="8386763" y="4054475"/>
          <p14:tracePt t="39677" x="8374063" y="4092575"/>
          <p14:tracePt t="39694" x="8374063" y="4105275"/>
          <p14:tracePt t="39697" x="8361363" y="4117975"/>
          <p14:tracePt t="39711" x="8348663" y="4154488"/>
          <p14:tracePt t="39729" x="8335963" y="4167188"/>
          <p14:tracePt t="39745" x="8312150" y="4217988"/>
          <p14:tracePt t="39761" x="8312150" y="4230688"/>
          <p14:tracePt t="39777" x="8299450" y="4241800"/>
          <p14:tracePt t="39780" x="8286750" y="4254500"/>
          <p14:tracePt t="39805" x="8286750" y="4267200"/>
          <p14:tracePt t="39818" x="8274050" y="4267200"/>
          <p14:tracePt t="39831" x="8274050" y="4279900"/>
          <p14:tracePt t="44039" x="8261350" y="4279900"/>
          <p14:tracePt t="44063" x="8261350" y="4267200"/>
          <p14:tracePt t="44076" x="8248650" y="4267200"/>
          <p14:tracePt t="44090" x="8235950" y="4267200"/>
          <p14:tracePt t="44101" x="8235950" y="4254500"/>
          <p14:tracePt t="44124" x="8223250" y="4241800"/>
          <p14:tracePt t="44149" x="8212138" y="4230688"/>
          <p14:tracePt t="44161" x="8199438" y="4230688"/>
          <p14:tracePt t="44174" x="8186738" y="4217988"/>
          <p14:tracePt t="44185" x="8174038" y="4217988"/>
          <p14:tracePt t="44197" x="8148638" y="4217988"/>
          <p14:tracePt t="44211" x="8123238" y="4217988"/>
          <p14:tracePt t="44223" x="8099425" y="4217988"/>
          <p14:tracePt t="44241" x="8061325" y="4217988"/>
          <p14:tracePt t="44256" x="8023225" y="4217988"/>
          <p14:tracePt t="44258" x="7974013" y="4217988"/>
          <p14:tracePt t="44272" x="7910513" y="4230688"/>
          <p14:tracePt t="44288" x="7848600" y="4241800"/>
          <p14:tracePt t="44306" x="7723188" y="4267200"/>
          <p14:tracePt t="44322" x="7685088" y="4267200"/>
          <p14:tracePt t="44343" x="7623175" y="4267200"/>
          <p14:tracePt t="44355" x="7597775" y="4267200"/>
          <p14:tracePt t="44372" x="7585075" y="4267200"/>
          <p14:tracePt t="44388" x="7572375" y="4267200"/>
          <p14:tracePt t="44405" x="7535863" y="4267200"/>
          <p14:tracePt t="45289" x="7548563" y="4267200"/>
          <p14:tracePt t="58343" x="7561263" y="4267200"/>
          <p14:tracePt t="58367" x="7572375" y="4267200"/>
          <p14:tracePt t="58403" x="7585075" y="4267200"/>
          <p14:tracePt t="58427" x="7597775" y="4267200"/>
          <p14:tracePt t="58452" x="7610475" y="4267200"/>
          <p14:tracePt t="58464" x="7623175" y="4267200"/>
          <p14:tracePt t="58487" x="7623175" y="4279900"/>
          <p14:tracePt t="58500" x="7635875" y="4279900"/>
          <p14:tracePt t="58511" x="7635875" y="4292600"/>
          <p14:tracePt t="58535" x="7648575" y="4292600"/>
          <p14:tracePt t="58548" x="7648575" y="4305300"/>
          <p14:tracePt t="58584" x="7648575" y="4318000"/>
          <p14:tracePt t="58597" x="7661275" y="4318000"/>
          <p14:tracePt t="58620" x="7661275" y="4330700"/>
          <p14:tracePt t="58656" x="7661275" y="4341813"/>
          <p14:tracePt t="58668" x="7673975" y="4341813"/>
          <p14:tracePt t="58742" x="7673975" y="4354513"/>
          <p14:tracePt t="58780" x="7685088" y="4354513"/>
          <p14:tracePt t="72075" x="7673975" y="4354513"/>
          <p14:tracePt t="72087" x="7648575" y="4354513"/>
          <p14:tracePt t="72100" x="7623175" y="4367213"/>
          <p14:tracePt t="72112" x="7561263" y="4379913"/>
          <p14:tracePt t="72130" x="7448550" y="4405313"/>
          <p14:tracePt t="72145" x="7310438" y="4454525"/>
          <p14:tracePt t="72147" x="7172325" y="4492625"/>
          <p14:tracePt t="72163" x="7021513" y="4530725"/>
          <p14:tracePt t="72179" x="6859588" y="4579938"/>
          <p14:tracePt t="72196" x="6572250" y="4643438"/>
          <p14:tracePt t="72212" x="6446838" y="4679950"/>
          <p14:tracePt t="72229" x="6346825" y="4743450"/>
          <p14:tracePt t="72246" x="6096000" y="4805363"/>
          <p14:tracePt t="72262" x="6008688" y="4818063"/>
          <p14:tracePt t="72278" x="5957888" y="4818063"/>
          <p14:tracePt t="72295" x="5908675" y="4830763"/>
          <p14:tracePt t="72311" x="5895975" y="4830763"/>
          <p14:tracePt t="72512" x="5883275" y="4830763"/>
          <p14:tracePt t="72536" x="5857875" y="4830763"/>
          <p14:tracePt t="72548" x="5845175" y="4830763"/>
          <p14:tracePt t="72561" x="5808663" y="4830763"/>
          <p14:tracePt t="72573" x="5770563" y="4843463"/>
          <p14:tracePt t="72584" x="5745163" y="4843463"/>
          <p14:tracePt t="72599" x="5695950" y="4843463"/>
          <p14:tracePt t="72613" x="5645150" y="4843463"/>
          <p14:tracePt t="72630" x="5583238" y="4856163"/>
          <p14:tracePt t="72633" x="5545138" y="4856163"/>
          <p14:tracePt t="72646" x="5507038" y="4856163"/>
          <p14:tracePt t="72664" x="5483225" y="4856163"/>
          <p14:tracePt t="72680" x="5470525" y="4856163"/>
          <p14:tracePt t="72681" x="5457825" y="4856163"/>
          <p14:tracePt t="72695" x="5445125" y="4856163"/>
          <p14:tracePt t="72717" x="5432425" y="4856163"/>
          <p14:tracePt t="72753" x="5432425" y="4843463"/>
          <p14:tracePt t="74816" x="5432425" y="4830763"/>
          <p14:tracePt t="74841" x="5432425" y="4818063"/>
          <p14:tracePt t="74853" x="5432425" y="4805363"/>
          <p14:tracePt t="74866" x="5432425" y="4779963"/>
          <p14:tracePt t="74878" x="5445125" y="4756150"/>
          <p14:tracePt t="74889" x="5457825" y="4743450"/>
          <p14:tracePt t="74906" x="5457825" y="4730750"/>
          <p14:tracePt t="74919" x="5470525" y="4718050"/>
          <p14:tracePt t="74937" x="5483225" y="4679950"/>
          <p14:tracePt t="74951" x="5483225" y="4656138"/>
          <p14:tracePt t="74969" x="5495925" y="4643438"/>
          <p14:tracePt t="74987" x="5507038" y="4618038"/>
          <p14:tracePt t="75011" x="5519738" y="4605338"/>
          <p14:tracePt t="75022" x="5519738" y="4592638"/>
          <p14:tracePt t="82423" x="5532438" y="4592638"/>
          <p14:tracePt t="82446" x="5545138" y="4592638"/>
          <p14:tracePt t="82461" x="5557838" y="4592638"/>
          <p14:tracePt t="82473" x="5583238" y="4605338"/>
          <p14:tracePt t="82483" x="5607050" y="4605338"/>
          <p14:tracePt t="82496" x="5632450" y="4605338"/>
          <p14:tracePt t="82508" x="5657850" y="4618038"/>
          <p14:tracePt t="82522" x="5695950" y="4630738"/>
          <p14:tracePt t="82539" x="5732463" y="4643438"/>
          <p14:tracePt t="82557" x="5821363" y="4667250"/>
          <p14:tracePt t="82572" x="5870575" y="4692650"/>
          <p14:tracePt t="82590" x="5921375" y="4718050"/>
          <p14:tracePt t="82593" x="5970588" y="4718050"/>
          <p14:tracePt t="82607" x="6008688" y="4730750"/>
          <p14:tracePt t="82624" x="6034088" y="4743450"/>
          <p14:tracePt t="82641" x="6083300" y="4756150"/>
          <p14:tracePt t="82656" x="6096000" y="4768850"/>
          <p14:tracePt t="82672" x="6108700" y="4768850"/>
          <p14:tracePt t="82692" x="6134100" y="4768850"/>
          <p14:tracePt t="82848" x="6134100" y="4779963"/>
          <p14:tracePt t="82861" x="6146800" y="4792663"/>
          <p14:tracePt t="82895" x="6157913" y="4805363"/>
          <p14:tracePt t="82907" x="6170613" y="4805363"/>
          <p14:tracePt t="82921" x="6196013" y="4805363"/>
          <p14:tracePt t="82933" x="6221413" y="4805363"/>
          <p14:tracePt t="82944" x="6246813" y="4805363"/>
          <p14:tracePt t="82960" x="6283325" y="4805363"/>
          <p14:tracePt t="82973" x="6334125" y="4818063"/>
          <p14:tracePt t="82995" x="6446838" y="4843463"/>
          <p14:tracePt t="83006" x="6508750" y="4868863"/>
          <p14:tracePt t="83024" x="6596063" y="4892675"/>
          <p14:tracePt t="83041" x="6734175" y="4930775"/>
          <p14:tracePt t="83058" x="6784975" y="4943475"/>
          <p14:tracePt t="83074" x="6834188" y="4956175"/>
          <p14:tracePt t="83093" x="6910388" y="4981575"/>
          <p14:tracePt t="83106" x="6921500" y="4981575"/>
          <p14:tracePt t="83126" x="6934200" y="4981575"/>
          <p14:tracePt t="83441" x="6934200" y="4992688"/>
          <p14:tracePt t="83454" x="6934200" y="5005388"/>
          <p14:tracePt t="83467" x="6921500" y="5018088"/>
          <p14:tracePt t="83478" x="6897688" y="5030788"/>
          <p14:tracePt t="83493" x="6872288" y="5056188"/>
          <p14:tracePt t="83509" x="6834188" y="5068888"/>
          <p14:tracePt t="83528" x="6659563" y="5168900"/>
          <p14:tracePt t="83541" x="6572250" y="5230813"/>
          <p14:tracePt t="83559" x="6446838" y="5294313"/>
          <p14:tracePt t="83576" x="6146800" y="5418138"/>
          <p14:tracePt t="83593" x="6008688" y="5481638"/>
          <p14:tracePt t="83608" x="5895975" y="5518150"/>
          <p14:tracePt t="83629" x="5708650" y="5619750"/>
          <p14:tracePt t="83642" x="5607050" y="5668963"/>
          <p14:tracePt t="83661" x="5445125" y="5743575"/>
          <p14:tracePt t="83675" x="5370513" y="5768975"/>
          <p14:tracePt t="83695" x="5332413" y="5794375"/>
          <p14:tracePt t="83698" x="5307013" y="5807075"/>
          <p14:tracePt t="83710" x="5294313" y="5807075"/>
          <p14:tracePt t="83726" x="5270500" y="5807075"/>
          <p14:tracePt t="83951" x="5257800" y="5807075"/>
          <p14:tracePt t="83975" x="5232400" y="5807075"/>
          <p14:tracePt t="83987" x="5207000" y="5807075"/>
          <p14:tracePt t="84001" x="5170488" y="5807075"/>
          <p14:tracePt t="84012" x="5145088" y="5807075"/>
          <p14:tracePt t="84026" x="5106988" y="5807075"/>
          <p14:tracePt t="84042" x="5057775" y="5807075"/>
          <p14:tracePt t="84063" x="4956175" y="5794375"/>
          <p14:tracePt t="84076" x="4906963" y="5781675"/>
          <p14:tracePt t="84094" x="4843463" y="5756275"/>
          <p14:tracePt t="84098" x="4819650" y="5732463"/>
          <p14:tracePt t="84110" x="4768850" y="5707063"/>
          <p14:tracePt t="84128" x="4732338" y="5681663"/>
          <p14:tracePt t="84143" x="4706938" y="5656263"/>
          <p14:tracePt t="84145" x="4681538" y="5630863"/>
          <p14:tracePt t="84161" x="4668838" y="5607050"/>
          <p14:tracePt t="84176" x="4656138" y="5594350"/>
          <p14:tracePt t="84196" x="4656138" y="5581650"/>
          <p14:tracePt t="84210" x="4656138" y="5568950"/>
          <p14:tracePt t="84716" x="4668838" y="5568950"/>
          <p14:tracePt t="84983" x="4681538" y="5568950"/>
          <p14:tracePt t="85018" x="4694238" y="5568950"/>
          <p14:tracePt t="85056" x="4706938" y="5568950"/>
          <p14:tracePt t="85079" x="4719638" y="5568950"/>
          <p14:tracePt t="85104" x="4743450" y="5568950"/>
          <p14:tracePt t="85129" x="4756150" y="5568950"/>
          <p14:tracePt t="85139" x="4781550" y="5568950"/>
          <p14:tracePt t="85152" x="4806950" y="5568950"/>
          <p14:tracePt t="85167" x="4843463" y="5568950"/>
          <p14:tracePt t="85179" x="4868863" y="5568950"/>
          <p14:tracePt t="85196" x="4906963" y="5568950"/>
          <p14:tracePt t="85213" x="4968875" y="5581650"/>
          <p14:tracePt t="85231" x="5006975" y="5581650"/>
          <p14:tracePt t="85247" x="5045075" y="5594350"/>
          <p14:tracePt t="85250" x="5081588" y="5607050"/>
          <p14:tracePt t="85265" x="5132388" y="5619750"/>
          <p14:tracePt t="85280" x="5157788" y="5619750"/>
          <p14:tracePt t="85297" x="5181600" y="5630863"/>
          <p14:tracePt t="85299" x="5194300" y="5643563"/>
          <p14:tracePt t="85313" x="5207000" y="5643563"/>
          <p14:tracePt t="85552" x="5232400" y="5643563"/>
          <p14:tracePt t="85566" x="5245100" y="5643563"/>
          <p14:tracePt t="85577" x="5270500" y="5619750"/>
          <p14:tracePt t="85589" x="5307013" y="5607050"/>
          <p14:tracePt t="85601" x="5370513" y="5568950"/>
          <p14:tracePt t="85615" x="5445125" y="5530850"/>
          <p14:tracePt t="85631" x="5532438" y="5507038"/>
          <p14:tracePt t="85647" x="5607050" y="5468938"/>
          <p14:tracePt t="85650" x="5695950" y="5443538"/>
          <p14:tracePt t="85664" x="5795963" y="5407025"/>
          <p14:tracePt t="85681" x="5895975" y="5394325"/>
          <p14:tracePt t="85696" x="6008688" y="5368925"/>
          <p14:tracePt t="85712" x="6157913" y="5343525"/>
          <p14:tracePt t="85729" x="6208713" y="5330825"/>
          <p14:tracePt t="85746" x="6308725" y="5318125"/>
          <p14:tracePt t="85764" x="6346825" y="5318125"/>
          <p14:tracePt t="85779" x="6370638" y="5318125"/>
          <p14:tracePt t="85989" x="6396038" y="5294313"/>
          <p14:tracePt t="86002" x="6408738" y="5294313"/>
          <p14:tracePt t="86013" x="6434138" y="5268913"/>
          <p14:tracePt t="86025" x="6472238" y="5243513"/>
          <p14:tracePt t="86038" x="6508750" y="5205413"/>
          <p14:tracePt t="86049" x="6572250" y="5168900"/>
          <p14:tracePt t="86064" x="6646863" y="5118100"/>
          <p14:tracePt t="86080" x="6734175" y="5056188"/>
          <p14:tracePt t="86099" x="6972300" y="4892675"/>
          <p14:tracePt t="86114" x="7085013" y="4805363"/>
          <p14:tracePt t="86131" x="7185025" y="4743450"/>
          <p14:tracePt t="86147" x="7397750" y="4618038"/>
          <p14:tracePt t="86165" x="7485063" y="4579938"/>
          <p14:tracePt t="86181" x="7548563" y="4543425"/>
          <p14:tracePt t="86182" x="7610475" y="4505325"/>
          <p14:tracePt t="86199" x="7648575" y="4454525"/>
          <p14:tracePt t="86214" x="7673975" y="4418013"/>
          <p14:tracePt t="86234" x="7735888" y="4330700"/>
          <p14:tracePt t="86247" x="7761288" y="4279900"/>
          <p14:tracePt t="86265" x="7785100" y="4254500"/>
          <p14:tracePt t="86268" x="7810500" y="4217988"/>
          <p14:tracePt t="86281" x="7823200" y="4192588"/>
          <p14:tracePt t="86299" x="7823200" y="4167188"/>
          <p14:tracePt t="86315" x="7823200" y="4141788"/>
          <p14:tracePt t="86316" x="7823200" y="4129088"/>
          <p14:tracePt t="86332" x="7823200" y="4105275"/>
          <p14:tracePt t="86349" x="7823200" y="4079875"/>
          <p14:tracePt t="86368" x="7785100" y="4041775"/>
          <p14:tracePt t="86381" x="7761288" y="4029075"/>
          <p14:tracePt t="86399" x="7735888" y="4017963"/>
          <p14:tracePt t="86401" x="7710488" y="3979863"/>
          <p14:tracePt t="86415" x="7661275" y="3954463"/>
          <p14:tracePt t="86434" x="7623175" y="3916363"/>
          <p14:tracePt t="86449" x="7561263" y="3879850"/>
          <p14:tracePt t="86450" x="7510463" y="3841750"/>
          <p14:tracePt t="86466" x="7448550" y="3816350"/>
          <p14:tracePt t="86481" x="7385050" y="3767138"/>
          <p14:tracePt t="86499" x="7259638" y="3654425"/>
          <p14:tracePt t="86515" x="7210425" y="3603625"/>
          <p14:tracePt t="86532" x="7159625" y="3529013"/>
          <p14:tracePt t="86548" x="7072313" y="3416300"/>
          <p14:tracePt t="86567" x="7059613" y="3378200"/>
          <p14:tracePt t="86581" x="7046913" y="3341688"/>
          <p14:tracePt t="86583" x="7046913" y="3328988"/>
          <p14:tracePt t="86599" x="7046913" y="3316288"/>
          <p14:tracePt t="86851" x="7046913" y="3303588"/>
          <p14:tracePt t="86875" x="7046913" y="3290888"/>
          <p14:tracePt t="86905" x="7059613" y="3267075"/>
          <p14:tracePt t="86911" x="7072313" y="3267075"/>
          <p14:tracePt t="86925" x="7085013" y="3267075"/>
          <p14:tracePt t="86941" x="7097713" y="3254375"/>
          <p14:tracePt t="86950" x="7123113" y="3241675"/>
          <p14:tracePt t="86968" x="7134225" y="3241675"/>
          <p14:tracePt t="86984" x="7185025" y="3228975"/>
          <p14:tracePt t="87001" x="7223125" y="3216275"/>
          <p14:tracePt t="87017" x="7285038" y="3203575"/>
          <p14:tracePt t="87035" x="7385050" y="3203575"/>
          <p14:tracePt t="87051" x="7423150" y="3190875"/>
          <p14:tracePt t="87073" x="7485063" y="3190875"/>
          <p14:tracePt t="87084" x="7510463" y="3190875"/>
          <p14:tracePt t="87101" x="7548563" y="3178175"/>
          <p14:tracePt t="87119" x="7597775" y="3178175"/>
          <p14:tracePt t="87135" x="7623175" y="3178175"/>
          <p14:tracePt t="87151" x="7648575" y="3178175"/>
          <p14:tracePt t="87168" x="7697788" y="3178175"/>
          <p14:tracePt t="87184" x="7710488" y="3178175"/>
          <p14:tracePt t="87205" x="7735888" y="3178175"/>
          <p14:tracePt t="87218" x="7748588" y="3178175"/>
          <p14:tracePt t="87234" x="7761288" y="3178175"/>
          <p14:tracePt t="87494" x="7773988" y="3165475"/>
          <p14:tracePt t="87506" x="7785100" y="3165475"/>
          <p14:tracePt t="87519" x="7797800" y="3165475"/>
          <p14:tracePt t="87530" x="7823200" y="3165475"/>
          <p14:tracePt t="87542" x="7848600" y="3165475"/>
          <p14:tracePt t="87554" x="7861300" y="3154363"/>
          <p14:tracePt t="87570" x="7874000" y="3154363"/>
          <p14:tracePt t="87585" x="7910513" y="3154363"/>
          <p14:tracePt t="87603" x="7961313" y="3141663"/>
          <p14:tracePt t="87620" x="7986713" y="3141663"/>
          <p14:tracePt t="87636" x="8010525" y="3141663"/>
          <p14:tracePt t="87652" x="8061325" y="3141663"/>
          <p14:tracePt t="87675" x="8074025" y="3141663"/>
          <p14:tracePt t="87701" x="8086725" y="3141663"/>
          <p14:tracePt t="88052" x="8099425" y="3141663"/>
          <p14:tracePt t="88112" x="8110538" y="3141663"/>
          <p14:tracePt t="88124" x="8123238" y="3141663"/>
          <p14:tracePt t="88140" x="8148638" y="3141663"/>
          <p14:tracePt t="88148" x="8161338" y="3141663"/>
          <p14:tracePt t="88161" x="8174038" y="3141663"/>
          <p14:tracePt t="88173" x="8199438" y="3141663"/>
          <p14:tracePt t="88186" x="8212138" y="3141663"/>
          <p14:tracePt t="88204" x="8223250" y="3141663"/>
          <p14:tracePt t="88222" x="8248650" y="3141663"/>
          <p14:tracePt t="88239" x="8261350" y="3141663"/>
          <p14:tracePt t="88254" x="8286750" y="3141663"/>
          <p14:tracePt t="88272" x="8299450" y="3141663"/>
          <p14:tracePt t="88287" x="8324850" y="3141663"/>
          <p14:tracePt t="88305" x="8348663" y="3141663"/>
          <p14:tracePt t="88320" x="8361363" y="3141663"/>
          <p14:tracePt t="88877" x="8361363" y="3178175"/>
          <p14:tracePt t="88890" x="8361363" y="3190875"/>
          <p14:tracePt t="88914" x="8361363" y="3203575"/>
          <p14:tracePt t="88949" x="8348663" y="3203575"/>
          <p14:tracePt t="88963" x="8324850" y="3203575"/>
          <p14:tracePt t="88975" x="8299450" y="3203575"/>
          <p14:tracePt t="88986" x="8235950" y="3190875"/>
          <p14:tracePt t="88997" x="8161338" y="3178175"/>
          <p14:tracePt t="89011" x="8086725" y="3165475"/>
          <p14:tracePt t="89023" x="8023225" y="3141663"/>
          <p14:tracePt t="89040" x="7961313" y="3128963"/>
          <p14:tracePt t="89056" x="7910513" y="3116263"/>
          <p14:tracePt t="89058" x="7874000" y="3103563"/>
          <p14:tracePt t="89076" x="7848600" y="3090863"/>
          <p14:tracePt t="89090" x="7810500" y="3090863"/>
          <p14:tracePt t="89108" x="7797800" y="3078163"/>
          <p14:tracePt t="89123" x="7785100" y="3078163"/>
          <p14:tracePt t="89205" x="7797800" y="3078163"/>
          <p14:tracePt t="89229" x="7810500" y="3078163"/>
          <p14:tracePt t="89252" x="7823200" y="3090863"/>
          <p14:tracePt t="89265" x="7835900" y="3090863"/>
          <p14:tracePt t="89279" x="7835900" y="3103563"/>
          <p14:tracePt t="89290" x="7848600" y="3116263"/>
          <p14:tracePt t="89315" x="7861300" y="3128963"/>
          <p14:tracePt t="89326" x="7861300" y="3141663"/>
          <p14:tracePt t="89340" x="7874000" y="3154363"/>
          <p14:tracePt t="89357" x="7874000" y="3178175"/>
          <p14:tracePt t="89375" x="7897813" y="3228975"/>
          <p14:tracePt t="89390" x="7897813" y="3278188"/>
          <p14:tracePt t="89409" x="7910513" y="3328988"/>
          <p14:tracePt t="89411" x="7923213" y="3416300"/>
          <p14:tracePt t="89423" x="7923213" y="3503613"/>
          <p14:tracePt t="89441" x="7923213" y="3603625"/>
          <p14:tracePt t="89458" x="7923213" y="3854450"/>
          <p14:tracePt t="89476" x="7923213" y="3954463"/>
          <p14:tracePt t="89491" x="7923213" y="4041775"/>
          <p14:tracePt t="89509" x="7910513" y="4141788"/>
          <p14:tracePt t="89523" x="7897813" y="4167188"/>
          <p14:tracePt t="89543" x="7886700" y="4154488"/>
          <p14:tracePt t="89557" x="7886700" y="4117975"/>
          <p14:tracePt t="89726" x="7874000" y="4117975"/>
          <p14:tracePt t="89738" x="7861300" y="4117975"/>
          <p14:tracePt t="89751" x="7835900" y="4129088"/>
          <p14:tracePt t="89762" x="7810500" y="4141788"/>
          <p14:tracePt t="89776" x="7773988" y="4179888"/>
          <p14:tracePt t="89791" x="7697788" y="4230688"/>
          <p14:tracePt t="89812" x="7485063" y="4454525"/>
          <p14:tracePt t="89824" x="7310438" y="4630738"/>
          <p14:tracePt t="89842" x="7097713" y="4792663"/>
          <p14:tracePt t="89859" x="6946900" y="4930775"/>
          <p14:tracePt t="89875" x="6696075" y="5168900"/>
          <p14:tracePt t="89891" x="6572250" y="5256213"/>
          <p14:tracePt t="89913" x="6359525" y="5381625"/>
          <p14:tracePt t="89925" x="6283325" y="5430838"/>
          <p14:tracePt t="89942" x="6208713" y="5468938"/>
          <p14:tracePt t="89958" x="6083300" y="5507038"/>
          <p14:tracePt t="89976" x="6008688" y="5530850"/>
          <p14:tracePt t="89992" x="5932488" y="5556250"/>
          <p14:tracePt t="90009" x="5883275" y="5581650"/>
          <p14:tracePt t="90025" x="5845175" y="5594350"/>
          <p14:tracePt t="90043" x="5795963" y="5630863"/>
          <p14:tracePt t="90059" x="5770563" y="5630863"/>
          <p14:tracePt t="90077" x="5770563" y="5643563"/>
          <p14:tracePt t="90081" x="5757863" y="5643563"/>
          <p14:tracePt t="90320" x="5732463" y="5643563"/>
          <p14:tracePt t="90332" x="5719763" y="5643563"/>
          <p14:tracePt t="90346" x="5683250" y="5643563"/>
          <p14:tracePt t="90357" x="5632450" y="5643563"/>
          <p14:tracePt t="90369" x="5557838" y="5656263"/>
          <p14:tracePt t="90381" x="5470525" y="5681663"/>
          <p14:tracePt t="90392" x="5345113" y="5707063"/>
          <p14:tracePt t="90409" x="5219700" y="5743575"/>
          <p14:tracePt t="90425" x="5081588" y="5756275"/>
          <p14:tracePt t="90442" x="4894263" y="5794375"/>
          <p14:tracePt t="90459" x="4806950" y="5807075"/>
          <p14:tracePt t="90477" x="4668838" y="5832475"/>
          <p14:tracePt t="90492" x="4619625" y="5832475"/>
          <p14:tracePt t="90511" x="4581525" y="5832475"/>
          <p14:tracePt t="90526" x="4518025" y="5832475"/>
          <p14:tracePt t="90550" x="4494213" y="5832475"/>
          <p14:tracePt t="90599" x="4481513" y="5832475"/>
          <p14:tracePt t="90757" x="4481513" y="5819775"/>
          <p14:tracePt t="90805" x="4494213" y="5819775"/>
          <p14:tracePt t="90817" x="4506913" y="5819775"/>
          <p14:tracePt t="90854" x="4518025" y="5819775"/>
          <p14:tracePt t="90890" x="4530725" y="5819775"/>
          <p14:tracePt t="90915" x="4543425" y="5819775"/>
          <p14:tracePt t="90940" x="4556125" y="5819775"/>
          <p14:tracePt t="90964" x="4568825" y="5819775"/>
          <p14:tracePt t="90999" x="4581525" y="5819775"/>
          <p14:tracePt t="91024" x="4594225" y="5819775"/>
          <p14:tracePt t="91036" x="4606925" y="5819775"/>
          <p14:tracePt t="91061" x="4619625" y="5819775"/>
          <p14:tracePt t="91085" x="4630738" y="5819775"/>
          <p14:tracePt t="91109" x="4656138" y="5819775"/>
          <p14:tracePt t="91133" x="4668838" y="5819775"/>
          <p14:tracePt t="91147" x="4706938" y="5819775"/>
          <p14:tracePt t="91156" x="4719638" y="5819775"/>
          <p14:tracePt t="91169" x="4743450" y="5819775"/>
          <p14:tracePt t="91183" x="4768850" y="5819775"/>
          <p14:tracePt t="91196" x="4794250" y="5819775"/>
          <p14:tracePt t="91214" x="4819650" y="5819775"/>
          <p14:tracePt t="91230" x="4894263" y="5819775"/>
          <p14:tracePt t="91249" x="4932363" y="5819775"/>
          <p14:tracePt t="91261" x="4968875" y="5819775"/>
          <p14:tracePt t="91281" x="5019675" y="5819775"/>
          <p14:tracePt t="91295" x="5032375" y="5819775"/>
          <p14:tracePt t="91312" x="5045075" y="5819775"/>
          <p14:tracePt t="91329" x="5057775" y="5819775"/>
          <p14:tracePt t="91569" x="5068888" y="5807075"/>
          <p14:tracePt t="91607" x="5081588" y="5807075"/>
          <p14:tracePt t="91619" x="5081588" y="5794375"/>
          <p14:tracePt t="91630" x="5094288" y="5794375"/>
          <p14:tracePt t="91643" x="5106988" y="5794375"/>
          <p14:tracePt t="91667" x="5132388" y="5794375"/>
          <p14:tracePt t="91691" x="5145088" y="5794375"/>
          <p14:tracePt t="91704" x="5170488" y="5794375"/>
          <p14:tracePt t="91729" x="5181600" y="5794375"/>
          <p14:tracePt t="91739" x="5207000" y="5794375"/>
          <p14:tracePt t="91752" x="5219700" y="5794375"/>
          <p14:tracePt t="91763" x="5232400" y="5794375"/>
          <p14:tracePt t="91780" x="5245100" y="5794375"/>
          <p14:tracePt t="91796" x="5270500" y="5794375"/>
          <p14:tracePt t="91815" x="5332413" y="5794375"/>
          <p14:tracePt t="91829" x="5383213" y="5794375"/>
          <p14:tracePt t="91846" x="5432425" y="5794375"/>
          <p14:tracePt t="91849" x="5495925" y="5794375"/>
          <p14:tracePt t="91862" x="5595938" y="5794375"/>
          <p14:tracePt t="91880" x="5719763" y="5794375"/>
          <p14:tracePt t="91896" x="5908675" y="5794375"/>
          <p14:tracePt t="91913" x="5983288" y="5794375"/>
          <p14:tracePt t="91929" x="6070600" y="5794375"/>
          <p14:tracePt t="91947" x="6134100" y="5794375"/>
          <p14:tracePt t="91963" x="6296025" y="5794375"/>
          <p14:tracePt t="91981" x="6346825" y="5794375"/>
          <p14:tracePt t="91983" x="6383338" y="5794375"/>
          <p14:tracePt t="91996" x="6446838" y="5794375"/>
          <p14:tracePt t="92013" x="6496050" y="5794375"/>
          <p14:tracePt t="92030" x="6546850" y="5794375"/>
          <p14:tracePt t="92030" x="6608763" y="5794375"/>
          <p14:tracePt t="92047" x="6659563" y="5768975"/>
          <p14:tracePt t="92063" x="6684963" y="5756275"/>
          <p14:tracePt t="92080" x="6684963" y="5732463"/>
          <p14:tracePt t="92298" x="6696075" y="5732463"/>
          <p14:tracePt t="92310" x="6708775" y="5732463"/>
          <p14:tracePt t="92322" x="6734175" y="5732463"/>
          <p14:tracePt t="92335" x="6746875" y="5732463"/>
          <p14:tracePt t="92347" x="6784975" y="5732463"/>
          <p14:tracePt t="92364" x="6821488" y="5732463"/>
          <p14:tracePt t="92380" x="6859588" y="5732463"/>
          <p14:tracePt t="92396" x="6946900" y="5732463"/>
          <p14:tracePt t="92413" x="6997700" y="5732463"/>
          <p14:tracePt t="92431" x="7123113" y="5732463"/>
          <p14:tracePt t="92447" x="7172325" y="5732463"/>
          <p14:tracePt t="92464" x="7210425" y="5732463"/>
          <p14:tracePt t="92480" x="7272338" y="5719763"/>
          <p14:tracePt t="92497" x="7297738" y="5719763"/>
          <p14:tracePt t="92514" x="7323138" y="5719763"/>
          <p14:tracePt t="92530" x="7397750" y="5719763"/>
          <p14:tracePt t="92548" x="7435850" y="5719763"/>
          <p14:tracePt t="92564" x="7510463" y="5719763"/>
          <p14:tracePt t="92581" x="7535863" y="5719763"/>
          <p14:tracePt t="92597" x="7561263" y="5719763"/>
          <p14:tracePt t="92615" x="7635875" y="5694363"/>
          <p14:tracePt t="92631" x="7661275" y="5694363"/>
          <p14:tracePt t="92650" x="7697788" y="5681663"/>
          <p14:tracePt t="92664" x="7723188" y="5668963"/>
          <p14:tracePt t="92681" x="7735888" y="5656263"/>
          <p14:tracePt t="92697" x="7735888" y="5643563"/>
          <p14:tracePt t="92715" x="7735888" y="5630863"/>
          <p14:tracePt t="92928" x="7735888" y="5619750"/>
          <p14:tracePt t="92952" x="7748588" y="5607050"/>
          <p14:tracePt t="92964" x="7773988" y="5607050"/>
          <p14:tracePt t="92976" x="7797800" y="5581650"/>
          <p14:tracePt t="92989" x="7835900" y="5568950"/>
          <p14:tracePt t="93000" x="7874000" y="5556250"/>
          <p14:tracePt t="93015" x="7910513" y="5543550"/>
          <p14:tracePt t="93031" x="7974013" y="5518150"/>
          <p14:tracePt t="93048" x="8010525" y="5507038"/>
          <p14:tracePt t="93065" x="8086725" y="5481638"/>
          <p14:tracePt t="93083" x="8148638" y="5468938"/>
          <p14:tracePt t="93098" x="8235950" y="5443538"/>
          <p14:tracePt t="93115" x="8274050" y="5443538"/>
          <p14:tracePt t="93131" x="8299450" y="5430838"/>
          <p14:tracePt t="93149" x="8348663" y="5418138"/>
          <p14:tracePt t="93165" x="8361363" y="5418138"/>
          <p14:tracePt t="93183" x="8386763" y="5418138"/>
          <p14:tracePt t="93198" x="8399463" y="5418138"/>
          <p14:tracePt t="93217" x="8412163" y="5407025"/>
          <p14:tracePt t="93232" x="8435975" y="5407025"/>
          <p14:tracePt t="93249" x="8435975" y="5394325"/>
          <p14:tracePt t="93265" x="8448675" y="5394325"/>
          <p14:tracePt t="93284" x="8537575" y="5356225"/>
          <p14:tracePt t="104758" x="8524875" y="5356225"/>
          <p14:tracePt t="104794" x="8512175" y="5356225"/>
          <p14:tracePt t="104819" x="8486775" y="5356225"/>
          <p14:tracePt t="104842" x="8474075" y="5356225"/>
          <p14:tracePt t="104854" x="8461375" y="5356225"/>
          <p14:tracePt t="104867" x="8448675" y="5356225"/>
          <p14:tracePt t="104879" x="8424863" y="5356225"/>
          <p14:tracePt t="104890" x="8399463" y="5356225"/>
          <p14:tracePt t="104903" x="8374063" y="5356225"/>
          <p14:tracePt t="104916" x="8335963" y="5356225"/>
          <p14:tracePt t="104931" x="8312150" y="5356225"/>
          <p14:tracePt t="104945" x="8274050" y="5356225"/>
          <p14:tracePt t="104963" x="8212138" y="5356225"/>
          <p14:tracePt t="104979" x="8035925" y="5407025"/>
          <p14:tracePt t="104996" x="7961313" y="5430838"/>
          <p14:tracePt t="105013" x="7810500" y="5507038"/>
          <p14:tracePt t="105030" x="7748588" y="5530850"/>
          <p14:tracePt t="105047" x="7697788" y="5543550"/>
          <p14:tracePt t="105064" x="7635875" y="5568950"/>
          <p14:tracePt t="105081" x="7623175" y="5568950"/>
          <p14:tracePt t="105100" x="7597775" y="5568950"/>
          <p14:tracePt t="105341" x="7597775" y="5581650"/>
          <p14:tracePt t="105353" x="7585075" y="5581650"/>
          <p14:tracePt t="105368" x="7572375" y="5594350"/>
          <p14:tracePt t="105378" x="7535863" y="5607050"/>
          <p14:tracePt t="105390" x="7448550" y="5630863"/>
          <p14:tracePt t="105403" x="7323138" y="5668963"/>
          <p14:tracePt t="105417" x="7134225" y="5707063"/>
          <p14:tracePt t="105433" x="6897688" y="5781675"/>
          <p14:tracePt t="105448" x="6696075" y="5832475"/>
          <p14:tracePt t="105450" x="6459538" y="5881688"/>
          <p14:tracePt t="105466" x="6221413" y="5932488"/>
          <p14:tracePt t="105481" x="6070600" y="5956300"/>
          <p14:tracePt t="105499" x="5821363" y="5981700"/>
          <p14:tracePt t="105515" x="5708650" y="5981700"/>
          <p14:tracePt t="105532" x="5583238" y="5981700"/>
          <p14:tracePt t="105547" x="5470525" y="5981700"/>
          <p14:tracePt t="105566" x="5432425" y="5981700"/>
          <p14:tracePt t="105581" x="5407025" y="5969000"/>
          <p14:tracePt t="105582" x="5383213" y="5956300"/>
          <p14:tracePt t="105600" x="5383213" y="5945188"/>
          <p14:tracePt t="105615" x="5383213" y="5932488"/>
          <p14:tracePt t="105633" x="5370513" y="5919788"/>
          <p14:tracePt t="105648" x="5370513" y="5907088"/>
          <p14:tracePt t="105666" x="5357813" y="5907088"/>
          <p14:tracePt t="105716" x="5345113" y="5894388"/>
          <p14:tracePt t="105753" x="5332413" y="5881688"/>
          <p14:tracePt t="105767" x="5319713" y="5868988"/>
          <p14:tracePt t="105777" x="5307013" y="5856288"/>
          <p14:tracePt t="105789" x="5281613" y="5832475"/>
          <p14:tracePt t="105801" x="5257800" y="5807075"/>
          <p14:tracePt t="105815" x="5219700" y="5768975"/>
          <p14:tracePt t="105835" x="5170488" y="5694363"/>
          <p14:tracePt t="105849" x="5132388" y="5568950"/>
          <p14:tracePt t="105850" x="5057775" y="5418138"/>
          <p14:tracePt t="105866" x="4994275" y="5168900"/>
          <p14:tracePt t="105882" x="4945063" y="4879975"/>
          <p14:tracePt t="105901" x="4881563" y="4167188"/>
          <p14:tracePt t="105915" x="4856163" y="3929063"/>
          <p14:tracePt t="105933" x="4856163" y="3754438"/>
          <p14:tracePt t="105936" x="4856163" y="3641725"/>
          <p14:tracePt t="105949" x="4856163" y="3590925"/>
          <p14:tracePt t="105966" x="4881563" y="3541713"/>
          <p14:tracePt t="105982" x="4894263" y="3529013"/>
          <p14:tracePt t="105983" x="4906963" y="3516313"/>
          <p14:tracePt t="106178" x="4906963" y="3503613"/>
          <p14:tracePt t="106204" x="4906963" y="3490913"/>
          <p14:tracePt t="106215" x="4919663" y="3490913"/>
          <p14:tracePt t="106251" x="4932363" y="3490913"/>
          <p14:tracePt t="106263" x="4945063" y="3490913"/>
          <p14:tracePt t="106276" x="4956175" y="3490913"/>
          <p14:tracePt t="106287" x="4968875" y="3490913"/>
          <p14:tracePt t="106312" x="4994275" y="3490913"/>
          <p14:tracePt t="106325" x="5006975" y="3503613"/>
          <p14:tracePt t="106337" x="5019675" y="3503613"/>
          <p14:tracePt t="106350" x="5045075" y="3503613"/>
          <p14:tracePt t="106368" x="5057775" y="3503613"/>
          <p14:tracePt t="106385" x="5068888" y="3503613"/>
          <p14:tracePt t="106401" x="5081588" y="3503613"/>
          <p14:tracePt t="106419" x="5094288" y="3503613"/>
          <p14:tracePt t="106436" x="5106988" y="3503613"/>
          <p14:tracePt t="106471" x="5119688" y="3503613"/>
          <p14:tracePt t="106482" x="5132388" y="3503613"/>
          <p14:tracePt t="106494" x="5132388" y="3490913"/>
          <p14:tracePt t="106507" x="5145088" y="3490913"/>
          <p14:tracePt t="106531" x="5157788" y="3490913"/>
          <p14:tracePt t="106543" x="5157788" y="3479800"/>
          <p14:tracePt t="106555" x="5181600" y="3479800"/>
          <p14:tracePt t="106570" x="5181600" y="3467100"/>
          <p14:tracePt t="106584" x="5194300" y="3467100"/>
          <p14:tracePt t="106605" x="5219700" y="3454400"/>
          <p14:tracePt t="106619" x="5245100" y="3441700"/>
          <p14:tracePt t="106636" x="5270500" y="3441700"/>
          <p14:tracePt t="106640" x="5294313" y="3416300"/>
          <p14:tracePt t="106653" x="5319713" y="3416300"/>
          <p14:tracePt t="106670" x="5370513" y="3390900"/>
          <p14:tracePt t="106685" x="5407025" y="3378200"/>
          <p14:tracePt t="106688" x="5470525" y="3367088"/>
          <p14:tracePt t="106702" x="5507038" y="3354388"/>
          <p14:tracePt t="106718" x="5545138" y="3354388"/>
          <p14:tracePt t="106739" x="5632450" y="3341688"/>
          <p14:tracePt t="106752" x="5683250" y="3341688"/>
          <p14:tracePt t="106770" x="5757863" y="3341688"/>
          <p14:tracePt t="106786" x="5870575" y="3341688"/>
          <p14:tracePt t="106802" x="5921375" y="3341688"/>
          <p14:tracePt t="106820" x="5983288" y="3341688"/>
          <p14:tracePt t="106821" x="6045200" y="3341688"/>
          <p14:tracePt t="106836" x="6108700" y="3341688"/>
          <p14:tracePt t="106852" x="6170613" y="3341688"/>
          <p14:tracePt t="106873" x="6259513" y="3341688"/>
          <p14:tracePt t="106886" x="6283325" y="3354388"/>
          <p14:tracePt t="106903" x="6308725" y="3367088"/>
          <p14:tracePt t="106920" x="6346825" y="3378200"/>
          <p14:tracePt t="106936" x="6359525" y="3378200"/>
          <p14:tracePt t="107209" x="6370638" y="3378200"/>
          <p14:tracePt t="107222" x="6383338" y="3367088"/>
          <p14:tracePt t="107235" x="6396038" y="3367088"/>
          <p14:tracePt t="107247" x="6421438" y="3354388"/>
          <p14:tracePt t="107259" x="6446838" y="3341688"/>
          <p14:tracePt t="107273" x="6472238" y="3328988"/>
          <p14:tracePt t="107287" x="6508750" y="3316288"/>
          <p14:tracePt t="107304" x="6546850" y="3290888"/>
          <p14:tracePt t="107307" x="6621463" y="3278188"/>
          <p14:tracePt t="107320" x="6708775" y="3254375"/>
          <p14:tracePt t="107339" x="6784975" y="3254375"/>
          <p14:tracePt t="107353" x="6846888" y="3241675"/>
          <p14:tracePt t="107355" x="6921500" y="3216275"/>
          <p14:tracePt t="107371" x="7010400" y="3203575"/>
          <p14:tracePt t="107387" x="7097713" y="3203575"/>
          <p14:tracePt t="107406" x="7210425" y="3203575"/>
          <p14:tracePt t="107421" x="7246938" y="3190875"/>
          <p14:tracePt t="107440" x="7323138" y="3190875"/>
          <p14:tracePt t="107454" x="7359650" y="3190875"/>
          <p14:tracePt t="107471" x="7397750" y="3190875"/>
          <p14:tracePt t="107488" x="7435850" y="3190875"/>
          <p14:tracePt t="107489" x="7472363" y="3203575"/>
          <p14:tracePt t="107505" x="7510463" y="3228975"/>
          <p14:tracePt t="107520" x="7535863" y="3241675"/>
          <p14:tracePt t="107543" x="7572375" y="3290888"/>
          <p14:tracePt t="107553" x="7597775" y="3303588"/>
          <p14:tracePt t="107572" x="7623175" y="3328988"/>
          <p14:tracePt t="107576" x="7635875" y="3354388"/>
          <p14:tracePt t="107588" x="7648575" y="3378200"/>
          <p14:tracePt t="107605" x="7661275" y="3403600"/>
          <p14:tracePt t="107622" x="7697788" y="3441700"/>
          <p14:tracePt t="107638" x="7710488" y="3467100"/>
          <p14:tracePt t="107654" x="7723188" y="3479800"/>
          <p14:tracePt t="107674" x="7748588" y="3516313"/>
          <p14:tracePt t="107688" x="7748588" y="3529013"/>
          <p14:tracePt t="107705" x="7761288" y="3567113"/>
          <p14:tracePt t="107709" x="7773988" y="3579813"/>
          <p14:tracePt t="107721" x="7785100" y="3603625"/>
          <p14:tracePt t="107740" x="7785100" y="3616325"/>
          <p14:tracePt t="107743" x="7810500" y="3641725"/>
          <p14:tracePt t="107755" x="7810500" y="3667125"/>
          <p14:tracePt t="107772" x="7823200" y="3679825"/>
          <p14:tracePt t="107788" x="7835900" y="3703638"/>
          <p14:tracePt t="107806" x="7861300" y="3741738"/>
          <p14:tracePt t="107821" x="7861300" y="3767138"/>
          <p14:tracePt t="107843" x="7886700" y="3803650"/>
          <p14:tracePt t="107854" x="7897813" y="3841750"/>
          <p14:tracePt t="107871" x="7910513" y="3867150"/>
          <p14:tracePt t="107887" x="7935913" y="3892550"/>
          <p14:tracePt t="107904" x="7986713" y="3979863"/>
          <p14:tracePt t="107920" x="8023225" y="4017963"/>
          <p14:tracePt t="107939" x="8110538" y="4092575"/>
          <p14:tracePt t="107954" x="8161338" y="4141788"/>
          <p14:tracePt t="107972" x="8223250" y="4192588"/>
          <p14:tracePt t="107974" x="8274050" y="4230688"/>
          <p14:tracePt t="107987" x="8299450" y="4254500"/>
          <p14:tracePt t="108004" x="8335963" y="4279900"/>
          <p14:tracePt t="108021" x="8361363" y="4279900"/>
          <p14:tracePt t="108290" x="8374063" y="4279900"/>
          <p14:tracePt t="108302" x="8374063" y="4292600"/>
          <p14:tracePt t="108314" x="8399463" y="4305300"/>
          <p14:tracePt t="108326" x="8412163" y="4318000"/>
          <p14:tracePt t="108342" x="8424863" y="4330700"/>
          <p14:tracePt t="108356" x="8461375" y="4341813"/>
          <p14:tracePt t="108374" x="8486775" y="4367213"/>
          <p14:tracePt t="108376" x="8512175" y="4379913"/>
          <p14:tracePt t="108390" x="8537575" y="4392613"/>
          <p14:tracePt t="108407" x="8561388" y="4418013"/>
          <p14:tracePt t="108424" x="8599488" y="4454525"/>
          <p14:tracePt t="108442" x="8599488" y="4467225"/>
          <p14:tracePt t="108456" x="8599488" y="4479925"/>
          <p14:tracePt t="108459" x="8612188" y="4505325"/>
          <p14:tracePt t="108476" x="8612188" y="4530725"/>
          <p14:tracePt t="108490" x="8612188" y="4554538"/>
          <p14:tracePt t="108508" x="8612188" y="4579938"/>
          <p14:tracePt t="108511" x="8612188" y="4618038"/>
          <p14:tracePt t="108523" x="8612188" y="4656138"/>
          <p14:tracePt t="108546" x="8586788" y="4779963"/>
          <p14:tracePt t="108558" x="8561388" y="4856163"/>
          <p14:tracePt t="108574" x="8548688" y="4943475"/>
          <p14:tracePt t="108590" x="8537575" y="5018088"/>
          <p14:tracePt t="108593" x="8524875" y="5092700"/>
          <p14:tracePt t="108610" x="8524875" y="5168900"/>
          <p14:tracePt t="108624" x="8512175" y="5205413"/>
          <p14:tracePt t="108643" x="8486775" y="5281613"/>
          <p14:tracePt t="108659" x="8474075" y="5305425"/>
          <p14:tracePt t="108674" x="8474075" y="5356225"/>
          <p14:tracePt t="108680" x="8461375" y="5368925"/>
          <p14:tracePt t="108691" x="8448675" y="5381625"/>
          <p14:tracePt t="108708" x="8448675" y="5394325"/>
          <p14:tracePt t="108723" x="8435975" y="5394325"/>
          <p14:tracePt t="108741" x="8424863" y="5407025"/>
          <p14:tracePt t="108757" x="8412163" y="5418138"/>
          <p14:tracePt t="108775" x="8374063" y="5418138"/>
          <p14:tracePt t="108791" x="8361363" y="5418138"/>
          <p14:tracePt t="108808" x="8348663" y="5418138"/>
          <p14:tracePt t="108812" x="8312150" y="5418138"/>
          <p14:tracePt t="108825" x="8299450" y="5430838"/>
          <p14:tracePt t="108843" x="8274050" y="5430838"/>
          <p14:tracePt t="108858" x="8248650" y="5430838"/>
          <p14:tracePt t="108860" x="8223250" y="5443538"/>
          <p14:tracePt t="108874" x="8186738" y="5443538"/>
          <p14:tracePt t="108891" x="8148638" y="5443538"/>
          <p14:tracePt t="108909" x="8086725" y="5468938"/>
          <p14:tracePt t="108925" x="8074025" y="5481638"/>
          <p14:tracePt t="108942" x="8048625" y="5481638"/>
          <p14:tracePt t="108946" x="8010525" y="5481638"/>
          <p14:tracePt t="108960" x="7999413" y="5481638"/>
          <p14:tracePt t="108976" x="7986713" y="5481638"/>
          <p14:tracePt t="108991" x="7974013" y="5481638"/>
          <p14:tracePt t="108993" x="7935913" y="5481638"/>
          <p14:tracePt t="109018" x="7923213" y="5481638"/>
          <p14:tracePt t="109030" x="7910513" y="5481638"/>
          <p14:tracePt t="109044" x="7897813" y="5468938"/>
          <p14:tracePt t="109058" x="7897813" y="5456238"/>
          <p14:tracePt t="109078" x="7897813" y="5443538"/>
          <p14:tracePt t="109103" x="7897813" y="5430838"/>
          <p14:tracePt t="109127" x="7897813" y="5407025"/>
          <p14:tracePt t="109152" x="7897813" y="5394325"/>
          <p14:tracePt t="109188" x="7897813" y="5381625"/>
          <p14:tracePt t="109200" x="7897813" y="5368925"/>
          <p14:tracePt t="109214" x="7910513" y="5368925"/>
          <p14:tracePt t="109226" x="7910513" y="5356225"/>
          <p14:tracePt t="109246" x="7923213" y="5356225"/>
          <p14:tracePt t="109248" x="7935913" y="5343525"/>
          <p14:tracePt t="109260" x="7948613" y="5330825"/>
          <p14:tracePt t="109275" x="7961313" y="5318125"/>
          <p14:tracePt t="109292" x="7986713" y="5294313"/>
          <p14:tracePt t="109310" x="8035925" y="5243513"/>
          <p14:tracePt t="109325" x="8061325" y="5218113"/>
          <p14:tracePt t="109343" x="8110538" y="5194300"/>
          <p14:tracePt t="109346" x="8161338" y="5143500"/>
          <p14:tracePt t="109358" x="8212138" y="5105400"/>
          <p14:tracePt t="109377" x="8261350" y="5056188"/>
          <p14:tracePt t="109392" x="8312150" y="5030788"/>
          <p14:tracePt t="109394" x="8348663" y="4981575"/>
          <p14:tracePt t="109410" x="8374063" y="4956175"/>
          <p14:tracePt t="109426" x="8412163" y="4905375"/>
          <p14:tracePt t="109444" x="8474075" y="4843463"/>
          <p14:tracePt t="109459" x="8486775" y="4792663"/>
          <p14:tracePt t="109477" x="8524875" y="4768850"/>
          <p14:tracePt t="109479" x="8537575" y="4730750"/>
          <p14:tracePt t="109493" x="8561388" y="4692650"/>
          <p14:tracePt t="109512" x="8574088" y="4656138"/>
          <p14:tracePt t="109526" x="8599488" y="4630738"/>
          <p14:tracePt t="109544" x="8637588" y="4579938"/>
          <p14:tracePt t="109560" x="8650288" y="4543425"/>
          <p14:tracePt t="109578" x="8686800" y="4467225"/>
          <p14:tracePt t="109592" x="8699500" y="4430713"/>
          <p14:tracePt t="109611" x="8712200" y="4392613"/>
          <p14:tracePt t="109614" x="8737600" y="4354513"/>
          <p14:tracePt t="109626" x="8737600" y="4330700"/>
          <p14:tracePt t="109644" x="8750300" y="4305300"/>
          <p14:tracePt t="109664" x="8763000" y="4267200"/>
          <p14:tracePt t="109686" x="8763000" y="4254500"/>
          <p14:tracePt t="109697" x="8774113" y="4254500"/>
          <p14:tracePt t="109712" x="8774113" y="4241800"/>
          <p14:tracePt t="109734" x="8786813" y="4241800"/>
          <p14:tracePt t="110268" x="8786813" y="4230688"/>
          <p14:tracePt t="110304" x="8786813" y="4217988"/>
          <p14:tracePt t="110318" x="8786813" y="4205288"/>
          <p14:tracePt t="110329" x="8763000" y="4179888"/>
          <p14:tracePt t="110340" x="8750300" y="4154488"/>
          <p14:tracePt t="110353" x="8724900" y="4117975"/>
          <p14:tracePt t="110363" x="8724900" y="4092575"/>
          <p14:tracePt t="110379" x="8699500" y="4054475"/>
          <p14:tracePt t="110395" x="8686800" y="4029075"/>
          <p14:tracePt t="110414" x="8686800" y="3967163"/>
          <p14:tracePt t="110428" x="8686800" y="3929063"/>
          <p14:tracePt t="110446" x="8686800" y="3905250"/>
          <p14:tracePt t="110462" x="8686800" y="3879850"/>
          <p14:tracePt t="110481" x="8686800" y="3854450"/>
          <p14:tracePt t="110496" x="8686800" y="3841750"/>
          <p14:tracePt t="110729" x="8699500" y="3841750"/>
          <p14:tracePt t="111397" x="8699500" y="3854450"/>
          <p14:tracePt t="111432" x="8699500" y="3867150"/>
          <p14:tracePt t="111444" x="8699500" y="3879850"/>
          <p14:tracePt t="111469" x="8699500" y="3892550"/>
          <p14:tracePt t="111483" x="8699500" y="3916363"/>
          <p14:tracePt t="111493" x="8699500" y="3929063"/>
          <p14:tracePt t="111505" x="8699500" y="3941763"/>
          <p14:tracePt t="111521" x="8686800" y="3967163"/>
          <p14:tracePt t="111531" x="8686800" y="4005263"/>
          <p14:tracePt t="111550" x="8686800" y="4054475"/>
          <p14:tracePt t="111553" x="8661400" y="4117975"/>
          <p14:tracePt t="111566" x="8650288" y="4192588"/>
          <p14:tracePt t="111586" x="8624888" y="4279900"/>
          <p14:tracePt t="111590" x="8599488" y="4418013"/>
          <p14:tracePt t="111602" x="8574088" y="4530725"/>
          <p14:tracePt t="111617" x="8537575" y="4656138"/>
          <p14:tracePt t="111632" x="8499475" y="4756150"/>
          <p14:tracePt t="111651" x="8448675" y="4905375"/>
          <p14:tracePt t="111664" x="8448675" y="4956175"/>
          <p14:tracePt t="111683" x="8424863" y="4992688"/>
          <p14:tracePt t="111699" x="8412163" y="5018088"/>
          <p14:tracePt t="111716" x="8399463" y="5018088"/>
          <p14:tracePt t="111929" x="8374063" y="5018088"/>
          <p14:tracePt t="111941" x="8361363" y="5043488"/>
          <p14:tracePt t="111955" x="8324850" y="5056188"/>
          <p14:tracePt t="111966" x="8261350" y="5068888"/>
          <p14:tracePt t="111983" x="8161338" y="5118100"/>
          <p14:tracePt t="111999" x="7999413" y="5168900"/>
          <p14:tracePt t="112001" x="7835900" y="5230813"/>
          <p14:tracePt t="112016" x="7648575" y="5305425"/>
          <p14:tracePt t="112033" x="7459663" y="5381625"/>
          <p14:tracePt t="112051" x="7072313" y="5507038"/>
          <p14:tracePt t="112067" x="6934200" y="5556250"/>
          <p14:tracePt t="112083" x="6797675" y="5594350"/>
          <p14:tracePt t="112101" x="6534150" y="5668963"/>
          <p14:tracePt t="112117" x="6421438" y="5694363"/>
          <p14:tracePt t="112133" x="6370638" y="5694363"/>
          <p14:tracePt t="112135" x="6334125" y="5707063"/>
          <p14:tracePt t="112150" x="6308725" y="5707063"/>
          <p14:tracePt t="112166" x="6296025" y="5707063"/>
          <p14:tracePt t="112391" x="6270625" y="5719763"/>
          <p14:tracePt t="112401" x="6196013" y="5743575"/>
          <p14:tracePt t="112415" x="6070600" y="5807075"/>
          <p14:tracePt t="112427" x="5932488" y="5856288"/>
          <p14:tracePt t="112439" x="5770563" y="5894388"/>
          <p14:tracePt t="112452" x="5570538" y="5956300"/>
          <p14:tracePt t="112467" x="5394325" y="6019800"/>
          <p14:tracePt t="112484" x="5245100" y="6056313"/>
          <p14:tracePt t="112502" x="4932363" y="6145213"/>
          <p14:tracePt t="112517" x="4781550" y="6181725"/>
          <p14:tracePt t="112534" x="4643438" y="6207125"/>
          <p14:tracePt t="112536" x="4530725" y="6245225"/>
          <p14:tracePt t="112550" x="4418013" y="6269038"/>
          <p14:tracePt t="112567" x="4305300" y="6294438"/>
          <p14:tracePt t="112586" x="4130675" y="6332538"/>
          <p14:tracePt t="112601" x="4081463" y="6345238"/>
          <p14:tracePt t="112620" x="4017963" y="6345238"/>
          <p14:tracePt t="112623" x="3979863" y="6357938"/>
          <p14:tracePt t="112635" x="3943350" y="6357938"/>
          <p14:tracePt t="112651" x="3917950" y="6381750"/>
          <p14:tracePt t="112667" x="3892550" y="6381750"/>
          <p14:tracePt t="112684" x="3856038" y="6381750"/>
          <p14:tracePt t="112701" x="3830638" y="6394450"/>
          <p14:tracePt t="112719" x="3817938" y="6394450"/>
          <p14:tracePt t="112734" x="3805238" y="6394450"/>
          <p14:tracePt t="113046" x="3805238" y="6407150"/>
          <p14:tracePt t="113058" x="3792538" y="6407150"/>
          <p14:tracePt t="113071" x="3779838" y="6419850"/>
          <p14:tracePt t="113082" x="3767138" y="6419850"/>
          <p14:tracePt t="113107" x="3743325" y="6432550"/>
          <p14:tracePt t="113131" x="3730625" y="6445250"/>
          <p14:tracePt t="113143" x="3692525" y="6445250"/>
          <p14:tracePt t="113155" x="3667125" y="6457950"/>
          <p14:tracePt t="113168" x="3654425" y="6470650"/>
          <p14:tracePt t="113186" x="3630613" y="6483350"/>
          <p14:tracePt t="113204" x="3579813" y="6494463"/>
          <p14:tracePt t="113222" x="3567113" y="6507163"/>
          <p14:tracePt t="113236" x="3541713" y="6507163"/>
          <p14:tracePt t="113254" x="3530600" y="6519863"/>
          <p14:tracePt t="113269" x="3517900" y="6519863"/>
          <p14:tracePt t="113289" x="3492500" y="6532563"/>
          <p14:tracePt t="113312" x="3479800" y="6532563"/>
          <p14:tracePt t="113337" x="3467100" y="6532563"/>
          <p14:tracePt t="113363" x="3454400" y="6532563"/>
          <p14:tracePt t="113604" x="3467100" y="6532563"/>
          <p14:tracePt t="113641" x="3479800" y="6532563"/>
          <p14:tracePt t="113677" x="3492500" y="6532563"/>
          <p14:tracePt t="113713" x="3505200" y="6532563"/>
          <p14:tracePt t="113725" x="3517900" y="6532563"/>
          <p14:tracePt t="113739" x="3530600" y="6532563"/>
          <p14:tracePt t="113763" x="3541713" y="6532563"/>
          <p14:tracePt t="113773" x="3554413" y="6532563"/>
          <p14:tracePt t="113791" x="3567113" y="6532563"/>
          <p14:tracePt t="113799" x="3579813" y="6532563"/>
          <p14:tracePt t="113811" x="3592513" y="6532563"/>
          <p14:tracePt t="113823" x="3605213" y="6532563"/>
          <p14:tracePt t="113837" x="3630613" y="6532563"/>
          <p14:tracePt t="113855" x="3643313" y="6532563"/>
          <p14:tracePt t="113871" x="3679825" y="6532563"/>
          <p14:tracePt t="113892" x="3705225" y="6532563"/>
          <p14:tracePt t="113895" x="3730625" y="6532563"/>
          <p14:tracePt t="113907" x="3756025" y="6532563"/>
          <p14:tracePt t="113922" x="3779838" y="6532563"/>
          <p14:tracePt t="113938" x="3805238" y="6532563"/>
          <p14:tracePt t="113957" x="3843338" y="6532563"/>
          <p14:tracePt t="113971" x="3856038" y="6532563"/>
          <p14:tracePt t="113992" x="3867150" y="6532563"/>
          <p14:tracePt t="114284" x="3879850" y="6532563"/>
          <p14:tracePt t="114307" x="3892550" y="6532563"/>
          <p14:tracePt t="114320" x="3905250" y="6532563"/>
          <p14:tracePt t="114344" x="3917950" y="6532563"/>
          <p14:tracePt t="114358" x="3930650" y="6532563"/>
          <p14:tracePt t="114381" x="3943350" y="6532563"/>
          <p14:tracePt t="114393" x="3956050" y="6532563"/>
          <p14:tracePt t="114406" x="3956050" y="6519863"/>
          <p14:tracePt t="114417" x="3968750" y="6519863"/>
          <p14:tracePt t="114440" x="3979863" y="6519863"/>
          <p14:tracePt t="114477" x="3979863" y="6507163"/>
          <p14:tracePt t="114502" x="3992563" y="6507163"/>
          <p14:tracePt t="114636" x="4005263" y="6507163"/>
          <p14:tracePt t="114817" x="4005263" y="6494463"/>
          <p14:tracePt t="114842" x="4017963" y="6494463"/>
          <p14:tracePt t="114915" x="4030663" y="6494463"/>
          <p14:tracePt t="114952" x="4030663" y="6483350"/>
          <p14:tracePt t="114964" x="4043363" y="6483350"/>
          <p14:tracePt t="114987" x="4056063" y="6483350"/>
          <p14:tracePt t="115023" x="4068763" y="6483350"/>
          <p14:tracePt t="115047" x="4081463" y="6483350"/>
          <p14:tracePt t="115084" x="4092575" y="6483350"/>
          <p14:tracePt t="115108" x="4105275" y="6483350"/>
          <p14:tracePt t="115132" x="4117975" y="6483350"/>
          <p14:tracePt t="115157" x="4130675" y="6483350"/>
          <p14:tracePt t="115194" x="4143375" y="6483350"/>
          <p14:tracePt t="115217" x="4156075" y="6470650"/>
          <p14:tracePt t="115253" x="4168775" y="6470650"/>
          <p14:tracePt t="115290" x="4181475" y="6470650"/>
          <p14:tracePt t="115326" x="4192588" y="6470650"/>
          <p14:tracePt t="115362" x="4205288" y="6470650"/>
          <p14:tracePt t="115374" x="4217988" y="6470650"/>
          <p14:tracePt t="115399" x="4230688" y="6470650"/>
          <p14:tracePt t="115424" x="4243388" y="6470650"/>
          <p14:tracePt t="115448" x="4256088" y="6470650"/>
          <p14:tracePt t="115462" x="4268788" y="6470650"/>
          <p14:tracePt t="115497" x="4281488" y="6470650"/>
          <p14:tracePt t="115534" x="4294188" y="6470650"/>
          <p14:tracePt t="115812" x="4305300" y="6470650"/>
          <p14:tracePt t="115836" x="4318000" y="6470650"/>
          <p14:tracePt t="115885" x="4330700" y="6470650"/>
          <p14:tracePt t="115910" x="4343400" y="6470650"/>
          <p14:tracePt t="115934" x="4356100" y="6483350"/>
          <p14:tracePt t="115946" x="4368800" y="6483350"/>
          <p14:tracePt t="115961" x="4381500" y="6483350"/>
          <p14:tracePt t="115971" x="4394200" y="6483350"/>
          <p14:tracePt t="115983" x="4406900" y="6494463"/>
          <p14:tracePt t="116006" x="4418013" y="6507163"/>
          <p14:tracePt t="116018" x="4430713" y="6507163"/>
          <p14:tracePt t="116031" x="4443413" y="6519863"/>
          <p14:tracePt t="116056" x="4456113" y="6519863"/>
          <p14:tracePt t="116068" x="4456113" y="6532563"/>
          <p14:tracePt t="116104" x="4468813" y="6532563"/>
          <p14:tracePt t="116152" x="4481513" y="6532563"/>
          <p14:tracePt t="116237" x="4494213" y="6532563"/>
          <p14:tracePt t="116468" x="4506913" y="6532563"/>
          <p14:tracePt t="116687" x="4518025" y="6532563"/>
          <p14:tracePt t="116747" x="4530725" y="6532563"/>
          <p14:tracePt t="116771" x="4543425" y="6532563"/>
          <p14:tracePt t="116783" x="4556125" y="6532563"/>
          <p14:tracePt t="116797" x="4568825" y="6532563"/>
          <p14:tracePt t="116820" x="4581525" y="6532563"/>
          <p14:tracePt t="116833" x="4594225" y="6532563"/>
          <p14:tracePt t="116845" x="4606925" y="6532563"/>
          <p14:tracePt t="116856" x="4619625" y="6532563"/>
          <p14:tracePt t="116869" x="4630738" y="6532563"/>
          <p14:tracePt t="116880" x="4656138" y="6532563"/>
          <p14:tracePt t="116896" x="4668838" y="6532563"/>
          <p14:tracePt t="116912" x="4694238" y="6545263"/>
          <p14:tracePt t="116930" x="4732338" y="6557963"/>
          <p14:tracePt t="116945" x="4756150" y="6557963"/>
          <p14:tracePt t="116964" x="4768850" y="6557963"/>
          <p14:tracePt t="116967" x="4781550" y="6557963"/>
          <p14:tracePt t="116980" x="4794250" y="6557963"/>
          <p14:tracePt t="117002" x="4806950" y="6557963"/>
          <p14:tracePt t="117305" x="4832350" y="6557963"/>
          <p14:tracePt t="117316" x="4843463" y="6557963"/>
          <p14:tracePt t="117332" x="4868863" y="6557963"/>
          <p14:tracePt t="117342" x="4894263" y="6557963"/>
          <p14:tracePt t="117353" x="4906963" y="6557963"/>
          <p14:tracePt t="117366" x="4932363" y="6557963"/>
          <p14:tracePt t="117380" x="4968875" y="6557963"/>
          <p14:tracePt t="117397" x="5006975" y="6557963"/>
          <p14:tracePt t="117415" x="5081588" y="6557963"/>
          <p14:tracePt t="117430" x="5106988" y="6557963"/>
          <p14:tracePt t="117446" x="5145088" y="6557963"/>
          <p14:tracePt t="117464" x="5219700" y="6557963"/>
          <p14:tracePt t="117480" x="5270500" y="6557963"/>
          <p14:tracePt t="117498" x="5383213" y="6557963"/>
          <p14:tracePt t="117514" x="5419725" y="6557963"/>
          <p14:tracePt t="117531" x="5457825" y="6557963"/>
          <p14:tracePt t="117548" x="5570538" y="6557963"/>
          <p14:tracePt t="117563" x="5632450" y="6557963"/>
          <p14:tracePt t="117580" x="5670550" y="6557963"/>
          <p14:tracePt t="117598" x="5732463" y="6545263"/>
          <p14:tracePt t="117614" x="5757863" y="6532563"/>
          <p14:tracePt t="117631" x="5783263" y="6519863"/>
          <p14:tracePt t="117647" x="5783263" y="6507163"/>
          <p14:tracePt t="117961" x="5795963" y="6507163"/>
          <p14:tracePt t="117984" x="5808663" y="6507163"/>
          <p14:tracePt t="117997" x="5821363" y="6507163"/>
          <p14:tracePt t="118008" x="5845175" y="6507163"/>
          <p14:tracePt t="118021" x="5870575" y="6507163"/>
          <p14:tracePt t="118034" x="5895975" y="6507163"/>
          <p14:tracePt t="118048" x="5945188" y="6507163"/>
          <p14:tracePt t="118066" x="5983288" y="6507163"/>
          <p14:tracePt t="118082" x="6045200" y="6507163"/>
          <p14:tracePt t="118101" x="6070600" y="6507163"/>
          <p14:tracePt t="118115" x="6108700" y="6507163"/>
          <p14:tracePt t="118117" x="6134100" y="6494463"/>
          <p14:tracePt t="118133" x="6146800" y="6494463"/>
          <p14:tracePt t="118148" x="6157913" y="6494463"/>
          <p14:tracePt t="118166" x="6170613" y="6494463"/>
          <p14:tracePt t="118182" x="6183313" y="6494463"/>
          <p14:tracePt t="118199" x="6196013" y="6494463"/>
          <p14:tracePt t="118676" x="6208713" y="6494463"/>
          <p14:tracePt t="118955" x="6221413" y="6494463"/>
          <p14:tracePt t="119247" x="6234113" y="6494463"/>
          <p14:tracePt t="119272" x="6246813" y="6494463"/>
          <p14:tracePt t="119307" x="6259513" y="6494463"/>
          <p14:tracePt t="119330" x="6270625" y="6494463"/>
          <p14:tracePt t="119829" x="6270625" y="6483350"/>
          <p14:tracePt t="119853" x="6283325" y="6470650"/>
          <p14:tracePt t="119864" x="6296025" y="6457950"/>
          <p14:tracePt t="119878" x="6334125" y="6445250"/>
          <p14:tracePt t="119889" x="6370638" y="6445250"/>
          <p14:tracePt t="119903" x="6421438" y="6419850"/>
          <p14:tracePt t="119920" x="6496050" y="6394450"/>
          <p14:tracePt t="119939" x="6659563" y="6332538"/>
          <p14:tracePt t="119953" x="6746875" y="6307138"/>
          <p14:tracePt t="119970" x="6846888" y="6281738"/>
          <p14:tracePt t="119987" x="7034213" y="6245225"/>
          <p14:tracePt t="120007" x="7110413" y="6232525"/>
          <p14:tracePt t="120010" x="7197725" y="6219825"/>
          <p14:tracePt t="120022" x="7285038" y="6219825"/>
          <p14:tracePt t="120036" x="7359650" y="6219825"/>
          <p14:tracePt t="120052" x="7435850" y="6207125"/>
          <p14:tracePt t="120070" x="7497763" y="6207125"/>
          <p14:tracePt t="120085" x="7572375" y="6194425"/>
          <p14:tracePt t="120103" x="7623175" y="6194425"/>
          <p14:tracePt t="120119" x="7697788" y="6194425"/>
          <p14:tracePt t="120136" x="7748588" y="6194425"/>
          <p14:tracePt t="120153" x="7785100" y="6194425"/>
          <p14:tracePt t="120171" x="7861300" y="6194425"/>
          <p14:tracePt t="120186" x="7874000" y="6194425"/>
          <p14:tracePt t="120204" x="7897813" y="6194425"/>
          <p14:tracePt t="120219" x="7910513" y="6194425"/>
          <p14:tracePt t="120237" x="7923213" y="6194425"/>
          <p14:tracePt t="120581" x="7923213" y="6207125"/>
          <p14:tracePt t="120592" x="7923213" y="6219825"/>
          <p14:tracePt t="120608" x="7923213" y="6232525"/>
          <p14:tracePt t="120629" x="7923213" y="6245225"/>
          <p14:tracePt t="120643" x="7923213" y="6257925"/>
          <p14:tracePt t="120655" x="7923213" y="6269038"/>
          <p14:tracePt t="120679" x="7923213" y="6281738"/>
          <p14:tracePt t="120690" x="7923213" y="6294438"/>
          <p14:tracePt t="120702" x="7910513" y="6307138"/>
          <p14:tracePt t="120715" x="7910513" y="6319838"/>
          <p14:tracePt t="120726" x="7897813" y="6332538"/>
          <p14:tracePt t="120740" x="7886700" y="6357938"/>
          <p14:tracePt t="120756" x="7886700" y="6370638"/>
          <p14:tracePt t="120776" x="7861300" y="6407150"/>
          <p14:tracePt t="120788" x="7861300" y="6419850"/>
          <p14:tracePt t="120805" x="7835900" y="6432550"/>
          <p14:tracePt t="120820" x="7835900" y="6445250"/>
          <p14:tracePt t="120839" x="7810500" y="6470650"/>
          <p14:tracePt t="120854" x="7797800" y="6483350"/>
          <p14:tracePt t="120873" x="7773988" y="6494463"/>
          <p14:tracePt t="120895" x="7748588" y="6494463"/>
          <p14:tracePt t="120908" x="7748588" y="6507163"/>
          <p14:tracePt t="120922" x="7735888" y="6519863"/>
          <p14:tracePt t="120940" x="7710488" y="6532563"/>
          <p14:tracePt t="120955" x="7697788" y="6545263"/>
          <p14:tracePt t="120974" x="7661275" y="6570663"/>
          <p14:tracePt t="120989" x="7648575" y="6570663"/>
          <p14:tracePt t="121007" x="7610475" y="6594475"/>
          <p14:tracePt t="121023" x="7597775" y="6607175"/>
          <p14:tracePt t="121041" x="7585075" y="6619875"/>
          <p14:tracePt t="121056" x="7572375" y="6619875"/>
          <p14:tracePt t="121079" x="7561263" y="6632575"/>
          <p14:tracePt t="121102" x="7548563" y="6632575"/>
          <p14:tracePt t="123044" x="7561263" y="6632575"/>
          <p14:tracePt t="123056" x="7572375" y="6632575"/>
          <p14:tracePt t="123069" x="7585075" y="6632575"/>
          <p14:tracePt t="123080" x="7610475" y="6632575"/>
          <p14:tracePt t="123094" x="7648575" y="6632575"/>
          <p14:tracePt t="123112" x="7697788" y="6632575"/>
          <p14:tracePt t="123128" x="7835900" y="6632575"/>
          <p14:tracePt t="123146" x="7886700" y="6632575"/>
          <p14:tracePt t="123160" x="7961313" y="6632575"/>
          <p14:tracePt t="123179" x="8110538" y="6645275"/>
          <p14:tracePt t="123194" x="8161338" y="6645275"/>
          <p14:tracePt t="123212" x="8223250" y="6657975"/>
          <p14:tracePt t="123213" x="8248650" y="6657975"/>
          <p14:tracePt t="123227" x="8274050" y="6670675"/>
          <p14:tracePt t="123244" x="8299450" y="6670675"/>
          <p14:tracePt t="123261" x="8324850" y="6670675"/>
          <p14:tracePt t="123278" x="8335963" y="6670675"/>
          <p14:tracePt t="127836" x="8335963" y="6657975"/>
          <p14:tracePt t="127861" x="8348663" y="6645275"/>
          <p14:tracePt t="127884" x="8361363" y="6632575"/>
          <p14:tracePt t="127898" x="8374063" y="6632575"/>
          <p14:tracePt t="127910" x="8386763" y="6632575"/>
          <p14:tracePt t="127934" x="8399463" y="6632575"/>
          <p14:tracePt t="127946" x="8412163" y="6632575"/>
          <p14:tracePt t="127959" x="8424863" y="6632575"/>
          <p14:tracePt t="127970" x="8424863" y="6619875"/>
          <p14:tracePt t="127983" x="8435975" y="6607175"/>
          <p14:tracePt t="127993" x="8448675" y="6607175"/>
          <p14:tracePt t="128007" x="8461375" y="6607175"/>
          <p14:tracePt t="128023" x="8474075" y="6607175"/>
          <p14:tracePt t="128040" x="8486775" y="6594475"/>
          <p14:tracePt t="128057" x="8499475" y="6594475"/>
          <p14:tracePt t="128080" x="8499475" y="6583363"/>
          <p14:tracePt t="128103" x="8512175" y="6583363"/>
          <p14:tracePt t="128225" x="8512175" y="6570663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309620" y="555752"/>
            <a:ext cx="5699760" cy="754694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marL="514350" indent="-514350" algn="ctr">
              <a:buFont typeface="+mj-lt"/>
              <a:buAutoNum type="arabicPeriod" startAt="2"/>
            </a:pPr>
            <a:r>
              <a:rPr sz="3200" b="1" dirty="0">
                <a:solidFill>
                  <a:srgbClr val="ED7D31"/>
                </a:solidFill>
                <a:latin typeface="Alexandria"/>
                <a:ea typeface="Alexandria"/>
                <a:cs typeface="Alexandria"/>
              </a:rPr>
              <a:t>Clinical Scheduling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80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7420" y="2141974"/>
            <a:ext cx="10297160" cy="3688708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marL="342900" indent="-342900" algn="just">
              <a:spcAft>
                <a:spcPts val="5"/>
              </a:spcAft>
              <a:buFont typeface="Wingdings"/>
              <a:buChar char="Ø"/>
            </a:pPr>
            <a:r>
              <a:rPr sz="2800" b="1" dirty="0">
                <a:solidFill>
                  <a:srgbClr val="00B0F0"/>
                </a:solidFill>
                <a:latin typeface="Alexandria"/>
              </a:rPr>
              <a:t>Clinical scheduling connects appointments to patients.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Arial" panose="020B0604020202020204" pitchFamily="34" charset="0"/>
              <a:buChar char="•"/>
            </a:pPr>
            <a:r>
              <a:rPr sz="2400" dirty="0">
                <a:latin typeface="Alexandria"/>
              </a:rPr>
              <a:t>Each appointment becomes part of the patient record.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Arial" panose="020B0604020202020204" pitchFamily="34" charset="0"/>
              <a:buChar char="•"/>
            </a:pPr>
            <a:r>
              <a:rPr sz="2400" dirty="0">
                <a:latin typeface="Alexandria"/>
              </a:rPr>
              <a:t>The system can show appointment history and type.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Arial" panose="020B0604020202020204" pitchFamily="34" charset="0"/>
              <a:buChar char="•"/>
            </a:pPr>
            <a:r>
              <a:rPr sz="2400" dirty="0">
                <a:latin typeface="Alexandria"/>
              </a:rPr>
              <a:t>Schedules can connect appointments with billing.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Arial" panose="020B0604020202020204" pitchFamily="34" charset="0"/>
              <a:buChar char="•"/>
            </a:pPr>
            <a:r>
              <a:rPr sz="2400" dirty="0">
                <a:latin typeface="Alexandria"/>
              </a:rPr>
              <a:t>This is more useful than free text in a normal calendar.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605"/>
    </mc:Choice>
    <mc:Fallback xmlns="">
      <p:transition spd="slow" advTm="129605"/>
    </mc:Fallback>
  </mc:AlternateContent>
  <p:extLst>
    <p:ext uri="{3A86A75C-4F4B-4683-9AE1-C65F6400EC91}">
      <p14:laserTraceLst xmlns:p14="http://schemas.microsoft.com/office/powerpoint/2010/main">
        <p14:tracePtLst>
          <p14:tracePt t="1430" x="8512175" y="6557963"/>
          <p14:tracePt t="1445" x="8499475" y="6557963"/>
          <p14:tracePt t="1455" x="8486775" y="6532563"/>
          <p14:tracePt t="1467" x="8448675" y="6507163"/>
          <p14:tracePt t="1479" x="8412163" y="6470650"/>
          <p14:tracePt t="1493" x="8348663" y="6407150"/>
          <p14:tracePt t="1511" x="8261350" y="6332538"/>
          <p14:tracePt t="1527" x="8099425" y="6157913"/>
          <p14:tracePt t="1544" x="8010525" y="6056313"/>
          <p14:tracePt t="1561" x="7923213" y="5945188"/>
          <p14:tracePt t="1563" x="7823200" y="5843588"/>
          <p14:tracePt t="1584" x="7723188" y="5732463"/>
          <p14:tracePt t="1593" x="7648575" y="5619750"/>
          <p14:tracePt t="1614" x="7497763" y="5343525"/>
          <p14:tracePt t="1626" x="7423150" y="5194300"/>
          <p14:tracePt t="1644" x="7372350" y="5018088"/>
          <p14:tracePt t="1662" x="7246938" y="4667250"/>
          <p14:tracePt t="1680" x="7223125" y="4518025"/>
          <p14:tracePt t="1694" x="7197725" y="4392613"/>
          <p14:tracePt t="1712" x="7197725" y="4292600"/>
          <p14:tracePt t="1727" x="7197725" y="4267200"/>
          <p14:tracePt t="1745" x="7235825" y="4254500"/>
          <p14:tracePt t="1940" x="7235825" y="4230688"/>
          <p14:tracePt t="1952" x="7235825" y="4217988"/>
          <p14:tracePt t="1964" x="7235825" y="4192588"/>
          <p14:tracePt t="1978" x="7223125" y="4154488"/>
          <p14:tracePt t="1994" x="7197725" y="4092575"/>
          <p14:tracePt t="2012" x="7185025" y="4041775"/>
          <p14:tracePt t="2014" x="7172325" y="3967163"/>
          <p14:tracePt t="2027" x="7146925" y="3892550"/>
          <p14:tracePt t="2044" x="7123113" y="3816350"/>
          <p14:tracePt t="2060" x="7072313" y="3703638"/>
          <p14:tracePt t="2077" x="7046913" y="3641725"/>
          <p14:tracePt t="2093" x="7034213" y="3579813"/>
          <p14:tracePt t="2111" x="6985000" y="3441700"/>
          <p14:tracePt t="2127" x="6959600" y="3367088"/>
          <p14:tracePt t="2146" x="6910388" y="3267075"/>
          <p14:tracePt t="2160" x="6897688" y="3216275"/>
          <p14:tracePt t="2178" x="6897688" y="3154363"/>
          <p14:tracePt t="2194" x="6884988" y="3054350"/>
          <p14:tracePt t="2211" x="6884988" y="2978150"/>
          <p14:tracePt t="2227" x="6884988" y="2928938"/>
          <p14:tracePt t="2245" x="6884988" y="2828925"/>
          <p14:tracePt t="2261" x="6884988" y="2790825"/>
          <p14:tracePt t="2280" x="6897688" y="2678113"/>
          <p14:tracePt t="2295" x="6946900" y="2540000"/>
          <p14:tracePt t="2522" x="6946900" y="2527300"/>
          <p14:tracePt t="2534" x="6946900" y="2516188"/>
          <p14:tracePt t="2548" x="6946900" y="2490788"/>
          <p14:tracePt t="2559" x="6921500" y="2452688"/>
          <p14:tracePt t="2571" x="6910388" y="2414588"/>
          <p14:tracePt t="2584" x="6884988" y="2365375"/>
          <p14:tracePt t="2596" x="6872288" y="2339975"/>
          <p14:tracePt t="2613" x="6846888" y="2303463"/>
          <p14:tracePt t="2631" x="6821488" y="2227263"/>
          <p14:tracePt t="2646" x="6808788" y="2190750"/>
          <p14:tracePt t="2662" x="6797675" y="2165350"/>
          <p14:tracePt t="2680" x="6784975" y="2101850"/>
          <p14:tracePt t="2695" x="6772275" y="2065338"/>
          <p14:tracePt t="2712" x="6772275" y="2039938"/>
          <p14:tracePt t="2716" x="6772275" y="2027238"/>
          <p14:tracePt t="2728" x="6759575" y="2014538"/>
          <p14:tracePt t="2746" x="6759575" y="1989138"/>
          <p14:tracePt t="2762" x="6759575" y="1978025"/>
          <p14:tracePt t="2780" x="6759575" y="1965325"/>
          <p14:tracePt t="2801" x="6759575" y="1952625"/>
          <p14:tracePt t="2849" x="6746875" y="1952625"/>
          <p14:tracePt t="2959" x="6746875" y="1939925"/>
          <p14:tracePt t="2997" x="6746875" y="1927225"/>
          <p14:tracePt t="3021" x="6746875" y="1914525"/>
          <p14:tracePt t="3044" x="6746875" y="1901825"/>
          <p14:tracePt t="3068" x="6746875" y="1889125"/>
          <p14:tracePt t="3083" x="6746875" y="1876425"/>
          <p14:tracePt t="3105" x="6746875" y="1865313"/>
          <p14:tracePt t="3119" x="6746875" y="1852613"/>
          <p14:tracePt t="3141" x="6746875" y="1839913"/>
          <p14:tracePt t="3177" x="6746875" y="1827213"/>
          <p14:tracePt t="3505" x="6734175" y="1814513"/>
          <p14:tracePt t="3529" x="6734175" y="1801813"/>
          <p14:tracePt t="3541" x="6721475" y="1789113"/>
          <p14:tracePt t="3555" x="6708775" y="1776413"/>
          <p14:tracePt t="3566" x="6696075" y="1776413"/>
          <p14:tracePt t="3582" x="6684963" y="1765300"/>
          <p14:tracePt t="3599" x="6672263" y="1752600"/>
          <p14:tracePt t="3601" x="6672263" y="1739900"/>
          <p14:tracePt t="3615" x="6659563" y="1739900"/>
          <p14:tracePt t="3632" x="6646863" y="1727200"/>
          <p14:tracePt t="3652" x="6634163" y="1714500"/>
          <p14:tracePt t="3676" x="6621463" y="1701800"/>
          <p14:tracePt t="3699" x="6608763" y="1701800"/>
          <p14:tracePt t="3711" x="6596063" y="1689100"/>
          <p14:tracePt t="3724" x="6596063" y="1676400"/>
          <p14:tracePt t="3760" x="6584950" y="1663700"/>
          <p14:tracePt t="3821" x="6572250" y="1663700"/>
          <p14:tracePt t="3882" x="6572250" y="1652588"/>
          <p14:tracePt t="4039" x="6572250" y="1639888"/>
          <p14:tracePt t="4100" x="6559550" y="1639888"/>
          <p14:tracePt t="4731" x="6559550" y="1652588"/>
          <p14:tracePt t="4767" x="6559550" y="1663700"/>
          <p14:tracePt t="4803" x="6559550" y="1676400"/>
          <p14:tracePt t="4816" x="6559550" y="1689100"/>
          <p14:tracePt t="4841" x="6559550" y="1701800"/>
          <p14:tracePt t="4876" x="6559550" y="1714500"/>
          <p14:tracePt t="4901" x="6559550" y="1739900"/>
          <p14:tracePt t="4925" x="6559550" y="1752600"/>
          <p14:tracePt t="4949" x="6559550" y="1765300"/>
          <p14:tracePt t="4987" x="6559550" y="1776413"/>
          <p14:tracePt t="4998" x="6559550" y="1789113"/>
          <p14:tracePt t="5302" x="6559550" y="1801813"/>
          <p14:tracePt t="5325" x="6559550" y="1814513"/>
          <p14:tracePt t="5337" x="6559550" y="1827213"/>
          <p14:tracePt t="5349" x="6559550" y="1839913"/>
          <p14:tracePt t="5362" x="6546850" y="1852613"/>
          <p14:tracePt t="5387" x="6546850" y="1876425"/>
          <p14:tracePt t="5411" x="6534150" y="1889125"/>
          <p14:tracePt t="5423" x="6534150" y="1901825"/>
          <p14:tracePt t="5435" x="6534150" y="1914525"/>
          <p14:tracePt t="5447" x="6521450" y="1927225"/>
          <p14:tracePt t="5459" x="6508750" y="1927225"/>
          <p14:tracePt t="5470" x="6508750" y="1952625"/>
          <p14:tracePt t="5491" x="6496050" y="1965325"/>
          <p14:tracePt t="5494" x="6483350" y="1978025"/>
          <p14:tracePt t="5507" x="6483350" y="2001838"/>
          <p14:tracePt t="5522" x="6472238" y="2014538"/>
          <p14:tracePt t="5537" x="6472238" y="2027238"/>
          <p14:tracePt t="5556" x="6446838" y="2052638"/>
          <p14:tracePt t="5571" x="6446838" y="2078038"/>
          <p14:tracePt t="5588" x="6434138" y="2089150"/>
          <p14:tracePt t="5605" x="6421438" y="2114550"/>
          <p14:tracePt t="5622" x="6408738" y="2114550"/>
          <p14:tracePt t="5637" x="6408738" y="2139950"/>
          <p14:tracePt t="5654" x="6396038" y="2152650"/>
          <p14:tracePt t="5656" x="6396038" y="2165350"/>
          <p14:tracePt t="5671" x="6383338" y="2178050"/>
          <p14:tracePt t="5692" x="6370638" y="2214563"/>
          <p14:tracePt t="5705" x="6370638" y="2227263"/>
          <p14:tracePt t="5721" x="6359525" y="2227263"/>
          <p14:tracePt t="5738" x="6359525" y="2265363"/>
          <p14:tracePt t="5755" x="6346825" y="2278063"/>
          <p14:tracePt t="5774" x="6346825" y="2290763"/>
          <p14:tracePt t="5993" x="6346825" y="2278063"/>
          <p14:tracePt t="6041" x="6346825" y="2265363"/>
          <p14:tracePt t="6150" x="6346825" y="2252663"/>
          <p14:tracePt t="6188" x="6346825" y="2239963"/>
          <p14:tracePt t="6211" x="6346825" y="2227263"/>
          <p14:tracePt t="6224" x="6346825" y="2214563"/>
          <p14:tracePt t="6236" x="6346825" y="2201863"/>
          <p14:tracePt t="6261" x="6346825" y="2178050"/>
          <p14:tracePt t="6284" x="6346825" y="2165350"/>
          <p14:tracePt t="6296" x="6346825" y="2152650"/>
          <p14:tracePt t="6307" x="6346825" y="2139950"/>
          <p14:tracePt t="6320" x="6346825" y="2127250"/>
          <p14:tracePt t="6345" x="6346825" y="2114550"/>
          <p14:tracePt t="6358" x="6359525" y="2101850"/>
          <p14:tracePt t="6369" x="6359525" y="2089150"/>
          <p14:tracePt t="6381" x="6370638" y="2078038"/>
          <p14:tracePt t="6392" x="6383338" y="2078038"/>
          <p14:tracePt t="6407" x="6383338" y="2065338"/>
          <p14:tracePt t="6424" x="6396038" y="2052638"/>
          <p14:tracePt t="6440" x="6408738" y="2052638"/>
          <p14:tracePt t="6456" x="6408738" y="2039938"/>
          <p14:tracePt t="6478" x="6421438" y="2039938"/>
          <p14:tracePt t="6492" x="6434138" y="2027238"/>
          <p14:tracePt t="6514" x="6446838" y="2027238"/>
          <p14:tracePt t="6539" x="6459538" y="2027238"/>
          <p14:tracePt t="6563" x="6459538" y="2014538"/>
          <p14:tracePt t="6574" x="6472238" y="2014538"/>
          <p14:tracePt t="6587" x="6483350" y="2001838"/>
          <p14:tracePt t="6624" x="6496050" y="2001838"/>
          <p14:tracePt t="6635" x="6496050" y="1989138"/>
          <p14:tracePt t="6647" x="6508750" y="1989138"/>
          <p14:tracePt t="6662" x="6534150" y="1989138"/>
          <p14:tracePt t="6673" x="6546850" y="1978025"/>
          <p14:tracePt t="6691" x="6572250" y="1965325"/>
          <p14:tracePt t="6706" x="6596063" y="1952625"/>
          <p14:tracePt t="6708" x="6621463" y="1952625"/>
          <p14:tracePt t="6724" x="6646863" y="1939925"/>
          <p14:tracePt t="6739" x="6672263" y="1927225"/>
          <p14:tracePt t="6759" x="6708775" y="1901825"/>
          <p14:tracePt t="6773" x="6734175" y="1889125"/>
          <p14:tracePt t="6791" x="6746875" y="1889125"/>
          <p14:tracePt t="6794" x="6759575" y="1889125"/>
          <p14:tracePt t="6806" x="6784975" y="1876425"/>
          <p14:tracePt t="6830" x="6797675" y="1876425"/>
          <p14:tracePt t="6841" x="6808788" y="1865313"/>
          <p14:tracePt t="6857" x="6821488" y="1865313"/>
          <p14:tracePt t="6878" x="6834188" y="1865313"/>
          <p14:tracePt t="6891" x="6846888" y="1865313"/>
          <p14:tracePt t="6914" x="6859588" y="1865313"/>
          <p14:tracePt t="6963" x="6872288" y="1865313"/>
          <p14:tracePt t="7436" x="6884988" y="1865313"/>
          <p14:tracePt t="7522" x="6897688" y="1865313"/>
          <p14:tracePt t="7558" x="6910388" y="1865313"/>
          <p14:tracePt t="7570" x="6921500" y="1865313"/>
          <p14:tracePt t="7582" x="6934200" y="1865313"/>
          <p14:tracePt t="7607" x="6946900" y="1865313"/>
          <p14:tracePt t="7619" x="6959600" y="1865313"/>
          <p14:tracePt t="7631" x="6972300" y="1865313"/>
          <p14:tracePt t="7644" x="6997700" y="1865313"/>
          <p14:tracePt t="13746" x="7010400" y="1865313"/>
          <p14:tracePt t="13771" x="7021513" y="1865313"/>
          <p14:tracePt t="13782" x="7034213" y="1865313"/>
          <p14:tracePt t="13795" x="7046913" y="1865313"/>
          <p14:tracePt t="13809" x="7072313" y="1865313"/>
          <p14:tracePt t="13826" x="7085013" y="1876425"/>
          <p14:tracePt t="13845" x="7123113" y="1901825"/>
          <p14:tracePt t="13858" x="7146925" y="1914525"/>
          <p14:tracePt t="13877" x="7172325" y="1927225"/>
          <p14:tracePt t="13880" x="7210425" y="1939925"/>
          <p14:tracePt t="13894" x="7259638" y="1965325"/>
          <p14:tracePt t="13912" x="7335838" y="1989138"/>
          <p14:tracePt t="13915" x="7397750" y="2001838"/>
          <p14:tracePt t="13927" x="7485063" y="2039938"/>
          <p14:tracePt t="13944" x="7561263" y="2065338"/>
          <p14:tracePt t="13959" x="7648575" y="2101850"/>
          <p14:tracePt t="13977" x="7874000" y="2190750"/>
          <p14:tracePt t="13993" x="7986713" y="2227263"/>
          <p14:tracePt t="14012" x="8148638" y="2303463"/>
          <p14:tracePt t="14027" x="8199438" y="2327275"/>
          <p14:tracePt t="14044" x="8248650" y="2327275"/>
          <p14:tracePt t="14231" x="8274050" y="2327275"/>
          <p14:tracePt t="14255" x="8324850" y="2327275"/>
          <p14:tracePt t="14267" x="8374063" y="2339975"/>
          <p14:tracePt t="14280" x="8448675" y="2352675"/>
          <p14:tracePt t="14293" x="8512175" y="2378075"/>
          <p14:tracePt t="14312" x="8624888" y="2403475"/>
          <p14:tracePt t="14328" x="8863013" y="2478088"/>
          <p14:tracePt t="14344" x="8963025" y="2516188"/>
          <p14:tracePt t="14360" x="9063038" y="2552700"/>
          <p14:tracePt t="14379" x="9250363" y="2627313"/>
          <p14:tracePt t="14393" x="9337675" y="2678113"/>
          <p14:tracePt t="14416" x="9475788" y="2716213"/>
          <p14:tracePt t="14428" x="9513888" y="2716213"/>
          <p14:tracePt t="14445" x="9550400" y="2716213"/>
          <p14:tracePt t="14461" x="9563100" y="2716213"/>
          <p14:tracePt t="14645" x="9575800" y="2716213"/>
          <p14:tracePt t="14657" x="9588500" y="2716213"/>
          <p14:tracePt t="14668" x="9613900" y="2716213"/>
          <p14:tracePt t="14681" x="9650413" y="2740025"/>
          <p14:tracePt t="14694" x="9688513" y="2752725"/>
          <p14:tracePt t="14713" x="9726613" y="2765425"/>
          <p14:tracePt t="14715" x="9763125" y="2790825"/>
          <p14:tracePt t="14729" x="9826625" y="2828925"/>
          <p14:tracePt t="14745" x="9863138" y="2852738"/>
          <p14:tracePt t="14761" x="9913938" y="2878138"/>
          <p14:tracePt t="14781" x="9963150" y="2928938"/>
          <p14:tracePt t="14795" x="9988550" y="2928938"/>
          <p14:tracePt t="14814" x="10001250" y="2952750"/>
          <p14:tracePt t="15032" x="9988550" y="2952750"/>
          <p14:tracePt t="15068" x="9975850" y="2952750"/>
          <p14:tracePt t="15083" x="9963150" y="2952750"/>
          <p14:tracePt t="15153" x="9952038" y="2952750"/>
          <p14:tracePt t="15614" x="9963150" y="2952750"/>
          <p14:tracePt t="15626" x="9975850" y="2952750"/>
          <p14:tracePt t="15675" x="9988550" y="2952750"/>
          <p14:tracePt t="15699" x="9988550" y="2965450"/>
          <p14:tracePt t="15711" x="10001250" y="2965450"/>
          <p14:tracePt t="15749" x="10013950" y="2965450"/>
          <p14:tracePt t="15759" x="10026650" y="2965450"/>
          <p14:tracePt t="16342" x="10013950" y="2965450"/>
          <p14:tracePt t="16354" x="9988550" y="2978150"/>
          <p14:tracePt t="16366" x="9939338" y="2978150"/>
          <p14:tracePt t="16379" x="9826625" y="2978150"/>
          <p14:tracePt t="16391" x="9637713" y="2978150"/>
          <p14:tracePt t="16402" x="9363075" y="2978150"/>
          <p14:tracePt t="16418" x="9024938" y="2978150"/>
          <p14:tracePt t="16432" x="8750300" y="2978150"/>
          <p14:tracePt t="16451" x="8324850" y="2978150"/>
          <p14:tracePt t="16465" x="8161338" y="2978150"/>
          <p14:tracePt t="16483" x="8023225" y="2990850"/>
          <p14:tracePt t="16501" x="7761288" y="3003550"/>
          <p14:tracePt t="16519" x="7648575" y="3016250"/>
          <p14:tracePt t="16533" x="7561263" y="3016250"/>
          <p14:tracePt t="16551" x="7397750" y="3041650"/>
          <p14:tracePt t="16566" x="7323138" y="3041650"/>
          <p14:tracePt t="16582" x="7246938" y="3041650"/>
          <p14:tracePt t="16585" x="7159625" y="3041650"/>
          <p14:tracePt t="16599" x="7110413" y="3041650"/>
          <p14:tracePt t="16617" x="7059613" y="3041650"/>
          <p14:tracePt t="16633" x="7010400" y="3041650"/>
          <p14:tracePt t="16650" x="6997700" y="3028950"/>
          <p14:tracePt t="16666" x="6985000" y="3028950"/>
          <p14:tracePt t="16693" x="6985000" y="3016250"/>
          <p14:tracePt t="16791" x="6985000" y="3003550"/>
          <p14:tracePt t="17095" x="6997700" y="3003550"/>
          <p14:tracePt t="17423" x="6997700" y="2990850"/>
          <p14:tracePt t="17543" x="7010400" y="2990850"/>
          <p14:tracePt t="17604" x="7021513" y="2990850"/>
          <p14:tracePt t="17629" x="7021513" y="2978150"/>
          <p14:tracePt t="17641" x="7034213" y="2978150"/>
          <p14:tracePt t="17653" x="7046913" y="2978150"/>
          <p14:tracePt t="17676" x="7059613" y="2965450"/>
          <p14:tracePt t="17689" x="7072313" y="2965450"/>
          <p14:tracePt t="17701" x="7097713" y="2965450"/>
          <p14:tracePt t="17712" x="7110413" y="2952750"/>
          <p14:tracePt t="17725" x="7123113" y="2941638"/>
          <p14:tracePt t="17736" x="7146925" y="2941638"/>
          <p14:tracePt t="17752" x="7185025" y="2941638"/>
          <p14:tracePt t="17768" x="7210425" y="2941638"/>
          <p14:tracePt t="17786" x="7259638" y="2941638"/>
          <p14:tracePt t="17801" x="7285038" y="2941638"/>
          <p14:tracePt t="17820" x="7297738" y="2941638"/>
          <p14:tracePt t="17823" x="7335838" y="2941638"/>
          <p14:tracePt t="17834" x="7359650" y="2941638"/>
          <p14:tracePt t="17853" x="7397750" y="2941638"/>
          <p14:tracePt t="17868" x="7459663" y="2941638"/>
          <p14:tracePt t="17870" x="7523163" y="2941638"/>
          <p14:tracePt t="17885" x="7585075" y="2928938"/>
          <p14:tracePt t="17901" x="7661275" y="2928938"/>
          <p14:tracePt t="17920" x="7935913" y="2928938"/>
          <p14:tracePt t="17935" x="8135938" y="2903538"/>
          <p14:tracePt t="20285" x="8148638" y="2903538"/>
          <p14:tracePt t="20321" x="8161338" y="2903538"/>
          <p14:tracePt t="20334" x="8174038" y="2903538"/>
          <p14:tracePt t="20346" x="8199438" y="2903538"/>
          <p14:tracePt t="20360" x="8212138" y="2903538"/>
          <p14:tracePt t="20374" x="8235950" y="2903538"/>
          <p14:tracePt t="20392" x="8274050" y="2903538"/>
          <p14:tracePt t="20394" x="8299450" y="2903538"/>
          <p14:tracePt t="20408" x="8335963" y="2903538"/>
          <p14:tracePt t="20425" x="8374063" y="2903538"/>
          <p14:tracePt t="20442" x="8461375" y="2916238"/>
          <p14:tracePt t="20460" x="8512175" y="2928938"/>
          <p14:tracePt t="20475" x="8537575" y="2941638"/>
          <p14:tracePt t="20496" x="8599488" y="2941638"/>
          <p14:tracePt t="20508" x="8624888" y="2952750"/>
          <p14:tracePt t="20526" x="8637588" y="2952750"/>
          <p14:tracePt t="20528" x="8661400" y="2965450"/>
          <p14:tracePt t="20541" x="8674100" y="2978150"/>
          <p14:tracePt t="20559" x="8699500" y="2978150"/>
          <p14:tracePt t="20576" x="8737600" y="2978150"/>
          <p14:tracePt t="20591" x="8750300" y="2978150"/>
          <p14:tracePt t="20609" x="8763000" y="2978150"/>
          <p14:tracePt t="20626" x="8799513" y="2990850"/>
          <p14:tracePt t="20642" x="8812213" y="2990850"/>
          <p14:tracePt t="20660" x="8824913" y="2990850"/>
          <p14:tracePt t="20661" x="8850313" y="2990850"/>
          <p14:tracePt t="20675" x="8874125" y="2990850"/>
          <p14:tracePt t="20692" x="8886825" y="2990850"/>
          <p14:tracePt t="20709" x="8937625" y="3003550"/>
          <p14:tracePt t="20726" x="8963025" y="3003550"/>
          <p14:tracePt t="20743" x="8986838" y="3003550"/>
          <p14:tracePt t="20760" x="9037638" y="3016250"/>
          <p14:tracePt t="20775" x="9063038" y="3028950"/>
          <p14:tracePt t="20793" x="9075738" y="3028950"/>
          <p14:tracePt t="20796" x="9088438" y="3028950"/>
          <p14:tracePt t="20809" x="9124950" y="3041650"/>
          <p14:tracePt t="20834" x="9163050" y="3054350"/>
          <p14:tracePt t="20844" x="9188450" y="3065463"/>
          <p14:tracePt t="20864" x="9212263" y="3065463"/>
          <p14:tracePt t="20867" x="9237663" y="3065463"/>
          <p14:tracePt t="20880" x="9275763" y="3065463"/>
          <p14:tracePt t="20895" x="9301163" y="3065463"/>
          <p14:tracePt t="20911" x="9324975" y="3065463"/>
          <p14:tracePt t="20929" x="9363075" y="3078163"/>
          <p14:tracePt t="20944" x="9375775" y="3078163"/>
          <p14:tracePt t="20962" x="9388475" y="3078163"/>
          <p14:tracePt t="20965" x="9413875" y="3078163"/>
          <p14:tracePt t="20978" x="9437688" y="3078163"/>
          <p14:tracePt t="20995" x="9450388" y="3078163"/>
          <p14:tracePt t="21011" x="9463088" y="3078163"/>
          <p14:tracePt t="21013" x="9475788" y="3078163"/>
          <p14:tracePt t="31884" x="9450388" y="3078163"/>
          <p14:tracePt t="31897" x="9363075" y="3054350"/>
          <p14:tracePt t="31908" x="9288463" y="3003550"/>
          <p14:tracePt t="31924" x="9212263" y="2941638"/>
          <p14:tracePt t="31939" x="9124950" y="2865438"/>
          <p14:tracePt t="31959" x="8937625" y="2665413"/>
          <p14:tracePt t="31973" x="8850313" y="2565400"/>
          <p14:tracePt t="31992" x="8786813" y="2490788"/>
          <p14:tracePt t="31995" x="8737600" y="2439988"/>
          <p14:tracePt t="32007" x="8699500" y="2403475"/>
          <p14:tracePt t="32023" x="8674100" y="2365375"/>
          <p14:tracePt t="32040" x="8650288" y="2339975"/>
          <p14:tracePt t="32042" x="8637588" y="2327275"/>
          <p14:tracePt t="32056" x="8612188" y="2303463"/>
          <p14:tracePt t="32073" x="8586788" y="2278063"/>
          <p14:tracePt t="32094" x="8486775" y="2190750"/>
          <p14:tracePt t="32107" x="8412163" y="2139950"/>
          <p14:tracePt t="32124" x="8324850" y="2089150"/>
          <p14:tracePt t="32141" x="8186738" y="1965325"/>
          <p14:tracePt t="32159" x="8123238" y="1927225"/>
          <p14:tracePt t="32173" x="8074025" y="1876425"/>
          <p14:tracePt t="32175" x="8035925" y="1852613"/>
          <p14:tracePt t="32191" x="8010525" y="1814513"/>
          <p14:tracePt t="32207" x="7974013" y="1789113"/>
          <p14:tracePt t="32225" x="7935913" y="1739900"/>
          <p14:tracePt t="32241" x="7910513" y="1714500"/>
          <p14:tracePt t="32258" x="7897813" y="1689100"/>
          <p14:tracePt t="32261" x="7874000" y="1663700"/>
          <p14:tracePt t="32285" x="7848600" y="1652588"/>
          <p14:tracePt t="32298" x="7835900" y="1639888"/>
          <p14:tracePt t="32308" x="7823200" y="1627188"/>
          <p14:tracePt t="32324" x="7797800" y="1627188"/>
          <p14:tracePt t="32341" x="7785100" y="1601788"/>
          <p14:tracePt t="32359" x="7773988" y="1589088"/>
          <p14:tracePt t="32374" x="7761288" y="1576388"/>
          <p14:tracePt t="32392" x="7748588" y="1552575"/>
          <p14:tracePt t="32408" x="7735888" y="1539875"/>
          <p14:tracePt t="32425" x="7735888" y="1527175"/>
          <p14:tracePt t="32442" x="7735888" y="1514475"/>
          <p14:tracePt t="33134" x="7735888" y="1527175"/>
          <p14:tracePt t="33146" x="7735888" y="1539875"/>
          <p14:tracePt t="33171" x="7735888" y="1552575"/>
          <p14:tracePt t="33197" x="7723188" y="1563688"/>
          <p14:tracePt t="33207" x="7723188" y="1576388"/>
          <p14:tracePt t="33219" x="7710488" y="1589088"/>
          <p14:tracePt t="33232" x="7697788" y="1601788"/>
          <p14:tracePt t="33243" x="7685088" y="1614488"/>
          <p14:tracePt t="33260" x="7685088" y="1639888"/>
          <p14:tracePt t="33276" x="7661275" y="1663700"/>
          <p14:tracePt t="33294" x="7610475" y="1739900"/>
          <p14:tracePt t="33309" x="7572375" y="1801813"/>
          <p14:tracePt t="33326" x="7523163" y="1901825"/>
          <p14:tracePt t="33342" x="7359650" y="2214563"/>
          <p14:tracePt t="33360" x="7259638" y="2439988"/>
          <p14:tracePt t="33375" x="7197725" y="2578100"/>
          <p14:tracePt t="33376" x="7123113" y="2690813"/>
          <p14:tracePt t="33392" x="7072313" y="2790825"/>
          <p14:tracePt t="33408" x="7034213" y="2865438"/>
          <p14:tracePt t="33427" x="6972300" y="2916238"/>
          <p14:tracePt t="33442" x="6934200" y="2928938"/>
          <p14:tracePt t="33606" x="6934200" y="2941638"/>
          <p14:tracePt t="33619" x="6934200" y="2952750"/>
          <p14:tracePt t="33632" x="6921500" y="2978150"/>
          <p14:tracePt t="33643" x="6910388" y="3003550"/>
          <p14:tracePt t="33660" x="6884988" y="3054350"/>
          <p14:tracePt t="33676" x="6834188" y="3116263"/>
          <p14:tracePt t="33693" x="6684963" y="3341688"/>
          <p14:tracePt t="33710" x="6596063" y="3479800"/>
          <p14:tracePt t="33727" x="6483350" y="3616325"/>
          <p14:tracePt t="33729" x="6408738" y="3716338"/>
          <p14:tracePt t="33743" x="6334125" y="3816350"/>
          <p14:tracePt t="33762" x="6270625" y="3892550"/>
          <p14:tracePt t="33776" x="6157913" y="4029075"/>
          <p14:tracePt t="33793" x="6096000" y="4079875"/>
          <p14:tracePt t="33809" x="6034088" y="4117975"/>
          <p14:tracePt t="33827" x="5932488" y="4154488"/>
          <p14:tracePt t="33844" x="5908675" y="4167188"/>
          <p14:tracePt t="33863" x="5832475" y="4167188"/>
          <p14:tracePt t="33876" x="5808663" y="4167188"/>
          <p14:tracePt t="33894" x="5783263" y="4167188"/>
          <p14:tracePt t="33910" x="5732463" y="4167188"/>
          <p14:tracePt t="33927" x="5695950" y="4167188"/>
          <p14:tracePt t="33943" x="5657850" y="4167188"/>
          <p14:tracePt t="33960" x="5570538" y="4167188"/>
          <p14:tracePt t="33977" x="5532438" y="4167188"/>
          <p14:tracePt t="33995" x="5495925" y="4167188"/>
          <p14:tracePt t="33998" x="5457825" y="4167188"/>
          <p14:tracePt t="34011" x="5419725" y="4167188"/>
          <p14:tracePt t="34029" x="5383213" y="4167188"/>
          <p14:tracePt t="34031" x="5345113" y="4167188"/>
          <p14:tracePt t="34046" x="5307013" y="4167188"/>
          <p14:tracePt t="34062" x="5257800" y="4167188"/>
          <p14:tracePt t="34079" x="5232400" y="4141788"/>
          <p14:tracePt t="34080" x="5207000" y="4141788"/>
          <p14:tracePt t="34095" x="5194300" y="4105275"/>
          <p14:tracePt t="34112" x="5170488" y="4092575"/>
          <p14:tracePt t="34130" x="5145088" y="4041775"/>
          <p14:tracePt t="34145" x="5132388" y="4029075"/>
          <p14:tracePt t="34167" x="5119688" y="4005263"/>
          <p14:tracePt t="34180" x="5106988" y="4005263"/>
          <p14:tracePt t="35222" x="5106988" y="3992563"/>
          <p14:tracePt t="35234" x="5106988" y="3979863"/>
          <p14:tracePt t="35258" x="5094288" y="3967163"/>
          <p14:tracePt t="35282" x="5068888" y="3967163"/>
          <p14:tracePt t="35294" x="5068888" y="3954463"/>
          <p14:tracePt t="35306" x="5057775" y="3954463"/>
          <p14:tracePt t="35318" x="5045075" y="3954463"/>
          <p14:tracePt t="35332" x="5032375" y="3941763"/>
          <p14:tracePt t="35348" x="5019675" y="3941763"/>
          <p14:tracePt t="35367" x="5006975" y="3941763"/>
          <p14:tracePt t="35415" x="4994275" y="3929063"/>
          <p14:tracePt t="35985" x="5006975" y="3929063"/>
          <p14:tracePt t="36010" x="5006975" y="3916363"/>
          <p14:tracePt t="36131" x="5019675" y="3916363"/>
          <p14:tracePt t="36180" x="5032375" y="3905250"/>
          <p14:tracePt t="36192" x="5045075" y="3905250"/>
          <p14:tracePt t="36205" x="5045075" y="3892550"/>
          <p14:tracePt t="36217" x="5057775" y="3892550"/>
          <p14:tracePt t="36241" x="5068888" y="3879850"/>
          <p14:tracePt t="36251" x="5081588" y="3879850"/>
          <p14:tracePt t="36267" x="5094288" y="3879850"/>
          <p14:tracePt t="36283" x="5094288" y="3867150"/>
          <p14:tracePt t="36300" x="5106988" y="3867150"/>
          <p14:tracePt t="36317" x="5132388" y="3867150"/>
          <p14:tracePt t="36335" x="5145088" y="3867150"/>
          <p14:tracePt t="36338" x="5145088" y="3854450"/>
          <p14:tracePt t="36351" x="5157788" y="3854450"/>
          <p14:tracePt t="36367" x="5170488" y="3841750"/>
          <p14:tracePt t="36383" x="5181600" y="3841750"/>
          <p14:tracePt t="36400" x="5207000" y="3841750"/>
          <p14:tracePt t="36416" x="5219700" y="3841750"/>
          <p14:tracePt t="36434" x="5270500" y="3829050"/>
          <p14:tracePt t="36449" x="5281613" y="3829050"/>
          <p14:tracePt t="36467" x="5294313" y="3829050"/>
          <p14:tracePt t="36483" x="5319713" y="3829050"/>
          <p14:tracePt t="36500" x="5357813" y="3816350"/>
          <p14:tracePt t="36517" x="5383213" y="3816350"/>
          <p14:tracePt t="36519" x="5407025" y="3816350"/>
          <p14:tracePt t="36533" x="5432425" y="3816350"/>
          <p14:tracePt t="36550" x="5457825" y="3816350"/>
          <p14:tracePt t="36568" x="5507038" y="3816350"/>
          <p14:tracePt t="36583" x="5532438" y="3816350"/>
          <p14:tracePt t="36600" x="5570538" y="3816350"/>
          <p14:tracePt t="36617" x="5657850" y="3803650"/>
          <p14:tracePt t="36635" x="5695950" y="3803650"/>
          <p14:tracePt t="36651" x="5745163" y="3803650"/>
          <p14:tracePt t="36669" x="5770563" y="3803650"/>
          <p14:tracePt t="36908" x="5770563" y="3792538"/>
          <p14:tracePt t="36932" x="5783263" y="3792538"/>
          <p14:tracePt t="36946" x="5783263" y="3779838"/>
          <p14:tracePt t="36956" x="5795963" y="3779838"/>
          <p14:tracePt t="36971" x="5808663" y="3779838"/>
          <p14:tracePt t="36986" x="5821363" y="3767138"/>
          <p14:tracePt t="37002" x="5845175" y="3767138"/>
          <p14:tracePt t="37019" x="5895975" y="3754438"/>
          <p14:tracePt t="37036" x="5921375" y="3754438"/>
          <p14:tracePt t="37054" x="5970588" y="3754438"/>
          <p14:tracePt t="37070" x="6008688" y="3741738"/>
          <p14:tracePt t="37086" x="6021388" y="3741738"/>
          <p14:tracePt t="37105" x="6070600" y="3729038"/>
          <p14:tracePt t="37120" x="6096000" y="3729038"/>
          <p14:tracePt t="37137" x="6121400" y="3729038"/>
          <p14:tracePt t="37140" x="6134100" y="3729038"/>
          <p14:tracePt t="37153" x="6146800" y="3716338"/>
          <p14:tracePt t="37170" x="6157913" y="3716338"/>
          <p14:tracePt t="37187" x="6196013" y="3716338"/>
          <p14:tracePt t="37203" x="6208713" y="3716338"/>
          <p14:tracePt t="37223" x="6221413" y="3716338"/>
          <p14:tracePt t="37237" x="6234113" y="3716338"/>
          <p14:tracePt t="37253" x="6246813" y="3716338"/>
          <p14:tracePt t="37273" x="6270625" y="3716338"/>
          <p14:tracePt t="37287" x="6296025" y="3716338"/>
          <p14:tracePt t="37304" x="6308725" y="3716338"/>
          <p14:tracePt t="37321" x="6370638" y="3716338"/>
          <p14:tracePt t="37337" x="6396038" y="3716338"/>
          <p14:tracePt t="37353" x="6421438" y="3716338"/>
          <p14:tracePt t="37372" x="6459538" y="3716338"/>
          <p14:tracePt t="37387" x="6472238" y="3716338"/>
          <p14:tracePt t="37404" x="6483350" y="3729038"/>
          <p14:tracePt t="37421" x="6496050" y="3729038"/>
          <p14:tracePt t="37999" x="6508750" y="3729038"/>
          <p14:tracePt t="38014" x="6521450" y="3729038"/>
          <p14:tracePt t="38037" x="6534150" y="3729038"/>
          <p14:tracePt t="38048" x="6572250" y="3716338"/>
          <p14:tracePt t="38061" x="6596063" y="3703638"/>
          <p14:tracePt t="38074" x="6621463" y="3692525"/>
          <p14:tracePt t="38089" x="6646863" y="3692525"/>
          <p14:tracePt t="38105" x="6684963" y="3692525"/>
          <p14:tracePt t="38108" x="6721475" y="3679825"/>
          <p14:tracePt t="38122" x="6784975" y="3667125"/>
          <p14:tracePt t="38141" x="6834188" y="3667125"/>
          <p14:tracePt t="38156" x="6872288" y="3654425"/>
          <p14:tracePt t="38158" x="6910388" y="3654425"/>
          <p14:tracePt t="38173" x="6921500" y="3654425"/>
          <p14:tracePt t="38189" x="6946900" y="3654425"/>
          <p14:tracePt t="38208" x="6972300" y="3654425"/>
          <p14:tracePt t="38222" x="6985000" y="3654425"/>
          <p14:tracePt t="38241" x="6997700" y="3654425"/>
          <p14:tracePt t="38243" x="7010400" y="3654425"/>
          <p14:tracePt t="38255" x="7021513" y="3654425"/>
          <p14:tracePt t="38280" x="7034213" y="3654425"/>
          <p14:tracePt t="38291" x="7046913" y="3654425"/>
          <p14:tracePt t="38306" x="7059613" y="3654425"/>
          <p14:tracePt t="38323" x="7085013" y="3654425"/>
          <p14:tracePt t="38343" x="7134225" y="3654425"/>
          <p14:tracePt t="38356" x="7159625" y="3654425"/>
          <p14:tracePt t="38373" x="7185025" y="3654425"/>
          <p14:tracePt t="38376" x="7210425" y="3654425"/>
          <p14:tracePt t="38389" x="7246938" y="3654425"/>
          <p14:tracePt t="38407" x="7272338" y="3654425"/>
          <p14:tracePt t="38424" x="7348538" y="3654425"/>
          <p14:tracePt t="38439" x="7385050" y="3654425"/>
          <p14:tracePt t="38456" x="7397750" y="3654425"/>
          <p14:tracePt t="38475" x="7423150" y="3654425"/>
          <p14:tracePt t="38490" x="7435850" y="3654425"/>
          <p14:tracePt t="38764" x="7448550" y="3654425"/>
          <p14:tracePt t="38776" x="7459663" y="3641725"/>
          <p14:tracePt t="38788" x="7472363" y="3641725"/>
          <p14:tracePt t="38800" x="7485063" y="3629025"/>
          <p14:tracePt t="38813" x="7510463" y="3629025"/>
          <p14:tracePt t="38825" x="7548563" y="3629025"/>
          <p14:tracePt t="38843" x="7585075" y="3629025"/>
          <p14:tracePt t="38856" x="7610475" y="3629025"/>
          <p14:tracePt t="38873" x="7648575" y="3616325"/>
          <p14:tracePt t="38875" x="7673975" y="3616325"/>
          <p14:tracePt t="38889" x="7710488" y="3603625"/>
          <p14:tracePt t="38907" x="7735888" y="3603625"/>
          <p14:tracePt t="38909" x="7773988" y="3603625"/>
          <p14:tracePt t="38923" x="7810500" y="3603625"/>
          <p14:tracePt t="38940" x="7848600" y="3603625"/>
          <p14:tracePt t="38956" x="7874000" y="3590925"/>
          <p14:tracePt t="38957" x="7897813" y="3590925"/>
          <p14:tracePt t="38973" x="7923213" y="3590925"/>
          <p14:tracePt t="38994" x="7935913" y="3590925"/>
          <p14:tracePt t="39017" x="7948613" y="3590925"/>
          <p14:tracePt t="39030" x="7961313" y="3590925"/>
          <p14:tracePt t="46747" x="7961313" y="3603625"/>
          <p14:tracePt t="46759" x="7961313" y="3616325"/>
          <p14:tracePt t="46772" x="7961313" y="3629025"/>
          <p14:tracePt t="46784" x="7961313" y="3654425"/>
          <p14:tracePt t="46795" x="7948613" y="3667125"/>
          <p14:tracePt t="46810" x="7935913" y="3692525"/>
          <p14:tracePt t="46829" x="7923213" y="3729038"/>
          <p14:tracePt t="46844" x="7897813" y="3767138"/>
          <p14:tracePt t="46861" x="7874000" y="3803650"/>
          <p14:tracePt t="46877" x="7861300" y="3816350"/>
          <p14:tracePt t="46894" x="7823200" y="3867150"/>
          <p14:tracePt t="46910" x="7810500" y="3879850"/>
          <p14:tracePt t="46927" x="7773988" y="3905250"/>
          <p14:tracePt t="46943" x="7735888" y="3941763"/>
          <p14:tracePt t="46961" x="7723188" y="3967163"/>
          <p14:tracePt t="46977" x="7685088" y="4017963"/>
          <p14:tracePt t="46994" x="7661275" y="4041775"/>
          <p14:tracePt t="47010" x="7648575" y="4067175"/>
          <p14:tracePt t="47028" x="7597775" y="4105275"/>
          <p14:tracePt t="47044" x="7585075" y="4117975"/>
          <p14:tracePt t="47061" x="7561263" y="4129088"/>
          <p14:tracePt t="47063" x="7535863" y="4141788"/>
          <p14:tracePt t="47078" x="7535863" y="4154488"/>
          <p14:tracePt t="47094" x="7510463" y="4154488"/>
          <p14:tracePt t="47110" x="7485063" y="4179888"/>
          <p14:tracePt t="47129" x="7472363" y="4179888"/>
          <p14:tracePt t="47144" x="7472363" y="4192588"/>
          <p14:tracePt t="47163" x="7448550" y="4217988"/>
          <p14:tracePt t="47178" x="7423150" y="4230688"/>
          <p14:tracePt t="47196" x="7397750" y="4279900"/>
          <p14:tracePt t="47211" x="7385050" y="4279900"/>
          <p14:tracePt t="47231" x="7372350" y="4305300"/>
          <p14:tracePt t="47234" x="7348538" y="4318000"/>
          <p14:tracePt t="47246" x="7323138" y="4341813"/>
          <p14:tracePt t="47263" x="7297738" y="4354513"/>
          <p14:tracePt t="47280" x="7272338" y="4367213"/>
          <p14:tracePt t="47281" x="7246938" y="4379913"/>
          <p14:tracePt t="47296" x="7235825" y="4392613"/>
          <p14:tracePt t="47313" x="7210425" y="4418013"/>
          <p14:tracePt t="47334" x="7197725" y="4418013"/>
          <p14:tracePt t="50533" x="7210425" y="4418013"/>
          <p14:tracePt t="50704" x="7223125" y="4418013"/>
          <p14:tracePt t="50740" x="7235825" y="4418013"/>
          <p14:tracePt t="50775" x="7246938" y="4418013"/>
          <p14:tracePt t="50788" x="7259638" y="4418013"/>
          <p14:tracePt t="50799" x="7272338" y="4418013"/>
          <p14:tracePt t="50824" x="7285038" y="4418013"/>
          <p14:tracePt t="50836" x="7297738" y="4418013"/>
          <p14:tracePt t="50849" x="7310438" y="4418013"/>
          <p14:tracePt t="50860" x="7323138" y="4418013"/>
          <p14:tracePt t="50873" x="7323138" y="4405313"/>
          <p14:tracePt t="50890" x="7348538" y="4405313"/>
          <p14:tracePt t="50909" x="7359650" y="4405313"/>
          <p14:tracePt t="50922" x="7385050" y="4405313"/>
          <p14:tracePt t="50938" x="7410450" y="4405313"/>
          <p14:tracePt t="50955" x="7423150" y="4405313"/>
          <p14:tracePt t="50956" x="7435850" y="4405313"/>
          <p14:tracePt t="50972" x="7459663" y="4405313"/>
          <p14:tracePt t="50988" x="7472363" y="4405313"/>
          <p14:tracePt t="51007" x="7510463" y="4405313"/>
          <p14:tracePt t="51022" x="7523163" y="4405313"/>
          <p14:tracePt t="51041" x="7535863" y="4405313"/>
          <p14:tracePt t="51044" x="7548563" y="4405313"/>
          <p14:tracePt t="51056" x="7561263" y="4405313"/>
          <p14:tracePt t="51073" x="7585075" y="4405313"/>
          <p14:tracePt t="51090" x="7623175" y="4405313"/>
          <p14:tracePt t="51107" x="7635875" y="4405313"/>
          <p14:tracePt t="51127" x="7661275" y="4405313"/>
          <p14:tracePt t="51164" x="7673975" y="4405313"/>
          <p14:tracePt t="51915" x="7685088" y="4405313"/>
          <p14:tracePt t="51928" x="7697788" y="4392613"/>
          <p14:tracePt t="51944" x="7723188" y="4392613"/>
          <p14:tracePt t="51953" x="7761288" y="4379913"/>
          <p14:tracePt t="51964" x="7797800" y="4367213"/>
          <p14:tracePt t="51977" x="7835900" y="4354513"/>
          <p14:tracePt t="51990" x="7897813" y="4341813"/>
          <p14:tracePt t="52007" x="7948613" y="4341813"/>
          <p14:tracePt t="52024" x="8061325" y="4341813"/>
          <p14:tracePt t="52041" x="8086725" y="4341813"/>
          <p14:tracePt t="52057" x="8110538" y="4341813"/>
          <p14:tracePt t="52077" x="8148638" y="4341813"/>
          <p14:tracePt t="52091" x="8174038" y="4341813"/>
          <p14:tracePt t="52109" x="8186738" y="4341813"/>
          <p14:tracePt t="52124" x="8212138" y="4341813"/>
          <p14:tracePt t="52141" x="8223250" y="4341813"/>
          <p14:tracePt t="52158" x="8235950" y="4341813"/>
          <p14:tracePt t="52183" x="8248650" y="4341813"/>
          <p14:tracePt t="52230" x="8261350" y="4341813"/>
          <p14:tracePt t="52826" x="8261350" y="4330700"/>
          <p14:tracePt t="52874" x="8274050" y="4330700"/>
          <p14:tracePt t="52936" x="8286750" y="4330700"/>
          <p14:tracePt t="67335" x="8286750" y="4341813"/>
          <p14:tracePt t="67360" x="8286750" y="4354513"/>
          <p14:tracePt t="67373" x="8286750" y="4367213"/>
          <p14:tracePt t="67384" x="8274050" y="4367213"/>
          <p14:tracePt t="67398" x="8261350" y="4392613"/>
          <p14:tracePt t="67421" x="8248650" y="4418013"/>
          <p14:tracePt t="67423" x="8223250" y="4443413"/>
          <p14:tracePt t="67432" x="8199438" y="4467225"/>
          <p14:tracePt t="67450" x="8148638" y="4505325"/>
          <p14:tracePt t="67464" x="8110538" y="4530725"/>
          <p14:tracePt t="67484" x="7986713" y="4618038"/>
          <p14:tracePt t="67499" x="7935913" y="4656138"/>
          <p14:tracePt t="67517" x="7886700" y="4667250"/>
          <p14:tracePt t="67520" x="7835900" y="4705350"/>
          <p14:tracePt t="67531" x="7761288" y="4743450"/>
          <p14:tracePt t="67551" x="7661275" y="4768850"/>
          <p14:tracePt t="67566" x="7497763" y="4805363"/>
          <p14:tracePt t="67583" x="7448550" y="4818063"/>
          <p14:tracePt t="67599" x="7397750" y="4818063"/>
          <p14:tracePt t="67618" x="7348538" y="4830763"/>
          <p14:tracePt t="67633" x="7323138" y="4830763"/>
          <p14:tracePt t="67651" x="7310438" y="4830763"/>
          <p14:tracePt t="67882" x="7297738" y="4843463"/>
          <p14:tracePt t="67894" x="7285038" y="4856163"/>
          <p14:tracePt t="67906" x="7246938" y="4868863"/>
          <p14:tracePt t="67921" x="7134225" y="4879975"/>
          <p14:tracePt t="67932" x="6959600" y="4892675"/>
          <p14:tracePt t="67950" x="6708775" y="4892675"/>
          <p14:tracePt t="67966" x="6259513" y="4918075"/>
          <p14:tracePt t="67967" x="5908675" y="4943475"/>
          <p14:tracePt t="67982" x="5532438" y="4956175"/>
          <p14:tracePt t="67999" x="5245100" y="4981575"/>
          <p14:tracePt t="68016" x="4806950" y="5018088"/>
          <p14:tracePt t="68032" x="4594225" y="5043488"/>
          <p14:tracePt t="68049" x="4443413" y="5068888"/>
          <p14:tracePt t="68052" x="4294188" y="5081588"/>
          <p14:tracePt t="68065" x="4156075" y="5092700"/>
          <p14:tracePt t="68083" x="4017963" y="5105400"/>
          <p14:tracePt t="68100" x="3830638" y="5105400"/>
          <p14:tracePt t="68117" x="3779838" y="5105400"/>
          <p14:tracePt t="68133" x="3743325" y="5105400"/>
          <p14:tracePt t="68150" x="3705225" y="5105400"/>
          <p14:tracePt t="68166" x="3692525" y="5105400"/>
          <p14:tracePt t="68512" x="3667125" y="5105400"/>
          <p14:tracePt t="68536" x="3654425" y="5105400"/>
          <p14:tracePt t="68548" x="3630613" y="5105400"/>
          <p14:tracePt t="68560" x="3592513" y="5118100"/>
          <p14:tracePt t="68573" x="3554413" y="5118100"/>
          <p14:tracePt t="68586" x="3505200" y="5130800"/>
          <p14:tracePt t="68601" x="3467100" y="5130800"/>
          <p14:tracePt t="68619" x="3429000" y="5143500"/>
          <p14:tracePt t="68621" x="3392488" y="5143500"/>
          <p14:tracePt t="68634" x="3354388" y="5156200"/>
          <p14:tracePt t="68651" x="3328988" y="5156200"/>
          <p14:tracePt t="68667" x="3292475" y="5168900"/>
          <p14:tracePt t="68687" x="3228975" y="5168900"/>
          <p14:tracePt t="68701" x="3192463" y="5168900"/>
          <p14:tracePt t="68719" x="3154363" y="5168900"/>
          <p14:tracePt t="68734" x="3141663" y="5168900"/>
          <p14:tracePt t="68752" x="3128963" y="5168900"/>
          <p14:tracePt t="68779" x="3116263" y="5168900"/>
          <p14:tracePt t="69216" x="3128963" y="5168900"/>
          <p14:tracePt t="69337" x="3141663" y="5168900"/>
          <p14:tracePt t="69349" x="3154363" y="5168900"/>
          <p14:tracePt t="69388" x="3167063" y="5168900"/>
          <p14:tracePt t="69423" x="3179763" y="5168900"/>
          <p14:tracePt t="69472" x="3192463" y="5168900"/>
          <p14:tracePt t="69508" x="3205163" y="5168900"/>
          <p14:tracePt t="69568" x="3216275" y="5168900"/>
          <p14:tracePt t="70575" x="3228975" y="5168900"/>
          <p14:tracePt t="70939" x="3241675" y="5168900"/>
          <p14:tracePt t="70988" x="3254375" y="5168900"/>
          <p14:tracePt t="71000" x="3267075" y="5168900"/>
          <p14:tracePt t="71036" x="3279775" y="5168900"/>
          <p14:tracePt t="71072" x="3305175" y="5168900"/>
          <p14:tracePt t="71098" x="3317875" y="5168900"/>
          <p14:tracePt t="71121" x="3328988" y="5168900"/>
          <p14:tracePt t="71133" x="3341688" y="5168900"/>
          <p14:tracePt t="71145" x="3354388" y="5168900"/>
          <p14:tracePt t="71161" x="3367088" y="5168900"/>
          <p14:tracePt t="71174" x="3379788" y="5168900"/>
          <p14:tracePt t="71192" x="3429000" y="5168900"/>
          <p14:tracePt t="71207" x="3467100" y="5168900"/>
          <p14:tracePt t="71225" x="3492500" y="5168900"/>
          <p14:tracePt t="71241" x="3541713" y="5181600"/>
          <p14:tracePt t="71258" x="3567113" y="5194300"/>
          <p14:tracePt t="71274" x="3592513" y="5194300"/>
          <p14:tracePt t="71293" x="3617913" y="5205413"/>
          <p14:tracePt t="71307" x="3630613" y="5205413"/>
          <p14:tracePt t="71326" x="3643313" y="5205413"/>
          <p14:tracePt t="71597" x="3654425" y="5205413"/>
          <p14:tracePt t="71606" x="3667125" y="5205413"/>
          <p14:tracePt t="71618" x="3679825" y="5205413"/>
          <p14:tracePt t="71631" x="3692525" y="5205413"/>
          <p14:tracePt t="71644" x="3705225" y="5205413"/>
          <p14:tracePt t="71660" x="3717925" y="5205413"/>
          <p14:tracePt t="71678" x="3743325" y="5205413"/>
          <p14:tracePt t="71694" x="3756025" y="5205413"/>
          <p14:tracePt t="71710" x="3779838" y="5205413"/>
          <p14:tracePt t="71729" x="3805238" y="5205413"/>
          <p14:tracePt t="71743" x="3830638" y="5205413"/>
          <p14:tracePt t="71761" x="3856038" y="5205413"/>
          <p14:tracePt t="71764" x="3867150" y="5205413"/>
          <p14:tracePt t="71778" x="3892550" y="5205413"/>
          <p14:tracePt t="71794" x="3905250" y="5205413"/>
          <p14:tracePt t="71810" x="3930650" y="5205413"/>
          <p14:tracePt t="71830" x="3943350" y="5205413"/>
          <p14:tracePt t="71843" x="3968750" y="5205413"/>
          <p14:tracePt t="71862" x="3992563" y="5205413"/>
          <p14:tracePt t="71877" x="4005263" y="5205413"/>
          <p14:tracePt t="71899" x="4030663" y="5205413"/>
          <p14:tracePt t="71922" x="4043363" y="5205413"/>
          <p14:tracePt t="77211" x="4056063" y="5205413"/>
          <p14:tracePt t="77225" x="4068763" y="5205413"/>
          <p14:tracePt t="77235" x="4081463" y="5205413"/>
          <p14:tracePt t="77259" x="4092575" y="5205413"/>
          <p14:tracePt t="77272" x="4105275" y="5205413"/>
          <p14:tracePt t="77283" x="4117975" y="5205413"/>
          <p14:tracePt t="77295" x="4130675" y="5205413"/>
          <p14:tracePt t="77320" x="4143375" y="5205413"/>
          <p14:tracePt t="77332" x="4156075" y="5205413"/>
          <p14:tracePt t="77357" x="4168775" y="5205413"/>
          <p14:tracePt t="77381" x="4181475" y="5205413"/>
          <p14:tracePt t="77406" x="4192588" y="5205413"/>
          <p14:tracePt t="78595" x="4205288" y="5205413"/>
          <p14:tracePt t="78606" x="4217988" y="5205413"/>
          <p14:tracePt t="78618" x="4243388" y="5205413"/>
          <p14:tracePt t="78631" x="4256088" y="5205413"/>
          <p14:tracePt t="78643" x="4268788" y="5205413"/>
          <p14:tracePt t="78661" x="4281488" y="5205413"/>
          <p14:tracePt t="78677" x="4294188" y="5205413"/>
          <p14:tracePt t="78679" x="4305300" y="5205413"/>
          <p14:tracePt t="78695" x="4318000" y="5205413"/>
          <p14:tracePt t="78715" x="4330700" y="5205413"/>
          <p14:tracePt t="78730" x="4343400" y="5205413"/>
          <p14:tracePt t="78752" x="4356100" y="5205413"/>
          <p14:tracePt t="78788" x="4356100" y="5194300"/>
          <p14:tracePt t="80608" x="4381500" y="5181600"/>
          <p14:tracePt t="80633" x="4394200" y="5181600"/>
          <p14:tracePt t="80644" x="4394200" y="5168900"/>
          <p14:tracePt t="80657" x="4406900" y="5168900"/>
          <p14:tracePt t="80681" x="4430713" y="5168900"/>
          <p14:tracePt t="80693" x="4443413" y="5156200"/>
          <p14:tracePt t="80706" x="4468813" y="5143500"/>
          <p14:tracePt t="80717" x="4494213" y="5130800"/>
          <p14:tracePt t="80734" x="4556125" y="5130800"/>
          <p14:tracePt t="80750" x="4630738" y="5118100"/>
          <p14:tracePt t="80768" x="4806950" y="5105400"/>
          <p14:tracePt t="80784" x="4906963" y="5105400"/>
          <p14:tracePt t="80801" x="5045075" y="5105400"/>
          <p14:tracePt t="80808" x="5194300" y="5105400"/>
          <p14:tracePt t="80816" x="5345113" y="5105400"/>
          <p14:tracePt t="80834" x="5507038" y="5105400"/>
          <p14:tracePt t="80851" x="5895975" y="5118100"/>
          <p14:tracePt t="80869" x="6057900" y="5143500"/>
          <p14:tracePt t="80884" x="6234113" y="5156200"/>
          <p14:tracePt t="80886" x="6396038" y="5194300"/>
          <p14:tracePt t="80900" x="6521450" y="5205413"/>
          <p14:tracePt t="80918" x="6621463" y="5218113"/>
          <p14:tracePt t="80938" x="6734175" y="5230813"/>
          <p14:tracePt t="80950" x="6772275" y="5230813"/>
          <p14:tracePt t="81142" x="6784975" y="5230813"/>
          <p14:tracePt t="81169" x="6797675" y="5230813"/>
          <p14:tracePt t="81191" x="6808788" y="5230813"/>
          <p14:tracePt t="81204" x="6821488" y="5230813"/>
          <p14:tracePt t="81214" x="6834188" y="5230813"/>
          <p14:tracePt t="81226" x="6859588" y="5230813"/>
          <p14:tracePt t="81239" x="6872288" y="5230813"/>
          <p14:tracePt t="81252" x="6884988" y="5230813"/>
          <p14:tracePt t="81270" x="6910388" y="5230813"/>
          <p14:tracePt t="81285" x="6934200" y="5230813"/>
          <p14:tracePt t="81287" x="6946900" y="5230813"/>
          <p14:tracePt t="81302" x="6972300" y="5230813"/>
          <p14:tracePt t="81318" x="6997700" y="5230813"/>
          <p14:tracePt t="81338" x="7046913" y="5218113"/>
          <p14:tracePt t="81350" x="7072313" y="5205413"/>
          <p14:tracePt t="81368" x="7097713" y="5205413"/>
          <p14:tracePt t="81384" x="7134225" y="5205413"/>
          <p14:tracePt t="81409" x="7159625" y="5205413"/>
          <p14:tracePt t="81432" x="7172325" y="5205413"/>
          <p14:tracePt t="81444" x="7185025" y="5205413"/>
          <p14:tracePt t="81457" x="7197725" y="5205413"/>
          <p14:tracePt t="81481" x="7210425" y="5205413"/>
          <p14:tracePt t="81493" x="7210425" y="5194300"/>
          <p14:tracePt t="81505" x="7223125" y="5194300"/>
          <p14:tracePt t="81518" x="7223125" y="5181600"/>
          <p14:tracePt t="81785" x="7246938" y="5168900"/>
          <p14:tracePt t="81797" x="7246938" y="5156200"/>
          <p14:tracePt t="81810" x="7272338" y="5156200"/>
          <p14:tracePt t="81821" x="7285038" y="5156200"/>
          <p14:tracePt t="81837" x="7297738" y="5143500"/>
          <p14:tracePt t="81852" x="7310438" y="5143500"/>
          <p14:tracePt t="81871" x="7335838" y="5130800"/>
          <p14:tracePt t="81887" x="7359650" y="5130800"/>
          <p14:tracePt t="81908" x="7372350" y="5130800"/>
          <p14:tracePt t="81922" x="7385050" y="5130800"/>
          <p14:tracePt t="81937" x="7397750" y="5130800"/>
          <p14:tracePt t="81967" x="7410450" y="5130800"/>
          <p14:tracePt t="82004" x="7423150" y="5130800"/>
          <p14:tracePt t="82041" x="7435850" y="5130800"/>
          <p14:tracePt t="82054" x="7448550" y="5130800"/>
          <p14:tracePt t="82064" x="7448550" y="5118100"/>
          <p14:tracePt t="82077" x="7459663" y="5118100"/>
          <p14:tracePt t="82100" x="7472363" y="5118100"/>
          <p14:tracePt t="82124" x="7497763" y="5118100"/>
          <p14:tracePt t="82149" x="7523163" y="5118100"/>
          <p14:tracePt t="82174" x="7535863" y="5118100"/>
          <p14:tracePt t="82185" x="7548563" y="5118100"/>
          <p14:tracePt t="82210" x="7561263" y="5118100"/>
          <p14:tracePt t="82221" x="7572375" y="5118100"/>
          <p14:tracePt t="82233" x="7585075" y="5105400"/>
          <p14:tracePt t="82259" x="7610475" y="5105400"/>
          <p14:tracePt t="82282" x="7623175" y="5105400"/>
          <p14:tracePt t="82295" x="7648575" y="5105400"/>
          <p14:tracePt t="82319" x="7661275" y="5105400"/>
          <p14:tracePt t="82331" x="7673975" y="5105400"/>
          <p14:tracePt t="82343" x="7685088" y="5105400"/>
          <p14:tracePt t="82355" x="7697788" y="5105400"/>
          <p14:tracePt t="82380" x="7723188" y="5105400"/>
          <p14:tracePt t="82405" x="7735888" y="5105400"/>
          <p14:tracePt t="82428" x="7748588" y="5105400"/>
          <p14:tracePt t="82452" x="7761288" y="5105400"/>
          <p14:tracePt t="82464" x="7773988" y="5105400"/>
          <p14:tracePt t="82489" x="7785100" y="5105400"/>
          <p14:tracePt t="82501" x="7797800" y="5105400"/>
          <p14:tracePt t="82525" x="7810500" y="5105400"/>
          <p14:tracePt t="82540" x="7823200" y="5105400"/>
          <p14:tracePt t="82549" x="7835900" y="5105400"/>
          <p14:tracePt t="82829" x="7848600" y="5105400"/>
          <p14:tracePt t="82842" x="7861300" y="5092700"/>
          <p14:tracePt t="82852" x="7874000" y="5092700"/>
          <p14:tracePt t="82864" x="7886700" y="5092700"/>
          <p14:tracePt t="82876" x="7897813" y="5081588"/>
          <p14:tracePt t="82889" x="7923213" y="5081588"/>
          <p14:tracePt t="82905" x="7948613" y="5068888"/>
          <p14:tracePt t="82921" x="7961313" y="5068888"/>
          <p14:tracePt t="82939" x="8010525" y="5056188"/>
          <p14:tracePt t="82955" x="8023225" y="5043488"/>
          <p14:tracePt t="82973" x="8035925" y="5043488"/>
          <p14:tracePt t="82975" x="8061325" y="5043488"/>
          <p14:tracePt t="82989" x="8074025" y="5043488"/>
          <p14:tracePt t="83006" x="8086725" y="5030788"/>
          <p14:tracePt t="83022" x="8110538" y="5030788"/>
          <p14:tracePt t="83040" x="8135938" y="5018088"/>
          <p14:tracePt t="83058" x="8148638" y="5018088"/>
          <p14:tracePt t="83072" x="8174038" y="5018088"/>
          <p14:tracePt t="83089" x="8186738" y="5018088"/>
          <p14:tracePt t="83107" x="8212138" y="5018088"/>
          <p14:tracePt t="83122" x="8223250" y="5018088"/>
          <p14:tracePt t="83139" x="8235950" y="5018088"/>
          <p14:tracePt t="83155" x="8261350" y="5005388"/>
          <p14:tracePt t="83173" x="8274050" y="4992688"/>
          <p14:tracePt t="83188" x="8286750" y="4992688"/>
          <p14:tracePt t="83206" x="8312150" y="4992688"/>
          <p14:tracePt t="83222" x="8312150" y="4981575"/>
          <p14:tracePt t="83241" x="8324850" y="4981575"/>
          <p14:tracePt t="83255" x="8335963" y="4981575"/>
          <p14:tracePt t="83273" x="8348663" y="4981575"/>
          <p14:tracePt t="83289" x="8348663" y="4968875"/>
          <p14:tracePt t="86335" x="8335963" y="4968875"/>
          <p14:tracePt t="86351" x="8299450" y="4968875"/>
          <p14:tracePt t="86359" x="8261350" y="4968875"/>
          <p14:tracePt t="86372" x="8212138" y="4968875"/>
          <p14:tracePt t="86384" x="8135938" y="4968875"/>
          <p14:tracePt t="86398" x="8010525" y="4968875"/>
          <p14:tracePt t="86416" x="7874000" y="4981575"/>
          <p14:tracePt t="86437" x="7610475" y="5018088"/>
          <p14:tracePt t="86449" x="7435850" y="5056188"/>
          <p14:tracePt t="86465" x="7285038" y="5081588"/>
          <p14:tracePt t="86482" x="6972300" y="5130800"/>
          <p14:tracePt t="86498" x="6797675" y="5168900"/>
          <p14:tracePt t="86517" x="6546850" y="5181600"/>
          <p14:tracePt t="86532" x="6434138" y="5194300"/>
          <p14:tracePt t="86549" x="6334125" y="5194300"/>
          <p14:tracePt t="86566" x="6196013" y="5194300"/>
          <p14:tracePt t="86582" x="6170613" y="5181600"/>
          <p14:tracePt t="86599" x="6157913" y="5156200"/>
          <p14:tracePt t="86783" x="6146800" y="5156200"/>
          <p14:tracePt t="86795" x="6121400" y="5156200"/>
          <p14:tracePt t="86808" x="6070600" y="5156200"/>
          <p14:tracePt t="86821" x="5995988" y="5156200"/>
          <p14:tracePt t="86833" x="5857875" y="5156200"/>
          <p14:tracePt t="86849" x="5645150" y="5168900"/>
          <p14:tracePt t="86865" x="5370513" y="5194300"/>
          <p14:tracePt t="86867" x="4968875" y="5256213"/>
          <p14:tracePt t="86884" x="4656138" y="5294313"/>
          <p14:tracePt t="86899" x="4381500" y="5343525"/>
          <p14:tracePt t="86918" x="3917950" y="5443538"/>
          <p14:tracePt t="86932" x="3767138" y="5468938"/>
          <p14:tracePt t="86950" x="3605213" y="5494338"/>
          <p14:tracePt t="86965" x="3267075" y="5530850"/>
          <p14:tracePt t="86983" x="3167063" y="5556250"/>
          <p14:tracePt t="86998" x="3041650" y="5581650"/>
          <p14:tracePt t="87015" x="2841625" y="5594350"/>
          <p14:tracePt t="87031" x="2754313" y="5594350"/>
          <p14:tracePt t="87049" x="2690813" y="5607050"/>
          <p14:tracePt t="87050" x="2641600" y="5607050"/>
          <p14:tracePt t="87065" x="2603500" y="5607050"/>
          <p14:tracePt t="87083" x="2578100" y="5607050"/>
          <p14:tracePt t="87098" x="2528888" y="5607050"/>
          <p14:tracePt t="87115" x="2516188" y="5607050"/>
          <p14:tracePt t="87132" x="2503488" y="5607050"/>
          <p14:tracePt t="87149" x="2503488" y="5594350"/>
          <p14:tracePt t="87426" x="2490788" y="5594350"/>
          <p14:tracePt t="87439" x="2478088" y="5594350"/>
          <p14:tracePt t="87453" x="2465388" y="5594350"/>
          <p14:tracePt t="87463" x="2452688" y="5581650"/>
          <p14:tracePt t="87475" x="2441575" y="5568950"/>
          <p14:tracePt t="87489" x="2416175" y="5556250"/>
          <p14:tracePt t="87511" x="2403475" y="5530850"/>
          <p14:tracePt t="87523" x="2390775" y="5530850"/>
          <p14:tracePt t="87535" x="2378075" y="5518150"/>
          <p14:tracePt t="87550" x="2378075" y="5494338"/>
          <p14:tracePt t="87571" x="2365375" y="5468938"/>
          <p14:tracePt t="87595" x="2365375" y="5456238"/>
          <p14:tracePt t="87607" x="2365375" y="5443538"/>
          <p14:tracePt t="87621" x="2365375" y="5430838"/>
          <p14:tracePt t="87633" x="2365375" y="5418138"/>
          <p14:tracePt t="87658" x="2365375" y="5407025"/>
          <p14:tracePt t="87668" x="2378075" y="5394325"/>
          <p14:tracePt t="87684" x="2416175" y="5368925"/>
          <p14:tracePt t="87701" x="2441575" y="5356225"/>
          <p14:tracePt t="87718" x="2541588" y="5305425"/>
          <p14:tracePt t="87734" x="2603500" y="5305425"/>
          <p14:tracePt t="87753" x="2728913" y="5268913"/>
          <p14:tracePt t="87767" x="2803525" y="5256213"/>
          <p14:tracePt t="87787" x="2854325" y="5243513"/>
          <p14:tracePt t="87801" x="2979738" y="5218113"/>
          <p14:tracePt t="87819" x="3028950" y="5194300"/>
          <p14:tracePt t="87834" x="3054350" y="5168900"/>
          <p14:tracePt t="88070" x="3067050" y="5168900"/>
          <p14:tracePt t="88082" x="3079750" y="5156200"/>
          <p14:tracePt t="88106" x="3092450" y="5156200"/>
          <p14:tracePt t="88130" x="3103563" y="5156200"/>
          <p14:tracePt t="88179" x="3116263" y="5156200"/>
          <p14:tracePt t="88215" x="3128963" y="5156200"/>
          <p14:tracePt t="88239" x="3141663" y="5156200"/>
          <p14:tracePt t="88264" x="3154363" y="5156200"/>
          <p14:tracePt t="88276" x="3167063" y="5156200"/>
          <p14:tracePt t="88290" x="3179763" y="5156200"/>
          <p14:tracePt t="88300" x="3205163" y="5156200"/>
          <p14:tracePt t="88312" x="3228975" y="5156200"/>
          <p14:tracePt t="88325" x="3267075" y="5156200"/>
          <p14:tracePt t="88337" x="3328988" y="5156200"/>
          <p14:tracePt t="88354" x="3405188" y="5156200"/>
          <p14:tracePt t="88370" x="3517900" y="5156200"/>
          <p14:tracePt t="88372" x="3592513" y="5156200"/>
          <p14:tracePt t="88387" x="3730625" y="5168900"/>
          <p14:tracePt t="88404" x="3856038" y="5181600"/>
          <p14:tracePt t="88422" x="4017963" y="5205413"/>
          <p14:tracePt t="88437" x="4092575" y="5218113"/>
          <p14:tracePt t="88454" x="4143375" y="5230813"/>
          <p14:tracePt t="88472" x="4243388" y="5256213"/>
          <p14:tracePt t="88488" x="4281488" y="5281613"/>
          <p14:tracePt t="88700" x="4294188" y="5281613"/>
          <p14:tracePt t="88738" x="4305300" y="5281613"/>
          <p14:tracePt t="88749" x="4318000" y="5281613"/>
          <p14:tracePt t="88762" x="4330700" y="5281613"/>
          <p14:tracePt t="88786" x="4356100" y="5281613"/>
          <p14:tracePt t="88798" x="4368800" y="5268913"/>
          <p14:tracePt t="88809" x="4394200" y="5268913"/>
          <p14:tracePt t="88823" x="4406900" y="5256213"/>
          <p14:tracePt t="88838" x="4443413" y="5256213"/>
          <p14:tracePt t="88855" x="4468813" y="5243513"/>
          <p14:tracePt t="88872" x="4530725" y="5230813"/>
          <p14:tracePt t="88891" x="4556125" y="5230813"/>
          <p14:tracePt t="88899" x="4581525" y="5230813"/>
          <p14:tracePt t="88906" x="4606925" y="5218113"/>
          <p14:tracePt t="88923" x="4619625" y="5218113"/>
          <p14:tracePt t="88938" x="4630738" y="5218113"/>
          <p14:tracePt t="88956" x="4656138" y="5218113"/>
          <p14:tracePt t="88971" x="4668838" y="5205413"/>
          <p14:tracePt t="88989" x="4681538" y="5205413"/>
          <p14:tracePt t="88992" x="4706938" y="5194300"/>
          <p14:tracePt t="89659" x="4719638" y="5194300"/>
          <p14:tracePt t="89682" x="4732338" y="5194300"/>
          <p14:tracePt t="89719" x="4743450" y="5194300"/>
          <p14:tracePt t="89743" x="4756150" y="5194300"/>
          <p14:tracePt t="89767" x="4768850" y="5194300"/>
          <p14:tracePt t="89779" x="4781550" y="5181600"/>
          <p14:tracePt t="89804" x="4794250" y="5181600"/>
          <p14:tracePt t="89829" x="4806950" y="5181600"/>
          <p14:tracePt t="89852" x="4819650" y="5181600"/>
          <p14:tracePt t="89865" x="4832350" y="5181600"/>
          <p14:tracePt t="89889" x="4832350" y="5168900"/>
          <p14:tracePt t="89900" x="4843463" y="5168900"/>
          <p14:tracePt t="89939" x="4856163" y="5168900"/>
          <p14:tracePt t="89963" x="4856163" y="5156200"/>
          <p14:tracePt t="89975" x="4868863" y="5156200"/>
          <p14:tracePt t="89987" x="4881563" y="5156200"/>
          <p14:tracePt t="90025" x="4881563" y="5143500"/>
          <p14:tracePt t="90035" x="4894263" y="5143500"/>
          <p14:tracePt t="90072" x="4894263" y="5130800"/>
          <p14:tracePt t="90411" x="4894263" y="5118100"/>
          <p14:tracePt t="90776" x="4894263" y="5105400"/>
          <p14:tracePt t="90897" x="4894263" y="5092700"/>
          <p14:tracePt t="90921" x="4906963" y="5092700"/>
          <p14:tracePt t="90959" x="4906963" y="5081588"/>
          <p14:tracePt t="90970" x="4919663" y="5081588"/>
          <p14:tracePt t="90996" x="4932363" y="5081588"/>
          <p14:tracePt t="91079" x="4945063" y="5081588"/>
          <p14:tracePt t="91236" x="4956175" y="5081588"/>
          <p14:tracePt t="91309" x="4956175" y="5068888"/>
          <p14:tracePt t="91406" x="4968875" y="5068888"/>
          <p14:tracePt t="93553" x="4968875" y="5056188"/>
          <p14:tracePt t="93578" x="4968875" y="5043488"/>
          <p14:tracePt t="93591" x="4968875" y="5030788"/>
          <p14:tracePt t="93603" x="4968875" y="5018088"/>
          <p14:tracePt t="93615" x="4981575" y="5018088"/>
          <p14:tracePt t="93626" x="4994275" y="5005388"/>
          <p14:tracePt t="93639" x="4994275" y="4992688"/>
          <p14:tracePt t="93651" x="5006975" y="4992688"/>
          <p14:tracePt t="93676" x="5019675" y="4992688"/>
          <p14:tracePt t="93687" x="5032375" y="4981575"/>
          <p14:tracePt t="93711" x="5045075" y="4981575"/>
          <p14:tracePt t="93737" x="5057775" y="4981575"/>
          <p14:tracePt t="93748" x="5068888" y="4981575"/>
          <p14:tracePt t="93759" x="5081588" y="4981575"/>
          <p14:tracePt t="93773" x="5094288" y="4981575"/>
          <p14:tracePt t="93796" x="5106988" y="4981575"/>
          <p14:tracePt t="93809" x="5119688" y="4981575"/>
          <p14:tracePt t="93821" x="5132388" y="4981575"/>
          <p14:tracePt t="93845" x="5145088" y="4981575"/>
          <p14:tracePt t="93857" x="5157788" y="4981575"/>
          <p14:tracePt t="93870" x="5170488" y="4981575"/>
          <p14:tracePt t="93896" x="5181600" y="4981575"/>
          <p14:tracePt t="93918" x="5207000" y="4981575"/>
          <p14:tracePt t="93941" x="5219700" y="4981575"/>
          <p14:tracePt t="93953" x="5245100" y="4981575"/>
          <p14:tracePt t="93967" x="5257800" y="4981575"/>
          <p14:tracePt t="93978" x="5270500" y="4981575"/>
          <p14:tracePt t="93990" x="5294313" y="4981575"/>
          <p14:tracePt t="94004" x="5307013" y="4981575"/>
          <p14:tracePt t="94018" x="5319713" y="4981575"/>
          <p14:tracePt t="94035" x="5345113" y="4981575"/>
          <p14:tracePt t="94042" x="5357813" y="4981575"/>
          <p14:tracePt t="94052" x="5370513" y="4981575"/>
          <p14:tracePt t="94070" x="5383213" y="4992688"/>
          <p14:tracePt t="94084" x="5394325" y="4992688"/>
          <p14:tracePt t="94102" x="5432425" y="5005388"/>
          <p14:tracePt t="94118" x="5432425" y="5018088"/>
          <p14:tracePt t="94136" x="5483225" y="5018088"/>
          <p14:tracePt t="94151" x="5495925" y="5018088"/>
          <p14:tracePt t="94172" x="5519738" y="5030788"/>
          <p14:tracePt t="94174" x="5532438" y="5043488"/>
          <p14:tracePt t="94186" x="5557838" y="5043488"/>
          <p14:tracePt t="94203" x="5570538" y="5043488"/>
          <p14:tracePt t="94219" x="5583238" y="5068888"/>
          <p14:tracePt t="94220" x="5607050" y="5068888"/>
          <p14:tracePt t="94236" x="5619750" y="5081588"/>
          <p14:tracePt t="94252" x="5632450" y="5092700"/>
          <p14:tracePt t="94271" x="5645150" y="5118100"/>
          <p14:tracePt t="94286" x="5657850" y="5143500"/>
          <p14:tracePt t="94306" x="5657850" y="5156200"/>
          <p14:tracePt t="94330" x="5657850" y="5181600"/>
          <p14:tracePt t="94681" x="5670550" y="5181600"/>
          <p14:tracePt t="94694" x="5670550" y="5168900"/>
          <p14:tracePt t="94719" x="5683250" y="5156200"/>
          <p14:tracePt t="94730" x="5695950" y="5156200"/>
          <p14:tracePt t="94742" x="5708650" y="5156200"/>
          <p14:tracePt t="94766" x="5719763" y="5156200"/>
          <p14:tracePt t="94779" x="5732463" y="5143500"/>
          <p14:tracePt t="94790" x="5757863" y="5130800"/>
          <p14:tracePt t="94805" x="5770563" y="5130800"/>
          <p14:tracePt t="94828" x="5795963" y="5130800"/>
          <p14:tracePt t="94841" x="5808663" y="5118100"/>
          <p14:tracePt t="94853" x="5821363" y="5105400"/>
          <p14:tracePt t="94870" x="5845175" y="5105400"/>
          <p14:tracePt t="94887" x="5870575" y="5105400"/>
          <p14:tracePt t="94905" x="5895975" y="5092700"/>
          <p14:tracePt t="94919" x="5908675" y="5092700"/>
          <p14:tracePt t="94936" x="5932488" y="5092700"/>
          <p14:tracePt t="94953" x="5970588" y="5092700"/>
          <p14:tracePt t="94970" x="6008688" y="5092700"/>
          <p14:tracePt t="94972" x="6045200" y="5092700"/>
          <p14:tracePt t="94986" x="6057900" y="5092700"/>
          <p14:tracePt t="95004" x="6083300" y="5092700"/>
          <p14:tracePt t="95020" x="6121400" y="5092700"/>
          <p14:tracePt t="95046" x="6134100" y="5092700"/>
          <p14:tracePt t="95058" x="6157913" y="5092700"/>
          <p14:tracePt t="95071" x="6170613" y="5092700"/>
          <p14:tracePt t="95086" x="6183313" y="5105400"/>
          <p14:tracePt t="95103" x="6196013" y="5118100"/>
          <p14:tracePt t="95119" x="6221413" y="5118100"/>
          <p14:tracePt t="95139" x="6246813" y="5118100"/>
          <p14:tracePt t="95153" x="6259513" y="5130800"/>
          <p14:tracePt t="95154" x="6270625" y="5130800"/>
          <p14:tracePt t="95170" x="6283325" y="5130800"/>
          <p14:tracePt t="95186" x="6296025" y="5143500"/>
          <p14:tracePt t="95203" x="6308725" y="5156200"/>
          <p14:tracePt t="95205" x="6321425" y="5156200"/>
          <p14:tracePt t="95220" x="6334125" y="5156200"/>
          <p14:tracePt t="95240" x="6346825" y="5156200"/>
          <p14:tracePt t="95253" x="6359525" y="5168900"/>
          <p14:tracePt t="95271" x="6370638" y="5168900"/>
          <p14:tracePt t="95288" x="6383338" y="5168900"/>
          <p14:tracePt t="95305" x="6396038" y="5181600"/>
          <p14:tracePt t="95555" x="6408738" y="5181600"/>
          <p14:tracePt t="95568" x="6421438" y="5168900"/>
          <p14:tracePt t="95580" x="6459538" y="5143500"/>
          <p14:tracePt t="95591" x="6496050" y="5130800"/>
          <p14:tracePt t="95606" x="6546850" y="5105400"/>
          <p14:tracePt t="95622" x="6608763" y="5081588"/>
          <p14:tracePt t="95643" x="6734175" y="5043488"/>
          <p14:tracePt t="95656" x="6821488" y="5030788"/>
          <p14:tracePt t="95673" x="6910388" y="5030788"/>
          <p14:tracePt t="95691" x="7059613" y="5005388"/>
          <p14:tracePt t="95707" x="7097713" y="5005388"/>
          <p14:tracePt t="95723" x="7146925" y="5005388"/>
          <p14:tracePt t="95725" x="7197725" y="5005388"/>
          <p14:tracePt t="95741" x="7272338" y="5005388"/>
          <p14:tracePt t="95755" x="7335838" y="5005388"/>
          <p14:tracePt t="95775" x="7435850" y="5005388"/>
          <p14:tracePt t="95789" x="7459663" y="5005388"/>
          <p14:tracePt t="95806" x="7497763" y="5005388"/>
          <p14:tracePt t="95826" x="7561263" y="5005388"/>
          <p14:tracePt t="95840" x="7572375" y="5005388"/>
          <p14:tracePt t="96137" x="7585075" y="5005388"/>
          <p14:tracePt t="96150" x="7597775" y="5005388"/>
          <p14:tracePt t="96163" x="7610475" y="5005388"/>
          <p14:tracePt t="96186" x="7635875" y="5005388"/>
          <p14:tracePt t="96199" x="7648575" y="5005388"/>
          <p14:tracePt t="96223" x="7673975" y="5005388"/>
          <p14:tracePt t="96234" x="7685088" y="5005388"/>
          <p14:tracePt t="96247" x="7697788" y="5005388"/>
          <p14:tracePt t="96259" x="7710488" y="5005388"/>
          <p14:tracePt t="96274" x="7735888" y="5005388"/>
          <p14:tracePt t="96292" x="7761288" y="5005388"/>
          <p14:tracePt t="96307" x="7797800" y="5005388"/>
          <p14:tracePt t="96323" x="7823200" y="5005388"/>
          <p14:tracePt t="96341" x="7823200" y="5018088"/>
          <p14:tracePt t="96344" x="7848600" y="5018088"/>
          <p14:tracePt t="96368" x="7861300" y="5030788"/>
          <p14:tracePt t="96382" x="7874000" y="5030788"/>
          <p14:tracePt t="96405" x="7886700" y="5030788"/>
          <p14:tracePt t="96417" x="7897813" y="5030788"/>
          <p14:tracePt t="96453" x="7910513" y="5030788"/>
          <p14:tracePt t="96550" x="7923213" y="5030788"/>
          <p14:tracePt t="96612" x="7935913" y="5030788"/>
          <p14:tracePt t="96623" x="7948613" y="5043488"/>
          <p14:tracePt t="96648" x="7961313" y="5056188"/>
          <p14:tracePt t="96670" x="7974013" y="5056188"/>
          <p14:tracePt t="96683" x="7986713" y="5056188"/>
          <p14:tracePt t="96695" x="7999413" y="5068888"/>
          <p14:tracePt t="96720" x="8010525" y="5068888"/>
          <p14:tracePt t="96733" x="8023225" y="5081588"/>
          <p14:tracePt t="96747" x="8035925" y="5081588"/>
          <p14:tracePt t="96757" x="8048625" y="5081588"/>
          <p14:tracePt t="96768" x="8048625" y="5092700"/>
          <p14:tracePt t="96782" x="8061325" y="5105400"/>
          <p14:tracePt t="96804" x="8074025" y="5105400"/>
          <p14:tracePt t="96866" x="8086725" y="5105400"/>
          <p14:tracePt t="97448" x="8086725" y="5092700"/>
          <p14:tracePt t="97557" x="8086725" y="5081588"/>
          <p14:tracePt t="97582" x="8086725" y="5068888"/>
          <p14:tracePt t="97605" x="8086725" y="5056188"/>
          <p14:tracePt t="97619" x="8099425" y="5056188"/>
          <p14:tracePt t="97631" x="8099425" y="5043488"/>
          <p14:tracePt t="97667" x="8099425" y="5030788"/>
          <p14:tracePt t="97703" x="8110538" y="5030788"/>
          <p14:tracePt t="97715" x="8110538" y="5018088"/>
          <p14:tracePt t="97874" x="8123238" y="5005388"/>
          <p14:tracePt t="97885" x="8123238" y="4992688"/>
          <p14:tracePt t="97908" x="8135938" y="4992688"/>
          <p14:tracePt t="97924" x="8135938" y="4981575"/>
          <p14:tracePt t="97968" x="8135938" y="4968875"/>
          <p14:tracePt t="98018" x="8135938" y="4956175"/>
          <p14:tracePt t="98030" x="8135938" y="4943475"/>
          <p14:tracePt t="98043" x="8135938" y="4930775"/>
          <p14:tracePt t="98056" x="8135938" y="4879975"/>
          <p14:tracePt t="105056" x="8148638" y="4879975"/>
          <p14:tracePt t="105080" x="8161338" y="4879975"/>
          <p14:tracePt t="105105" x="8174038" y="4879975"/>
          <p14:tracePt t="105116" x="8186738" y="4879975"/>
          <p14:tracePt t="105130" x="8199438" y="4892675"/>
          <p14:tracePt t="105141" x="8199438" y="4905375"/>
          <p14:tracePt t="105153" x="8212138" y="4905375"/>
          <p14:tracePt t="105166" x="8223250" y="4905375"/>
          <p14:tracePt t="105180" x="8235950" y="4905375"/>
          <p14:tracePt t="105197" x="8248650" y="4918075"/>
          <p14:tracePt t="105215" x="8286750" y="4918075"/>
          <p14:tracePt t="105232" x="8299450" y="4930775"/>
          <p14:tracePt t="105247" x="8312150" y="4930775"/>
          <p14:tracePt t="105249" x="8324850" y="4943475"/>
          <p14:tracePt t="105264" x="8335963" y="4943475"/>
          <p14:tracePt t="105280" x="8348663" y="4943475"/>
          <p14:tracePt t="105300" x="8361363" y="4956175"/>
          <p14:tracePt t="105313" x="8386763" y="4956175"/>
          <p14:tracePt t="105336" x="8399463" y="4956175"/>
          <p14:tracePt t="105349" x="8412163" y="4956175"/>
          <p14:tracePt t="105366" x="8424863" y="4956175"/>
          <p14:tracePt t="105396" x="8435975" y="4956175"/>
          <p14:tracePt t="105517" x="8435975" y="4943475"/>
          <p14:tracePt t="105615" x="8424863" y="4943475"/>
          <p14:tracePt t="105626" x="8412163" y="4943475"/>
          <p14:tracePt t="105638" x="8399463" y="4943475"/>
          <p14:tracePt t="105651" x="8399463" y="4930775"/>
          <p14:tracePt t="105665" x="8386763" y="4930775"/>
          <p14:tracePt t="105681" x="8374063" y="4930775"/>
          <p14:tracePt t="105703" x="8374063" y="4918075"/>
          <p14:tracePt t="105723" x="8361363" y="4918075"/>
          <p14:tracePt t="105736" x="8361363" y="4905375"/>
          <p14:tracePt t="105797" x="8361363" y="4892675"/>
          <p14:tracePt t="105990" x="8374063" y="4892675"/>
          <p14:tracePt t="106016" x="8386763" y="4892675"/>
          <p14:tracePt t="106052" x="8399463" y="4879975"/>
          <p14:tracePt t="106075" x="8412163" y="4879975"/>
          <p14:tracePt t="106087" x="8412163" y="4868863"/>
          <p14:tracePt t="106100" x="8424863" y="4868863"/>
          <p14:tracePt t="106112" x="8435975" y="4868863"/>
          <p14:tracePt t="106125" x="8448675" y="4868863"/>
          <p14:tracePt t="106136" x="8448675" y="4856163"/>
          <p14:tracePt t="106152" x="8461375" y="4856163"/>
          <p14:tracePt t="106167" x="8474075" y="4856163"/>
          <p14:tracePt t="106186" x="8486775" y="4843463"/>
          <p14:tracePt t="106200" x="8499475" y="4843463"/>
          <p14:tracePt t="106222" x="8499475" y="4830763"/>
          <p14:tracePt t="106598" x="8512175" y="4830763"/>
          <p14:tracePt t="106609" x="8524875" y="4830763"/>
          <p14:tracePt t="106621" x="8524875" y="4818063"/>
          <p14:tracePt t="106646" x="8537575" y="4805363"/>
          <p14:tracePt t="106659" x="8561388" y="4792663"/>
          <p14:tracePt t="106669" x="8561388" y="4779963"/>
          <p14:tracePt t="106685" x="8586788" y="4779963"/>
          <p14:tracePt t="106701" x="8599488" y="4756150"/>
          <p14:tracePt t="106719" x="8637588" y="4743450"/>
          <p14:tracePt t="106735" x="8637588" y="4730750"/>
          <p14:tracePt t="106753" x="8650288" y="4730750"/>
          <p14:tracePt t="106755" x="8661400" y="4730750"/>
          <p14:tracePt t="106768" x="8661400" y="4718050"/>
          <p14:tracePt t="106785" x="8674100" y="4718050"/>
          <p14:tracePt t="106816" x="8686800" y="4718050"/>
          <p14:tracePt t="106852" x="8699500" y="4718050"/>
          <p14:tracePt t="106864" x="8712200" y="4718050"/>
          <p14:tracePt t="106888" x="8712200" y="4705350"/>
          <p14:tracePt t="106912" x="8724900" y="4705350"/>
          <p14:tracePt t="106937" x="8724900" y="4692650"/>
          <p14:tracePt t="106951" x="8737600" y="4692650"/>
          <p14:tracePt t="107022" x="8750300" y="4692650"/>
          <p14:tracePt t="107131" x="8763000" y="4692650"/>
          <p14:tracePt t="107156" x="8763000" y="4679950"/>
          <p14:tracePt t="107228" x="8774113" y="4679950"/>
          <p14:tracePt t="107264" x="8786813" y="4679950"/>
          <p14:tracePt t="107289" x="8799513" y="4679950"/>
          <p14:tracePt t="107312" x="8812213" y="4679950"/>
          <p14:tracePt t="107325" x="8824913" y="4679950"/>
          <p14:tracePt t="107362" x="8837613" y="4679950"/>
          <p14:tracePt t="107387" x="8850313" y="4679950"/>
          <p14:tracePt t="107423" x="8863013" y="4679950"/>
          <p14:tracePt t="107435" x="8874125" y="4679950"/>
          <p14:tracePt t="107446" x="8886825" y="4679950"/>
          <p14:tracePt t="107470" x="8899525" y="4679950"/>
          <p14:tracePt t="107482" x="8912225" y="4679950"/>
          <p14:tracePt t="107508" x="8924925" y="4679950"/>
          <p14:tracePt t="107523" x="8937625" y="4679950"/>
          <p14:tracePt t="107543" x="8963025" y="4679950"/>
          <p14:tracePt t="107568" x="8975725" y="4679950"/>
          <p14:tracePt t="107592" x="8986838" y="4679950"/>
          <p14:tracePt t="107616" x="8999538" y="4679950"/>
          <p14:tracePt t="108321" x="8986838" y="4679950"/>
          <p14:tracePt t="108332" x="8975725" y="4630738"/>
          <p14:tracePt t="108345" x="8963025" y="4579938"/>
          <p14:tracePt t="108358" x="8912225" y="4454525"/>
          <p14:tracePt t="108372" x="8863013" y="4279900"/>
          <p14:tracePt t="108393" x="8724900" y="3803650"/>
          <p14:tracePt t="108406" x="8674100" y="3541713"/>
          <p14:tracePt t="108423" x="8624888" y="3341688"/>
          <p14:tracePt t="108439" x="8586788" y="3190875"/>
          <p14:tracePt t="108441" x="8537575" y="3054350"/>
          <p14:tracePt t="108456" x="8524875" y="2952750"/>
          <p14:tracePt t="108472" x="8512175" y="2828925"/>
          <p14:tracePt t="108491" x="8486775" y="2627313"/>
          <p14:tracePt t="108506" x="8486775" y="2540000"/>
          <p14:tracePt t="108524" x="8486775" y="2465388"/>
          <p14:tracePt t="108541" x="8461375" y="2352675"/>
          <p14:tracePt t="108556" x="8461375" y="2303463"/>
          <p14:tracePt t="108573" x="8461375" y="2252663"/>
          <p14:tracePt t="108574" x="8461375" y="2214563"/>
          <p14:tracePt t="108591" x="8461375" y="2178050"/>
          <p14:tracePt t="108606" x="8461375" y="2139950"/>
          <p14:tracePt t="108625" x="8461375" y="2114550"/>
          <p14:tracePt t="108639" x="8461375" y="2101850"/>
          <p14:tracePt t="108658" x="8461375" y="2089150"/>
          <p14:tracePt t="108661" x="8461375" y="2078038"/>
          <p14:tracePt t="108685" x="8461375" y="2065338"/>
          <p14:tracePt t="108866" x="8474075" y="2065338"/>
          <p14:tracePt t="108879" x="8474075" y="2052638"/>
          <p14:tracePt t="108902" x="8486775" y="2052638"/>
          <p14:tracePt t="108915" x="8486775" y="2039938"/>
          <p14:tracePt t="108928" x="8499475" y="2039938"/>
          <p14:tracePt t="108940" x="8512175" y="2027238"/>
          <p14:tracePt t="108958" x="8524875" y="2027238"/>
          <p14:tracePt t="108974" x="8548688" y="2027238"/>
          <p14:tracePt t="108975" x="8561388" y="2027238"/>
          <p14:tracePt t="108991" x="8574088" y="2027238"/>
          <p14:tracePt t="109007" x="8599488" y="2027238"/>
          <p14:tracePt t="109026" x="8637588" y="2027238"/>
          <p14:tracePt t="109041" x="8650288" y="2039938"/>
          <p14:tracePt t="109058" x="8674100" y="2039938"/>
          <p14:tracePt t="109061" x="8674100" y="2052638"/>
          <p14:tracePt t="109073" x="8699500" y="2065338"/>
          <p14:tracePt t="109091" x="8712200" y="2065338"/>
          <p14:tracePt t="109108" x="8724900" y="2078038"/>
          <p14:tracePt t="109109" x="8750300" y="2089150"/>
          <p14:tracePt t="109125" x="8774113" y="2114550"/>
          <p14:tracePt t="109141" x="8799513" y="2139950"/>
          <p14:tracePt t="109160" x="8874125" y="2214563"/>
          <p14:tracePt t="109174" x="8924925" y="2278063"/>
          <p14:tracePt t="109192" x="8975725" y="2339975"/>
          <p14:tracePt t="109195" x="9012238" y="2390775"/>
          <p14:tracePt t="109208" x="9037638" y="2439988"/>
          <p14:tracePt t="109225" x="9088438" y="2503488"/>
          <p14:tracePt t="109241" x="9112250" y="2552700"/>
          <p14:tracePt t="109260" x="9175750" y="2652713"/>
          <p14:tracePt t="109274" x="9199563" y="2716213"/>
          <p14:tracePt t="109292" x="9250363" y="2790825"/>
          <p14:tracePt t="109307" x="9275763" y="2828925"/>
          <p14:tracePt t="109325" x="9288463" y="2852738"/>
          <p14:tracePt t="109329" x="9312275" y="2878138"/>
          <p14:tracePt t="109341" x="9324975" y="2903538"/>
          <p14:tracePt t="109359" x="9324975" y="2916238"/>
          <p14:tracePt t="109570" x="9324975" y="2928938"/>
          <p14:tracePt t="109582" x="9324975" y="2941638"/>
          <p14:tracePt t="109596" x="9337675" y="2952750"/>
          <p14:tracePt t="109606" x="9350375" y="2978150"/>
          <p14:tracePt t="109618" x="9350375" y="2990850"/>
          <p14:tracePt t="109631" x="9350375" y="3016250"/>
          <p14:tracePt t="109643" x="9363075" y="3041650"/>
          <p14:tracePt t="109660" x="9375775" y="3065463"/>
          <p14:tracePt t="109676" x="9375775" y="3103563"/>
          <p14:tracePt t="109693" x="9413875" y="3141663"/>
          <p14:tracePt t="109709" x="9413875" y="3165475"/>
          <p14:tracePt t="109726" x="9424988" y="3178175"/>
          <p14:tracePt t="109742" x="9437688" y="3216275"/>
          <p14:tracePt t="109761" x="9437688" y="3228975"/>
          <p14:tracePt t="109776" x="9463088" y="3254375"/>
          <p14:tracePt t="109793" x="9463088" y="3267075"/>
          <p14:tracePt t="109809" x="9463088" y="3278188"/>
          <p14:tracePt t="109812" x="9475788" y="3290888"/>
          <p14:tracePt t="109827" x="9475788" y="3303588"/>
          <p14:tracePt t="109843" x="9488488" y="3328988"/>
          <p14:tracePt t="109861" x="9501188" y="3367088"/>
          <p14:tracePt t="109876" x="9501188" y="3378200"/>
          <p14:tracePt t="109897" x="9513888" y="3403600"/>
          <p14:tracePt t="109899" x="9513888" y="3416300"/>
          <p14:tracePt t="109910" x="9525000" y="3441700"/>
          <p14:tracePt t="109927" x="9525000" y="3467100"/>
          <p14:tracePt t="109941" x="9537700" y="3479800"/>
          <p14:tracePt t="109959" x="9550400" y="3529013"/>
          <p14:tracePt t="109975" x="9563100" y="3554413"/>
          <p14:tracePt t="109994" x="9575800" y="3590925"/>
          <p14:tracePt t="110009" x="9601200" y="3616325"/>
          <p14:tracePt t="110027" x="9601200" y="3641725"/>
          <p14:tracePt t="110043" x="9626600" y="3667125"/>
          <p14:tracePt t="110061" x="9650413" y="3679825"/>
          <p14:tracePt t="110075" x="9688513" y="3692525"/>
          <p14:tracePt t="110286" x="9688513" y="3703638"/>
          <p14:tracePt t="110298" x="9688513" y="3716338"/>
          <p14:tracePt t="110312" x="9688513" y="3729038"/>
          <p14:tracePt t="110322" x="9688513" y="3741738"/>
          <p14:tracePt t="110334" x="9688513" y="3779838"/>
          <p14:tracePt t="110345" x="9688513" y="3792538"/>
          <p14:tracePt t="110361" x="9688513" y="3829050"/>
          <p14:tracePt t="110377" x="9701213" y="3854450"/>
          <p14:tracePt t="110396" x="9726613" y="3967163"/>
          <p14:tracePt t="110411" x="9739313" y="4017963"/>
          <p14:tracePt t="110429" x="9750425" y="4067175"/>
          <p14:tracePt t="110431" x="9775825" y="4141788"/>
          <p14:tracePt t="110445" x="9775825" y="4217988"/>
          <p14:tracePt t="110461" x="9788525" y="4292600"/>
          <p14:tracePt t="110477" x="9801225" y="4379913"/>
          <p14:tracePt t="110479" x="9813925" y="4467225"/>
          <p14:tracePt t="110495" x="9813925" y="4554538"/>
          <p14:tracePt t="110511" x="9813925" y="4618038"/>
          <p14:tracePt t="110529" x="9826625" y="4779963"/>
          <p14:tracePt t="110544" x="9826625" y="4843463"/>
          <p14:tracePt t="110562" x="9826625" y="4918075"/>
          <p14:tracePt t="110565" x="9826625" y="4956175"/>
          <p14:tracePt t="110578" x="9826625" y="4968875"/>
          <p14:tracePt t="110783" x="9826625" y="4981575"/>
          <p14:tracePt t="110797" x="9826625" y="4992688"/>
          <p14:tracePt t="110833" x="9826625" y="5005388"/>
          <p14:tracePt t="110844" x="9826625" y="5018088"/>
          <p14:tracePt t="110855" x="9826625" y="5030788"/>
          <p14:tracePt t="110867" x="9813925" y="5056188"/>
          <p14:tracePt t="110879" x="9801225" y="5056188"/>
          <p14:tracePt t="110895" x="9775825" y="5081588"/>
          <p14:tracePt t="110911" x="9739313" y="5081588"/>
          <p14:tracePt t="110929" x="9613900" y="5081588"/>
          <p14:tracePt t="110945" x="9450388" y="5105400"/>
          <p14:tracePt t="110962" x="9263063" y="5118100"/>
          <p14:tracePt t="110978" x="8724900" y="5092700"/>
          <p14:tracePt t="110996" x="8499475" y="5056188"/>
          <p14:tracePt t="111012" x="8324850" y="5018088"/>
          <p14:tracePt t="111013" x="8161338" y="4968875"/>
          <p14:tracePt t="111028" x="8010525" y="4930775"/>
          <p14:tracePt t="111045" x="7897813" y="4892675"/>
          <p14:tracePt t="111063" x="7748588" y="4830763"/>
          <p14:tracePt t="111078" x="7697788" y="4792663"/>
          <p14:tracePt t="111095" x="7648575" y="4768850"/>
          <p14:tracePt t="111097" x="7610475" y="4743450"/>
          <p14:tracePt t="111112" x="7597775" y="4730750"/>
          <p14:tracePt t="111129" x="7585075" y="4730750"/>
          <p14:tracePt t="111145" x="7585075" y="4718050"/>
          <p14:tracePt t="111183" x="7597775" y="4718050"/>
          <p14:tracePt t="111196" x="7623175" y="4705350"/>
          <p14:tracePt t="111413" x="7597775" y="4705350"/>
          <p14:tracePt t="111426" x="7572375" y="4705350"/>
          <p14:tracePt t="111439" x="7523163" y="4718050"/>
          <p14:tracePt t="111450" x="7423150" y="4730750"/>
          <p14:tracePt t="111465" x="7297738" y="4743450"/>
          <p14:tracePt t="111480" x="7146925" y="4779963"/>
          <p14:tracePt t="111497" x="6934200" y="4830763"/>
          <p14:tracePt t="111513" x="6496050" y="4918075"/>
          <p14:tracePt t="111531" x="6321425" y="4981575"/>
          <p14:tracePt t="111547" x="6045200" y="5081588"/>
          <p14:tracePt t="111564" x="5970588" y="5118100"/>
          <p14:tracePt t="111580" x="5921375" y="5130800"/>
          <p14:tracePt t="111582" x="5895975" y="5130800"/>
          <p14:tracePt t="111598" x="5870575" y="5143500"/>
          <p14:tracePt t="111612" x="5845175" y="5143500"/>
          <p14:tracePt t="111643" x="5845175" y="5130800"/>
          <p14:tracePt t="111875" x="5832475" y="5130800"/>
          <p14:tracePt t="111900" x="5808663" y="5130800"/>
          <p14:tracePt t="111912" x="5783263" y="5130800"/>
          <p14:tracePt t="111923" x="5757863" y="5130800"/>
          <p14:tracePt t="111936" x="5732463" y="5130800"/>
          <p14:tracePt t="111949" x="5695950" y="5130800"/>
          <p14:tracePt t="111967" x="5657850" y="5130800"/>
          <p14:tracePt t="111981" x="5619750" y="5130800"/>
          <p14:tracePt t="111983" x="5570538" y="5130800"/>
          <p14:tracePt t="111998" x="5519738" y="5130800"/>
          <p14:tracePt t="112016" x="5445125" y="5130800"/>
          <p14:tracePt t="112034" x="5357813" y="5130800"/>
          <p14:tracePt t="112048" x="5319713" y="5130800"/>
          <p14:tracePt t="112065" x="5281613" y="5130800"/>
          <p14:tracePt t="112082" x="5194300" y="5118100"/>
          <p14:tracePt t="112100" x="5157788" y="5105400"/>
          <p14:tracePt t="112115" x="5132388" y="5105400"/>
          <p14:tracePt t="112117" x="5106988" y="5092700"/>
          <p14:tracePt t="112134" x="5081588" y="5092700"/>
          <p14:tracePt t="112149" x="5057775" y="5092700"/>
          <p14:tracePt t="112167" x="5032375" y="5092700"/>
          <p14:tracePt t="112182" x="5006975" y="5081588"/>
          <p14:tracePt t="112202" x="4994275" y="5068888"/>
          <p14:tracePt t="112205" x="4981575" y="5068888"/>
          <p14:tracePt t="112240" x="4968875" y="5068888"/>
          <p14:tracePt t="112275" x="4968875" y="5056188"/>
          <p14:tracePt t="112675" x="4981575" y="5056188"/>
          <p14:tracePt t="112724" x="4994275" y="5056188"/>
          <p14:tracePt t="112834" x="5006975" y="5056188"/>
          <p14:tracePt t="112894" x="5019675" y="5056188"/>
          <p14:tracePt t="112943" x="5032375" y="5056188"/>
          <p14:tracePt t="112968" x="5045075" y="5056188"/>
          <p14:tracePt t="112979" x="5057775" y="5056188"/>
          <p14:tracePt t="113004" x="5068888" y="5056188"/>
          <p14:tracePt t="113015" x="5094288" y="5056188"/>
          <p14:tracePt t="113028" x="5106988" y="5056188"/>
          <p14:tracePt t="113040" x="5119688" y="5056188"/>
          <p14:tracePt t="113052" x="5157788" y="5056188"/>
          <p14:tracePt t="113076" x="5245100" y="5068888"/>
          <p14:tracePt t="113088" x="5319713" y="5081588"/>
          <p14:tracePt t="113103" x="5394325" y="5092700"/>
          <p14:tracePt t="113118" x="5457825" y="5105400"/>
          <p14:tracePt t="113135" x="5532438" y="5118100"/>
          <p14:tracePt t="113138" x="5619750" y="5156200"/>
          <p14:tracePt t="113151" x="5708650" y="5205413"/>
          <p14:tracePt t="113169" x="5821363" y="5256213"/>
          <p14:tracePt t="113185" x="5995988" y="5443538"/>
          <p14:tracePt t="113202" x="6070600" y="5568950"/>
          <p14:tracePt t="113416" x="6083300" y="5568950"/>
          <p14:tracePt t="113441" x="6083300" y="5581650"/>
          <p14:tracePt t="113465" x="6083300" y="5594350"/>
          <p14:tracePt t="113476" x="6096000" y="5607050"/>
          <p14:tracePt t="113488" x="6108700" y="5607050"/>
          <p14:tracePt t="113507" x="6108700" y="5619750"/>
          <p14:tracePt t="113525" x="6121400" y="5619750"/>
          <p14:tracePt t="113538" x="6134100" y="5630863"/>
          <p14:tracePt t="113552" x="6146800" y="5630863"/>
          <p14:tracePt t="113570" x="6146800" y="5643563"/>
          <p14:tracePt t="113587" x="6157913" y="5656263"/>
          <p14:tracePt t="113603" x="6170613" y="5656263"/>
          <p14:tracePt t="113622" x="6183313" y="5668963"/>
          <p14:tracePt t="113636" x="6196013" y="5668963"/>
          <p14:tracePt t="113653" x="6196013" y="5681663"/>
          <p14:tracePt t="113674" x="6208713" y="5707063"/>
          <p14:tracePt t="113686" x="6221413" y="5707063"/>
          <p14:tracePt t="113703" x="6234113" y="5719763"/>
          <p14:tracePt t="113721" x="6259513" y="5756275"/>
          <p14:tracePt t="113744" x="6270625" y="5768975"/>
          <p14:tracePt t="113755" x="6270625" y="5781675"/>
          <p14:tracePt t="113780" x="6283325" y="5794375"/>
          <p14:tracePt t="113793" x="6283325" y="5807075"/>
          <p14:tracePt t="113817" x="6308725" y="5819775"/>
          <p14:tracePt t="113841" x="6321425" y="5832475"/>
          <p14:tracePt t="113854" x="6321425" y="5843588"/>
          <p14:tracePt t="113878" x="6334125" y="5843588"/>
          <p14:tracePt t="113888" x="6334125" y="5856288"/>
          <p14:tracePt t="114120" x="6346825" y="5856288"/>
          <p14:tracePt t="114496" x="6346825" y="5868988"/>
          <p14:tracePt t="114642" x="6346825" y="5881688"/>
          <p14:tracePt t="114689" x="6346825" y="5894388"/>
          <p14:tracePt t="114776" x="6346825" y="5907088"/>
          <p14:tracePt t="115078" x="6346825" y="5919788"/>
          <p14:tracePt t="116995" x="6359525" y="5919788"/>
          <p14:tracePt t="117359" x="6370638" y="5919788"/>
          <p14:tracePt t="117554" x="6383338" y="5919788"/>
          <p14:tracePt t="117578" x="6396038" y="5919788"/>
          <p14:tracePt t="117614" x="6408738" y="5919788"/>
          <p14:tracePt t="117637" x="6421438" y="5919788"/>
          <p14:tracePt t="117675" x="6434138" y="5919788"/>
          <p14:tracePt t="117687" x="6446838" y="5919788"/>
          <p14:tracePt t="117735" x="6459538" y="5919788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309620" y="555752"/>
            <a:ext cx="5699760" cy="106680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sz="3200" b="1" dirty="0">
                <a:solidFill>
                  <a:srgbClr val="ED7D31"/>
                </a:solidFill>
                <a:latin typeface="Alexandria"/>
                <a:ea typeface="Alexandria"/>
                <a:cs typeface="Alexandria"/>
              </a:rPr>
              <a:t>What Advanced Scheduling Can Do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80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2308" y="2141974"/>
            <a:ext cx="10297160" cy="3688708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Ø"/>
            </a:pPr>
            <a:r>
              <a:rPr sz="2400" dirty="0">
                <a:latin typeface="Alexandria"/>
              </a:rPr>
              <a:t>Manage appointment types, waitlists, and repeat visits.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Ø"/>
            </a:pPr>
            <a:r>
              <a:rPr sz="2400" dirty="0">
                <a:latin typeface="Alexandria"/>
              </a:rPr>
              <a:t>Provide instructions needed before a visit.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Ø"/>
            </a:pPr>
            <a:r>
              <a:rPr sz="2400" dirty="0">
                <a:latin typeface="Alexandria"/>
              </a:rPr>
              <a:t>Coordinate care from several professions.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Ø"/>
            </a:pPr>
            <a:r>
              <a:rPr sz="2400" dirty="0">
                <a:latin typeface="Alexandria"/>
              </a:rPr>
              <a:t>Match patients with staff, rooms, and equipment.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Ø"/>
            </a:pPr>
            <a:r>
              <a:rPr sz="2400" dirty="0">
                <a:latin typeface="Alexandria"/>
              </a:rPr>
              <a:t>Apply rules to improve flow and appointment access.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769"/>
    </mc:Choice>
    <mc:Fallback xmlns="">
      <p:transition spd="slow" advTm="160769"/>
    </mc:Fallback>
  </mc:AlternateContent>
  <p:extLst>
    <p:ext uri="{3A86A75C-4F4B-4683-9AE1-C65F6400EC91}">
      <p14:laserTraceLst xmlns:p14="http://schemas.microsoft.com/office/powerpoint/2010/main">
        <p14:tracePtLst>
          <p14:tracePt t="16101" x="6446838" y="5919788"/>
          <p14:tracePt t="16113" x="6434138" y="5919788"/>
          <p14:tracePt t="16126" x="6434138" y="5907088"/>
          <p14:tracePt t="16150" x="6421438" y="5881688"/>
          <p14:tracePt t="16163" x="6408738" y="5881688"/>
          <p14:tracePt t="16174" x="6383338" y="5856288"/>
          <p14:tracePt t="16190" x="6334125" y="5832475"/>
          <p14:tracePt t="16206" x="6246813" y="5781675"/>
          <p14:tracePt t="16224" x="6045200" y="5656263"/>
          <p14:tracePt t="16240" x="5957888" y="5607050"/>
          <p14:tracePt t="16264" x="5808663" y="5507038"/>
          <p14:tracePt t="16275" x="5732463" y="5456238"/>
          <p14:tracePt t="16291" x="5683250" y="5394325"/>
          <p14:tracePt t="16307" x="5583238" y="5243513"/>
          <p14:tracePt t="16323" x="5545138" y="5118100"/>
          <p14:tracePt t="16340" x="5483225" y="5018088"/>
          <p14:tracePt t="16358" x="5394325" y="4805363"/>
          <p14:tracePt t="16374" x="5345113" y="4705350"/>
          <p14:tracePt t="16391" x="5307013" y="4605338"/>
          <p14:tracePt t="16393" x="5257800" y="4530725"/>
          <p14:tracePt t="16406" x="5219700" y="4443413"/>
          <p14:tracePt t="16425" x="5181600" y="4379913"/>
          <p14:tracePt t="16428" x="5145088" y="4305300"/>
          <p14:tracePt t="16441" x="5106988" y="4254500"/>
          <p14:tracePt t="16456" x="5068888" y="4192588"/>
          <p14:tracePt t="16472" x="5045075" y="4129088"/>
          <p14:tracePt t="16491" x="4981575" y="3992563"/>
          <p14:tracePt t="16506" x="4956175" y="3929063"/>
          <p14:tracePt t="16523" x="4932363" y="3854450"/>
          <p14:tracePt t="16525" x="4906963" y="3816350"/>
          <p14:tracePt t="16539" x="4894263" y="3792538"/>
          <p14:tracePt t="16557" x="4894263" y="3767138"/>
          <p14:tracePt t="16573" x="4881563" y="3767138"/>
          <p14:tracePt t="16590" x="4881563" y="3754438"/>
          <p14:tracePt t="16623" x="4894263" y="3754438"/>
          <p14:tracePt t="16829" x="4868863" y="3754438"/>
          <p14:tracePt t="16842" x="4832350" y="3754438"/>
          <p14:tracePt t="16853" x="4794250" y="3754438"/>
          <p14:tracePt t="16866" x="4743450" y="3754438"/>
          <p14:tracePt t="16877" x="4643438" y="3741738"/>
          <p14:tracePt t="16893" x="4543425" y="3741738"/>
          <p14:tracePt t="16908" x="4468813" y="3741738"/>
          <p14:tracePt t="16925" x="4394200" y="3729038"/>
          <p14:tracePt t="16928" x="4305300" y="3729038"/>
          <p14:tracePt t="16942" x="4205288" y="3716338"/>
          <p14:tracePt t="16960" x="4117975" y="3703638"/>
          <p14:tracePt t="16963" x="4030663" y="3692525"/>
          <p14:tracePt t="16976" x="3956050" y="3654425"/>
          <p14:tracePt t="16992" x="3879850" y="3629025"/>
          <p14:tracePt t="17008" x="3805238" y="3603625"/>
          <p14:tracePt t="17010" x="3717925" y="3541713"/>
          <p14:tracePt t="17027" x="3643313" y="3503613"/>
          <p14:tracePt t="17042" x="3579813" y="3467100"/>
          <p14:tracePt t="17060" x="3505200" y="3367088"/>
          <p14:tracePt t="17075" x="3492500" y="3341688"/>
          <p14:tracePt t="17092" x="3479800" y="3328988"/>
          <p14:tracePt t="17109" x="3479800" y="3303588"/>
          <p14:tracePt t="17314" x="3479800" y="3316288"/>
          <p14:tracePt t="17363" x="3467100" y="3316288"/>
          <p14:tracePt t="17377" x="3441700" y="3316288"/>
          <p14:tracePt t="17387" x="3405188" y="3316288"/>
          <p14:tracePt t="17400" x="3367088" y="3316288"/>
          <p14:tracePt t="17411" x="3328988" y="3316288"/>
          <p14:tracePt t="17429" x="3279775" y="3316288"/>
          <p14:tracePt t="17443" x="3254375" y="3316288"/>
          <p14:tracePt t="17462" x="3179763" y="3316288"/>
          <p14:tracePt t="17476" x="3141663" y="3316288"/>
          <p14:tracePt t="17493" x="3116263" y="3316288"/>
          <p14:tracePt t="17498" x="3092450" y="3316288"/>
          <p14:tracePt t="17510" x="3054350" y="3316288"/>
          <p14:tracePt t="17527" x="3041650" y="3316288"/>
          <p14:tracePt t="17544" x="3003550" y="3316288"/>
          <p14:tracePt t="17569" x="2992438" y="3316288"/>
          <p14:tracePt t="17582" x="2979738" y="3316288"/>
          <p14:tracePt t="17595" x="2967038" y="3316288"/>
          <p14:tracePt t="17618" x="2954338" y="3303588"/>
          <p14:tracePt t="17631" x="2954338" y="3290888"/>
          <p14:tracePt t="17644" x="2941638" y="3290888"/>
          <p14:tracePt t="17664" x="2928938" y="3278188"/>
          <p14:tracePt t="17667" x="2916238" y="3278188"/>
          <p14:tracePt t="17690" x="2890838" y="3267075"/>
          <p14:tracePt t="17716" x="2879725" y="3254375"/>
          <p14:tracePt t="17730" x="2867025" y="3254375"/>
          <p14:tracePt t="17739" x="2854325" y="3241675"/>
          <p14:tracePt t="17751" x="2828925" y="3241675"/>
          <p14:tracePt t="17764" x="2816225" y="3228975"/>
          <p14:tracePt t="17776" x="2803525" y="3228975"/>
          <p14:tracePt t="17797" x="2790825" y="3216275"/>
          <p14:tracePt t="17811" x="2778125" y="3216275"/>
          <p14:tracePt t="17827" x="2767013" y="3203575"/>
          <p14:tracePt t="17849" x="2754313" y="3203575"/>
          <p14:tracePt t="17863" x="2754313" y="3190875"/>
          <p14:tracePt t="17885" x="2754313" y="3178175"/>
          <p14:tracePt t="18151" x="2754313" y="3165475"/>
          <p14:tracePt t="18212" x="2767013" y="3165475"/>
          <p14:tracePt t="18432" x="2767013" y="3154363"/>
          <p14:tracePt t="19535" x="2778125" y="3154363"/>
          <p14:tracePt t="19693" x="2790825" y="3154363"/>
          <p14:tracePt t="19838" x="2803525" y="3154363"/>
          <p14:tracePt t="19899" x="2816225" y="3154363"/>
          <p14:tracePt t="19910" x="2816225" y="3141663"/>
          <p14:tracePt t="19923" x="2828925" y="3141663"/>
          <p14:tracePt t="19948" x="2841625" y="3128963"/>
          <p14:tracePt t="19972" x="2854325" y="3128963"/>
          <p14:tracePt t="19984" x="2867025" y="3128963"/>
          <p14:tracePt t="19996" x="2879725" y="3128963"/>
          <p14:tracePt t="20009" x="2890838" y="3128963"/>
          <p14:tracePt t="20019" x="2916238" y="3116263"/>
          <p14:tracePt t="20033" x="2941638" y="3116263"/>
          <p14:tracePt t="20050" x="2967038" y="3103563"/>
          <p14:tracePt t="20067" x="2992438" y="3103563"/>
          <p14:tracePt t="20069" x="3028950" y="3103563"/>
          <p14:tracePt t="20082" x="3054350" y="3090863"/>
          <p14:tracePt t="20105" x="3103563" y="3078163"/>
          <p14:tracePt t="20117" x="3141663" y="3078163"/>
          <p14:tracePt t="20133" x="3179763" y="3065463"/>
          <p14:tracePt t="20149" x="3216275" y="3054350"/>
          <p14:tracePt t="20167" x="3279775" y="3054350"/>
          <p14:tracePt t="20183" x="3305175" y="3041650"/>
          <p14:tracePt t="20201" x="3328988" y="3041650"/>
          <p14:tracePt t="20204" x="3354388" y="3041650"/>
          <p14:tracePt t="20217" x="3379788" y="3041650"/>
          <p14:tracePt t="20233" x="3405188" y="3041650"/>
          <p14:tracePt t="20251" x="3467100" y="3041650"/>
          <p14:tracePt t="20267" x="3492500" y="3041650"/>
          <p14:tracePt t="20284" x="3517900" y="3041650"/>
          <p14:tracePt t="20301" x="3567113" y="3028950"/>
          <p14:tracePt t="20317" x="3592513" y="3028950"/>
          <p14:tracePt t="20337" x="3617913" y="3028950"/>
          <p14:tracePt t="20350" x="3630613" y="3028950"/>
          <p14:tracePt t="20367" x="3654425" y="3028950"/>
          <p14:tracePt t="20384" x="3667125" y="3028950"/>
          <p14:tracePt t="20409" x="3679825" y="3016250"/>
          <p14:tracePt t="20444" x="3692525" y="3016250"/>
          <p14:tracePt t="20845" x="3705225" y="3016250"/>
          <p14:tracePt t="20869" x="3717925" y="3016250"/>
          <p14:tracePt t="20882" x="3730625" y="3016250"/>
          <p14:tracePt t="20893" x="3743325" y="3016250"/>
          <p14:tracePt t="20907" x="3756025" y="3016250"/>
          <p14:tracePt t="20920" x="3767138" y="3016250"/>
          <p14:tracePt t="20935" x="3779838" y="3016250"/>
          <p14:tracePt t="20954" x="3830638" y="3016250"/>
          <p14:tracePt t="20968" x="3856038" y="3016250"/>
          <p14:tracePt t="20985" x="3892550" y="3016250"/>
          <p14:tracePt t="21004" x="3943350" y="3016250"/>
          <p14:tracePt t="21019" x="3968750" y="3016250"/>
          <p14:tracePt t="21037" x="3992563" y="3016250"/>
          <p14:tracePt t="21039" x="4017963" y="3028950"/>
          <p14:tracePt t="21052" x="4043363" y="3028950"/>
          <p14:tracePt t="21069" x="4068763" y="3028950"/>
          <p14:tracePt t="21085" x="4092575" y="3028950"/>
          <p14:tracePt t="21087" x="4130675" y="3028950"/>
          <p14:tracePt t="21103" x="4156075" y="3028950"/>
          <p14:tracePt t="21119" x="4192588" y="3028950"/>
          <p14:tracePt t="21137" x="4268788" y="3028950"/>
          <p14:tracePt t="21152" x="4294188" y="3041650"/>
          <p14:tracePt t="21170" x="4318000" y="3041650"/>
          <p14:tracePt t="21172" x="4356100" y="3054350"/>
          <p14:tracePt t="21186" x="4406900" y="3054350"/>
          <p14:tracePt t="21204" x="4443413" y="3065463"/>
          <p14:tracePt t="21220" x="4506913" y="3078163"/>
          <p14:tracePt t="21236" x="4530725" y="3090863"/>
          <p14:tracePt t="21253" x="4543425" y="3090863"/>
          <p14:tracePt t="21273" x="4581525" y="3103563"/>
          <p14:tracePt t="21286" x="4606925" y="3103563"/>
          <p14:tracePt t="21304" x="4619625" y="3103563"/>
          <p14:tracePt t="21306" x="4630738" y="3116263"/>
          <p14:tracePt t="21620" x="4643438" y="3116263"/>
          <p14:tracePt t="21646" x="4668838" y="3116263"/>
          <p14:tracePt t="21658" x="4681538" y="3116263"/>
          <p14:tracePt t="21673" x="4694238" y="3116263"/>
          <p14:tracePt t="21682" x="4719638" y="3116263"/>
          <p14:tracePt t="21694" x="4743450" y="3116263"/>
          <p14:tracePt t="21708" x="4768850" y="3116263"/>
          <p14:tracePt t="21721" x="4794250" y="3116263"/>
          <p14:tracePt t="21743" x="4843463" y="3116263"/>
          <p14:tracePt t="21756" x="4881563" y="3116263"/>
          <p14:tracePt t="21774" x="4919663" y="3116263"/>
          <p14:tracePt t="21787" x="4968875" y="3116263"/>
          <p14:tracePt t="21804" x="5045075" y="3116263"/>
          <p14:tracePt t="21821" x="5081588" y="3116263"/>
          <p14:tracePt t="21839" x="5145088" y="3116263"/>
          <p14:tracePt t="21854" x="5181600" y="3116263"/>
          <p14:tracePt t="21874" x="5219700" y="3116263"/>
          <p14:tracePt t="21877" x="5257800" y="3116263"/>
          <p14:tracePt t="21888" x="5294313" y="3116263"/>
          <p14:tracePt t="21905" x="5332413" y="3116263"/>
          <p14:tracePt t="21921" x="5357813" y="3116263"/>
          <p14:tracePt t="21938" x="5394325" y="3116263"/>
          <p14:tracePt t="21954" x="5419725" y="3116263"/>
          <p14:tracePt t="21974" x="5457825" y="3116263"/>
          <p14:tracePt t="21987" x="5470525" y="3116263"/>
          <p14:tracePt t="22010" x="5507038" y="3116263"/>
          <p14:tracePt t="22023" x="5519738" y="3116263"/>
          <p14:tracePt t="22039" x="5532438" y="3128963"/>
          <p14:tracePt t="22055" x="5557838" y="3128963"/>
          <p14:tracePt t="22058" x="5583238" y="3128963"/>
          <p14:tracePt t="22071" x="5595938" y="3128963"/>
          <p14:tracePt t="22088" x="5607050" y="3128963"/>
          <p14:tracePt t="22109" x="5632450" y="3141663"/>
          <p14:tracePt t="22445" x="5645150" y="3141663"/>
          <p14:tracePt t="22483" x="5657850" y="3141663"/>
          <p14:tracePt t="22495" x="5670550" y="3128963"/>
          <p14:tracePt t="22508" x="5683250" y="3128963"/>
          <p14:tracePt t="22518" x="5708650" y="3128963"/>
          <p14:tracePt t="22531" x="5732463" y="3116263"/>
          <p14:tracePt t="22544" x="5745163" y="3116263"/>
          <p14:tracePt t="22556" x="5770563" y="3116263"/>
          <p14:tracePt t="22574" x="5795963" y="3116263"/>
          <p14:tracePt t="22590" x="5821363" y="3116263"/>
          <p14:tracePt t="22591" x="5832475" y="3116263"/>
          <p14:tracePt t="22606" x="5857875" y="3103563"/>
          <p14:tracePt t="22623" x="5883275" y="3103563"/>
          <p14:tracePt t="22641" x="5945188" y="3103563"/>
          <p14:tracePt t="22656" x="5970588" y="3090863"/>
          <p14:tracePt t="22674" x="5995988" y="3090863"/>
          <p14:tracePt t="22690" x="6034088" y="3090863"/>
          <p14:tracePt t="22707" x="6045200" y="3090863"/>
          <p14:tracePt t="22723" x="6070600" y="3090863"/>
          <p14:tracePt t="22724" x="6096000" y="3078163"/>
          <p14:tracePt t="22741" x="6121400" y="3078163"/>
          <p14:tracePt t="22756" x="6157913" y="3078163"/>
          <p14:tracePt t="22776" x="6208713" y="3065463"/>
          <p14:tracePt t="22790" x="6234113" y="3065463"/>
          <p14:tracePt t="22807" x="6259513" y="3065463"/>
          <p14:tracePt t="22809" x="6283325" y="3065463"/>
          <p14:tracePt t="22823" x="6308725" y="3054350"/>
          <p14:tracePt t="22840" x="6321425" y="3054350"/>
          <p14:tracePt t="22858" x="6359525" y="3054350"/>
          <p14:tracePt t="22873" x="6396038" y="3054350"/>
          <p14:tracePt t="22890" x="6408738" y="3054350"/>
          <p14:tracePt t="22910" x="6459538" y="3028950"/>
          <p14:tracePt t="23113" x="6472238" y="3028950"/>
          <p14:tracePt t="23162" x="6496050" y="3028950"/>
          <p14:tracePt t="23177" x="6508750" y="3028950"/>
          <p14:tracePt t="23186" x="6521450" y="3028950"/>
          <p14:tracePt t="23198" x="6546850" y="3028950"/>
          <p14:tracePt t="23211" x="6572250" y="3028950"/>
          <p14:tracePt t="23224" x="6584950" y="3016250"/>
          <p14:tracePt t="23243" x="6621463" y="3016250"/>
          <p14:tracePt t="23246" x="6659563" y="3016250"/>
          <p14:tracePt t="23259" x="6696075" y="3016250"/>
          <p14:tracePt t="23275" x="6721475" y="3003550"/>
          <p14:tracePt t="23291" x="6759575" y="3003550"/>
          <p14:tracePt t="23309" x="6797675" y="3003550"/>
          <p14:tracePt t="23325" x="6808788" y="3003550"/>
          <p14:tracePt t="23344" x="6846888" y="3003550"/>
          <p14:tracePt t="23369" x="6859588" y="3003550"/>
          <p14:tracePt t="23381" x="6872288" y="3003550"/>
          <p14:tracePt t="23392" x="6884988" y="3003550"/>
          <p14:tracePt t="23410" x="6897688" y="3003550"/>
          <p14:tracePt t="23424" x="6910388" y="3003550"/>
          <p14:tracePt t="23442" x="6934200" y="3003550"/>
          <p14:tracePt t="23458" x="6946900" y="3003550"/>
          <p14:tracePt t="23476" x="6959600" y="3003550"/>
          <p14:tracePt t="23479" x="6972300" y="3003550"/>
          <p14:tracePt t="23492" x="6985000" y="3003550"/>
          <p14:tracePt t="23509" x="6997700" y="3003550"/>
          <p14:tracePt t="23526" x="7021513" y="3003550"/>
          <p14:tracePt t="23551" x="7034213" y="3016250"/>
          <p14:tracePt t="23561" x="7046913" y="3016250"/>
          <p14:tracePt t="23575" x="7059613" y="3028950"/>
          <p14:tracePt t="23591" x="7085013" y="3028950"/>
          <p14:tracePt t="23610" x="7110413" y="3028950"/>
          <p14:tracePt t="23614" x="7123113" y="3028950"/>
          <p14:tracePt t="23625" x="7134225" y="3028950"/>
          <p14:tracePt t="23648" x="7185025" y="3041650"/>
          <p14:tracePt t="23662" x="7197725" y="3054350"/>
          <p14:tracePt t="23677" x="7223125" y="3054350"/>
          <p14:tracePt t="23693" x="7235825" y="3065463"/>
          <p14:tracePt t="23695" x="7259638" y="3078163"/>
          <p14:tracePt t="23711" x="7272338" y="3078163"/>
          <p14:tracePt t="23725" x="7310438" y="3078163"/>
          <p14:tracePt t="23745" x="7397750" y="3103563"/>
          <p14:tracePt t="23759" x="7435850" y="3116263"/>
          <p14:tracePt t="23775" x="7459663" y="3128963"/>
          <p14:tracePt t="23793" x="7548563" y="3165475"/>
          <p14:tracePt t="23811" x="7585075" y="3178175"/>
          <p14:tracePt t="23825" x="7623175" y="3190875"/>
          <p14:tracePt t="23843" x="7723188" y="3228975"/>
          <p14:tracePt t="23859" x="7761288" y="3241675"/>
          <p14:tracePt t="23877" x="7773988" y="3241675"/>
          <p14:tracePt t="23879" x="7797800" y="3254375"/>
          <p14:tracePt t="23891" x="7810500" y="3267075"/>
          <p14:tracePt t="30793" x="7823200" y="3267075"/>
          <p14:tracePt t="30817" x="7835900" y="3267075"/>
          <p14:tracePt t="30865" x="7848600" y="3267075"/>
          <p14:tracePt t="30900" x="7861300" y="3267075"/>
          <p14:tracePt t="30926" x="7874000" y="3267075"/>
          <p14:tracePt t="30938" x="7886700" y="3267075"/>
          <p14:tracePt t="30974" x="7897813" y="3267075"/>
          <p14:tracePt t="31000" x="7910513" y="3267075"/>
          <p14:tracePt t="31023" x="7923213" y="3267075"/>
          <p14:tracePt t="31035" x="7935913" y="3267075"/>
          <p14:tracePt t="31059" x="7948613" y="3267075"/>
          <p14:tracePt t="31096" x="7961313" y="3267075"/>
          <p14:tracePt t="31168" x="7974013" y="3254375"/>
          <p14:tracePt t="31217" x="7986713" y="3254375"/>
          <p14:tracePt t="31290" x="7999413" y="3254375"/>
          <p14:tracePt t="31303" x="7999413" y="3241675"/>
          <p14:tracePt t="31326" x="8010525" y="3241675"/>
          <p14:tracePt t="31374" x="8023225" y="3241675"/>
          <p14:tracePt t="31386" x="8023225" y="3228975"/>
          <p14:tracePt t="31411" x="8035925" y="3228975"/>
          <p14:tracePt t="31471" x="8035925" y="3216275"/>
          <p14:tracePt t="31496" x="8048625" y="3216275"/>
          <p14:tracePt t="31556" x="8048625" y="3203575"/>
          <p14:tracePt t="31630" x="8061325" y="3203575"/>
          <p14:tracePt t="31690" x="8074025" y="3203575"/>
          <p14:tracePt t="31714" x="8086725" y="3190875"/>
          <p14:tracePt t="31775" x="8099425" y="3190875"/>
          <p14:tracePt t="31847" x="8099425" y="3178175"/>
          <p14:tracePt t="31860" x="8110538" y="3178175"/>
          <p14:tracePt t="34771" x="8123238" y="3178175"/>
          <p14:tracePt t="35268" x="8135938" y="3178175"/>
          <p14:tracePt t="35354" x="8148638" y="3178175"/>
          <p14:tracePt t="35366" x="8161338" y="3178175"/>
          <p14:tracePt t="35377" x="8174038" y="3178175"/>
          <p14:tracePt t="35391" x="8186738" y="3178175"/>
          <p14:tracePt t="35406" x="8212138" y="3178175"/>
          <p14:tracePt t="35424" x="8223250" y="3178175"/>
          <p14:tracePt t="35427" x="8235950" y="3178175"/>
          <p14:tracePt t="35439" x="8261350" y="3178175"/>
          <p14:tracePt t="35458" x="8274050" y="3178175"/>
          <p14:tracePt t="35474" x="8312150" y="3190875"/>
          <p14:tracePt t="35490" x="8324850" y="3203575"/>
          <p14:tracePt t="35507" x="8335963" y="3203575"/>
          <p14:tracePt t="35526" x="8361363" y="3203575"/>
          <p14:tracePt t="35540" x="8361363" y="3216275"/>
          <p14:tracePt t="35558" x="8374063" y="3216275"/>
          <p14:tracePt t="35777" x="8386763" y="3216275"/>
          <p14:tracePt t="35802" x="8399463" y="3216275"/>
          <p14:tracePt t="35814" x="8412163" y="3216275"/>
          <p14:tracePt t="35838" x="8424863" y="3216275"/>
          <p14:tracePt t="35863" x="8435975" y="3216275"/>
          <p14:tracePt t="35887" x="8448675" y="3216275"/>
          <p14:tracePt t="35912" x="8474075" y="3216275"/>
          <p14:tracePt t="35935" x="8486775" y="3216275"/>
          <p14:tracePt t="35960" x="8512175" y="3216275"/>
          <p14:tracePt t="35983" x="8524875" y="3216275"/>
          <p14:tracePt t="35997" x="8537575" y="3216275"/>
          <p14:tracePt t="36009" x="8548688" y="3216275"/>
          <p14:tracePt t="36020" x="8561388" y="3216275"/>
          <p14:tracePt t="36044" x="8574088" y="3216275"/>
          <p14:tracePt t="36094" x="8586788" y="3216275"/>
          <p14:tracePt t="36263" x="8599488" y="3216275"/>
          <p14:tracePt t="36276" x="8612188" y="3216275"/>
          <p14:tracePt t="36348" x="8624888" y="3216275"/>
          <p14:tracePt t="36397" x="8637588" y="3203575"/>
          <p14:tracePt t="36410" x="8650288" y="3203575"/>
          <p14:tracePt t="36445" x="8661400" y="3203575"/>
          <p14:tracePt t="36470" x="8661400" y="3190875"/>
          <p14:tracePt t="36482" x="8674100" y="3190875"/>
          <p14:tracePt t="36505" x="8686800" y="3190875"/>
          <p14:tracePt t="36518" x="8699500" y="3190875"/>
          <p14:tracePt t="36543" x="8712200" y="3178175"/>
          <p14:tracePt t="36567" x="8724900" y="3178175"/>
          <p14:tracePt t="36578" x="8737600" y="3165475"/>
          <p14:tracePt t="36603" x="8750300" y="3165475"/>
          <p14:tracePt t="36627" x="8763000" y="3165475"/>
          <p14:tracePt t="36639" x="8774113" y="3165475"/>
          <p14:tracePt t="36650" x="8774113" y="3154363"/>
          <p14:tracePt t="36664" x="8786813" y="3154363"/>
          <p14:tracePt t="36676" x="8799513" y="3154363"/>
          <p14:tracePt t="38858" x="8799513" y="3165475"/>
          <p14:tracePt t="38871" x="8799513" y="3178175"/>
          <p14:tracePt t="38883" x="8799513" y="3190875"/>
          <p14:tracePt t="38894" x="8799513" y="3203575"/>
          <p14:tracePt t="38907" x="8799513" y="3216275"/>
          <p14:tracePt t="38919" x="8799513" y="3241675"/>
          <p14:tracePt t="38933" x="8799513" y="3267075"/>
          <p14:tracePt t="38948" x="8786813" y="3290888"/>
          <p14:tracePt t="38965" x="8774113" y="3316288"/>
          <p14:tracePt t="38981" x="8750300" y="3354388"/>
          <p14:tracePt t="38999" x="8737600" y="3378200"/>
          <p14:tracePt t="39014" x="8737600" y="3390900"/>
          <p14:tracePt t="39034" x="8712200" y="3416300"/>
          <p14:tracePt t="39356" x="8699500" y="3429000"/>
          <p14:tracePt t="39381" x="8699500" y="3441700"/>
          <p14:tracePt t="39392" x="8686800" y="3441700"/>
          <p14:tracePt t="39405" x="8674100" y="3467100"/>
          <p14:tracePt t="39417" x="8661400" y="3479800"/>
          <p14:tracePt t="39433" x="8650288" y="3503613"/>
          <p14:tracePt t="39449" x="8624888" y="3541713"/>
          <p14:tracePt t="39467" x="8561388" y="3641725"/>
          <p14:tracePt t="39483" x="8524875" y="3679825"/>
          <p14:tracePt t="39503" x="8435975" y="3803650"/>
          <p14:tracePt t="39517" x="8399463" y="3841750"/>
          <p14:tracePt t="39534" x="8361363" y="3892550"/>
          <p14:tracePt t="39551" x="8312150" y="3954463"/>
          <p14:tracePt t="39567" x="8274050" y="3979863"/>
          <p14:tracePt t="39584" x="8248650" y="4017963"/>
          <p14:tracePt t="39586" x="8223250" y="4067175"/>
          <p14:tracePt t="39600" x="8199438" y="4092575"/>
          <p14:tracePt t="39616" x="8148638" y="4141788"/>
          <p14:tracePt t="39636" x="8099425" y="4179888"/>
          <p14:tracePt t="39650" x="8074025" y="4205288"/>
          <p14:tracePt t="39668" x="8061325" y="4205288"/>
          <p14:tracePt t="39685" x="8035925" y="4205288"/>
          <p14:tracePt t="39732" x="8061325" y="4192588"/>
          <p14:tracePt t="39914" x="8048625" y="4192588"/>
          <p14:tracePt t="39926" x="8010525" y="4192588"/>
          <p14:tracePt t="39938" x="7935913" y="4192588"/>
          <p14:tracePt t="39951" x="7785100" y="4192588"/>
          <p14:tracePt t="39969" x="7610475" y="4192588"/>
          <p14:tracePt t="39985" x="7310438" y="4192588"/>
          <p14:tracePt t="40002" x="6659563" y="4254500"/>
          <p14:tracePt t="40018" x="6370638" y="4292600"/>
          <p14:tracePt t="40037" x="6008688" y="4367213"/>
          <p14:tracePt t="40052" x="5783263" y="4405313"/>
          <p14:tracePt t="40074" x="5407025" y="4454525"/>
          <p14:tracePt t="40086" x="5157788" y="4479925"/>
          <p14:tracePt t="40104" x="4906963" y="4492625"/>
          <p14:tracePt t="40119" x="4556125" y="4492625"/>
          <p14:tracePt t="40136" x="4406900" y="4492625"/>
          <p14:tracePt t="40152" x="4294188" y="4467225"/>
          <p14:tracePt t="40173" x="4156075" y="4405313"/>
          <p14:tracePt t="40185" x="4130675" y="4379913"/>
          <p14:tracePt t="40203" x="4117975" y="4341813"/>
          <p14:tracePt t="40509" x="4105275" y="4341813"/>
          <p14:tracePt t="40533" x="4092575" y="4341813"/>
          <p14:tracePt t="40545" x="4081463" y="4341813"/>
          <p14:tracePt t="40557" x="4068763" y="4330700"/>
          <p14:tracePt t="40572" x="4056063" y="4330700"/>
          <p14:tracePt t="40586" x="4030663" y="4330700"/>
          <p14:tracePt t="40604" x="4017963" y="4330700"/>
          <p14:tracePt t="40606" x="3992563" y="4330700"/>
          <p14:tracePt t="40620" x="3968750" y="4318000"/>
          <p14:tracePt t="40637" x="3930650" y="4318000"/>
          <p14:tracePt t="40654" x="3867150" y="4305300"/>
          <p14:tracePt t="40671" x="3843338" y="4305300"/>
          <p14:tracePt t="40687" x="3817938" y="4292600"/>
          <p14:tracePt t="40704" x="3767138" y="4292600"/>
          <p14:tracePt t="40720" x="3756025" y="4292600"/>
          <p14:tracePt t="40737" x="3730625" y="4292600"/>
          <p14:tracePt t="40740" x="3717925" y="4292600"/>
          <p14:tracePt t="40753" x="3692525" y="4292600"/>
          <p14:tracePt t="40771" x="3679825" y="4292600"/>
          <p14:tracePt t="40788" x="3667125" y="4292600"/>
          <p14:tracePt t="40811" x="3654425" y="4292600"/>
          <p14:tracePt t="41770" x="3643313" y="4292600"/>
          <p14:tracePt t="41795" x="3630613" y="4279900"/>
          <p14:tracePt t="41808" x="3630613" y="4267200"/>
          <p14:tracePt t="41818" x="3617913" y="4241800"/>
          <p14:tracePt t="41831" x="3605213" y="4217988"/>
          <p14:tracePt t="41842" x="3592513" y="4192588"/>
          <p14:tracePt t="41856" x="3567113" y="4179888"/>
          <p14:tracePt t="41877" x="3554413" y="4141788"/>
          <p14:tracePt t="41881" x="3530600" y="4117975"/>
          <p14:tracePt t="41891" x="3517900" y="4105275"/>
          <p14:tracePt t="41908" x="3492500" y="4079875"/>
          <p14:tracePt t="41923" x="3479800" y="4067175"/>
          <p14:tracePt t="41945" x="3454400" y="4054475"/>
          <p14:tracePt t="41955" x="3441700" y="4029075"/>
          <p14:tracePt t="41973" x="3429000" y="4029075"/>
          <p14:tracePt t="41975" x="3417888" y="4017963"/>
          <p14:tracePt t="41989" x="3405188" y="4017963"/>
          <p14:tracePt t="42006" x="3405188" y="4005263"/>
          <p14:tracePt t="42025" x="3392488" y="3992563"/>
          <p14:tracePt t="42042" x="3379788" y="3979863"/>
          <p14:tracePt t="42062" x="3367088" y="3979863"/>
          <p14:tracePt t="42076" x="3354388" y="3967163"/>
          <p14:tracePt t="42097" x="3354388" y="3954463"/>
          <p14:tracePt t="42123" x="3341688" y="3941763"/>
          <p14:tracePt t="42182" x="3328988" y="3941763"/>
          <p14:tracePt t="42231" x="3317875" y="3941763"/>
          <p14:tracePt t="42268" x="3305175" y="3941763"/>
          <p14:tracePt t="43614" x="3292475" y="3941763"/>
          <p14:tracePt t="43628" x="3279775" y="3941763"/>
          <p14:tracePt t="43638" x="3267075" y="3941763"/>
          <p14:tracePt t="43651" x="3254375" y="3941763"/>
          <p14:tracePt t="43662" x="3216275" y="3941763"/>
          <p14:tracePt t="43678" x="3179763" y="3941763"/>
          <p14:tracePt t="43695" x="3141663" y="3941763"/>
          <p14:tracePt t="43713" x="3054350" y="3941763"/>
          <p14:tracePt t="43728" x="3016250" y="3941763"/>
          <p14:tracePt t="43749" x="2941638" y="3941763"/>
          <p14:tracePt t="43761" x="2890838" y="3941763"/>
          <p14:tracePt t="43778" x="2854325" y="3941763"/>
          <p14:tracePt t="43796" x="2778125" y="3941763"/>
          <p14:tracePt t="43813" x="2767013" y="3941763"/>
          <p14:tracePt t="43828" x="2754313" y="3941763"/>
          <p14:tracePt t="43847" x="2741613" y="3941763"/>
          <p14:tracePt t="43869" x="2728913" y="3929063"/>
          <p14:tracePt t="44330" x="2728913" y="3916363"/>
          <p14:tracePt t="44355" x="2741613" y="3916363"/>
          <p14:tracePt t="44379" x="2767013" y="3916363"/>
          <p14:tracePt t="44390" x="2767013" y="3905250"/>
          <p14:tracePt t="44403" x="2778125" y="3905250"/>
          <p14:tracePt t="44415" x="2790825" y="3905250"/>
          <p14:tracePt t="44430" x="2803525" y="3892550"/>
          <p14:tracePt t="44452" x="2816225" y="3892550"/>
          <p14:tracePt t="44488" x="2828925" y="3892550"/>
          <p14:tracePt t="44561" x="2841625" y="3892550"/>
          <p14:tracePt t="44621" x="2854325" y="3892550"/>
          <p14:tracePt t="44683" x="2867025" y="3879850"/>
          <p14:tracePt t="44706" x="2879725" y="3879850"/>
          <p14:tracePt t="44731" x="2890838" y="3879850"/>
          <p14:tracePt t="44743" x="2903538" y="3879850"/>
          <p14:tracePt t="44755" x="2916238" y="3879850"/>
          <p14:tracePt t="44765" x="2928938" y="3879850"/>
          <p14:tracePt t="44783" x="2954338" y="3879850"/>
          <p14:tracePt t="44797" x="2967038" y="3879850"/>
          <p14:tracePt t="44815" x="2992438" y="3879850"/>
          <p14:tracePt t="44831" x="3016250" y="3879850"/>
          <p14:tracePt t="44848" x="3041650" y="3879850"/>
          <p14:tracePt t="44851" x="3054350" y="3879850"/>
          <p14:tracePt t="44865" x="3067050" y="3879850"/>
          <p14:tracePt t="44886" x="3092450" y="3879850"/>
          <p14:tracePt t="44888" x="3116263" y="3879850"/>
          <p14:tracePt t="44900" x="3128963" y="3892550"/>
          <p14:tracePt t="44914" x="3141663" y="3892550"/>
          <p14:tracePt t="44931" x="3167063" y="3892550"/>
          <p14:tracePt t="44950" x="3192463" y="3905250"/>
          <p14:tracePt t="44964" x="3205163" y="3905250"/>
          <p14:tracePt t="44987" x="3228975" y="3916363"/>
          <p14:tracePt t="45009" x="3241675" y="3916363"/>
          <p14:tracePt t="45021" x="3254375" y="3916363"/>
          <p14:tracePt t="45033" x="3267075" y="3916363"/>
          <p14:tracePt t="45049" x="3279775" y="3916363"/>
          <p14:tracePt t="45070" x="3305175" y="3916363"/>
          <p14:tracePt t="45084" x="3317875" y="3916363"/>
          <p14:tracePt t="45098" x="3328988" y="3916363"/>
          <p14:tracePt t="45116" x="3341688" y="3916363"/>
          <p14:tracePt t="45120" x="3367088" y="3916363"/>
          <p14:tracePt t="45131" x="3379788" y="3916363"/>
          <p14:tracePt t="45148" x="3405188" y="3916363"/>
          <p14:tracePt t="45166" x="3454400" y="3916363"/>
          <p14:tracePt t="45183" x="3492500" y="3916363"/>
          <p14:tracePt t="45198" x="3530600" y="3916363"/>
          <p14:tracePt t="45217" x="3630613" y="3916363"/>
          <p14:tracePt t="45232" x="3667125" y="3916363"/>
          <p14:tracePt t="45251" x="3692525" y="3892550"/>
          <p14:tracePt t="45265" x="3717925" y="3892550"/>
          <p14:tracePt t="45494" x="3717925" y="3879850"/>
          <p14:tracePt t="45507" x="3730625" y="3879850"/>
          <p14:tracePt t="45519" x="3743325" y="3879850"/>
          <p14:tracePt t="45532" x="3767138" y="3879850"/>
          <p14:tracePt t="45542" x="3792538" y="3879850"/>
          <p14:tracePt t="45555" x="3817938" y="3867150"/>
          <p14:tracePt t="45567" x="3856038" y="3867150"/>
          <p14:tracePt t="45583" x="3905250" y="3867150"/>
          <p14:tracePt t="45599" x="3968750" y="3867150"/>
          <p14:tracePt t="45601" x="4017963" y="3867150"/>
          <p14:tracePt t="45618" x="4081463" y="3867150"/>
          <p14:tracePt t="45633" x="4130675" y="3867150"/>
          <p14:tracePt t="45651" x="4205288" y="3867150"/>
          <p14:tracePt t="45653" x="4305300" y="3867150"/>
          <p14:tracePt t="45667" x="4394200" y="3867150"/>
          <p14:tracePt t="45684" x="4468813" y="3867150"/>
          <p14:tracePt t="45701" x="4594225" y="3867150"/>
          <p14:tracePt t="45717" x="4681538" y="3867150"/>
          <p14:tracePt t="45733" x="4756150" y="3867150"/>
          <p14:tracePt t="45750" x="4843463" y="3867150"/>
          <p14:tracePt t="45766" x="4894263" y="3867150"/>
          <p14:tracePt t="45784" x="4919663" y="3867150"/>
          <p14:tracePt t="45786" x="4956175" y="3867150"/>
          <p14:tracePt t="45800" x="4968875" y="3867150"/>
          <p14:tracePt t="45817" x="4981575" y="3867150"/>
          <p14:tracePt t="46028" x="4994275" y="3867150"/>
          <p14:tracePt t="46052" x="5006975" y="3867150"/>
          <p14:tracePt t="46064" x="5019675" y="3854450"/>
          <p14:tracePt t="46076" x="5032375" y="3854450"/>
          <p14:tracePt t="46090" x="5045075" y="3854450"/>
          <p14:tracePt t="46102" x="5057775" y="3854450"/>
          <p14:tracePt t="46118" x="5081588" y="3854450"/>
          <p14:tracePt t="46133" x="5106988" y="3854450"/>
          <p14:tracePt t="46152" x="5157788" y="3841750"/>
          <p14:tracePt t="46167" x="5181600" y="3829050"/>
          <p14:tracePt t="46187" x="5232400" y="3816350"/>
          <p14:tracePt t="46201" x="5245100" y="3816350"/>
          <p14:tracePt t="46219" x="5270500" y="3816350"/>
          <p14:tracePt t="46221" x="5307013" y="3816350"/>
          <p14:tracePt t="46235" x="5332413" y="3816350"/>
          <p14:tracePt t="46253" x="5383213" y="3816350"/>
          <p14:tracePt t="46268" x="5445125" y="3803650"/>
          <p14:tracePt t="46270" x="5532438" y="3803650"/>
          <p14:tracePt t="46284" x="5619750" y="3803650"/>
          <p14:tracePt t="46302" x="5732463" y="3792538"/>
          <p14:tracePt t="46320" x="6021388" y="3754438"/>
          <p14:tracePt t="46335" x="6134100" y="3741738"/>
          <p14:tracePt t="46351" x="6283325" y="3741738"/>
          <p14:tracePt t="46369" x="6534150" y="3716338"/>
          <p14:tracePt t="46385" x="6646863" y="3703638"/>
          <p14:tracePt t="46402" x="6708775" y="3692525"/>
          <p14:tracePt t="46404" x="6784975" y="3692525"/>
          <p14:tracePt t="46421" x="6846888" y="3692525"/>
          <p14:tracePt t="46435" x="6897688" y="3692525"/>
          <p14:tracePt t="46453" x="6985000" y="3692525"/>
          <p14:tracePt t="46468" x="7010400" y="3692525"/>
          <p14:tracePt t="46841" x="7021513" y="3692525"/>
          <p14:tracePt t="46856" x="7059613" y="3692525"/>
          <p14:tracePt t="46865" x="7072313" y="3692525"/>
          <p14:tracePt t="46877" x="7097713" y="3692525"/>
          <p14:tracePt t="46891" x="7123113" y="3692525"/>
          <p14:tracePt t="46902" x="7146925" y="3692525"/>
          <p14:tracePt t="46920" x="7185025" y="3703638"/>
          <p14:tracePt t="46938" x="7259638" y="3703638"/>
          <p14:tracePt t="46955" x="7297738" y="3716338"/>
          <p14:tracePt t="46969" x="7335838" y="3716338"/>
          <p14:tracePt t="46988" x="7397750" y="3729038"/>
          <p14:tracePt t="47003" x="7423150" y="3729038"/>
          <p14:tracePt t="47020" x="7448550" y="3729038"/>
          <p14:tracePt t="47023" x="7459663" y="3729038"/>
          <p14:tracePt t="47036" x="7485063" y="3729038"/>
          <p14:tracePt t="47060" x="7497763" y="3729038"/>
          <p14:tracePt t="47083" x="7510463" y="3729038"/>
          <p14:tracePt t="47107" x="7523163" y="3729038"/>
          <p14:tracePt t="47122" x="7535863" y="3729038"/>
          <p14:tracePt t="47168" x="7548563" y="3729038"/>
          <p14:tracePt t="47193" x="7561263" y="3729038"/>
          <p14:tracePt t="63231" x="7561263" y="3716338"/>
          <p14:tracePt t="63290" x="7561263" y="3703638"/>
          <p14:tracePt t="63339" x="7561263" y="3692525"/>
          <p14:tracePt t="63375" x="7561263" y="3679825"/>
          <p14:tracePt t="63387" x="7561263" y="3667125"/>
          <p14:tracePt t="63412" x="7561263" y="3654425"/>
          <p14:tracePt t="63436" x="7572375" y="3641725"/>
          <p14:tracePt t="63461" x="7572375" y="3629025"/>
          <p14:tracePt t="63484" x="7572375" y="3616325"/>
          <p14:tracePt t="63558" x="7585075" y="3616325"/>
          <p14:tracePt t="63570" x="7585075" y="3603625"/>
          <p14:tracePt t="63631" x="7585075" y="3590925"/>
          <p14:tracePt t="63654" x="7597775" y="3590925"/>
          <p14:tracePt t="63775" x="7610475" y="3590925"/>
          <p14:tracePt t="63836" x="7623175" y="3590925"/>
          <p14:tracePt t="63872" x="7635875" y="3590925"/>
          <p14:tracePt t="63897" x="7635875" y="3579813"/>
          <p14:tracePt t="63921" x="7648575" y="3579813"/>
          <p14:tracePt t="63946" x="7661275" y="3567113"/>
          <p14:tracePt t="63970" x="7673975" y="3567113"/>
          <p14:tracePt t="63983" x="7685088" y="3567113"/>
          <p14:tracePt t="63993" x="7697788" y="3554413"/>
          <p14:tracePt t="64032" x="7710488" y="3554413"/>
          <p14:tracePt t="64042" x="7723188" y="3554413"/>
          <p14:tracePt t="64068" x="7735888" y="3554413"/>
          <p14:tracePt t="64103" x="7748588" y="3554413"/>
          <p14:tracePt t="64686" x="7761288" y="3554413"/>
          <p14:tracePt t="64855" x="7773988" y="3554413"/>
          <p14:tracePt t="64927" x="7785100" y="3554413"/>
          <p14:tracePt t="64989" x="7797800" y="3554413"/>
          <p14:tracePt t="65037" x="7810500" y="3554413"/>
          <p14:tracePt t="65074" x="7823200" y="3554413"/>
          <p14:tracePt t="65085" x="7835900" y="3554413"/>
          <p14:tracePt t="70109" x="7848600" y="3554413"/>
          <p14:tracePt t="70145" x="7861300" y="3554413"/>
          <p14:tracePt t="70157" x="7861300" y="3567113"/>
          <p14:tracePt t="70168" x="7861300" y="3579813"/>
          <p14:tracePt t="70183" x="7874000" y="3579813"/>
          <p14:tracePt t="70197" x="7886700" y="3579813"/>
          <p14:tracePt t="70213" x="7897813" y="3590925"/>
          <p14:tracePt t="70231" x="7935913" y="3616325"/>
          <p14:tracePt t="70247" x="7948613" y="3629025"/>
          <p14:tracePt t="70264" x="7961313" y="3654425"/>
          <p14:tracePt t="70265" x="7986713" y="3667125"/>
          <p14:tracePt t="70283" x="7999413" y="3679825"/>
          <p14:tracePt t="70297" x="8010525" y="3692525"/>
          <p14:tracePt t="70316" x="8023225" y="3716338"/>
          <p14:tracePt t="70331" x="8035925" y="3716338"/>
          <p14:tracePt t="70352" x="8048625" y="3741738"/>
          <p14:tracePt t="70365" x="8061325" y="3754438"/>
          <p14:tracePt t="70383" x="8061325" y="3767138"/>
          <p14:tracePt t="70396" x="8074025" y="3792538"/>
          <p14:tracePt t="70415" x="8086725" y="3816350"/>
          <p14:tracePt t="70431" x="8086725" y="3829050"/>
          <p14:tracePt t="70453" x="8099425" y="3841750"/>
          <p14:tracePt t="70465" x="8099425" y="3854450"/>
          <p14:tracePt t="70482" x="8110538" y="3867150"/>
          <p14:tracePt t="70485" x="8110538" y="3879850"/>
          <p14:tracePt t="70498" x="8123238" y="3892550"/>
          <p14:tracePt t="70516" x="8123238" y="3905250"/>
          <p14:tracePt t="70532" x="8135938" y="3941763"/>
          <p14:tracePt t="70549" x="8148638" y="3941763"/>
          <p14:tracePt t="70565" x="8161338" y="3954463"/>
          <p14:tracePt t="70583" x="8161338" y="3979863"/>
          <p14:tracePt t="70597" x="8174038" y="4005263"/>
          <p14:tracePt t="70618" x="8174038" y="4017963"/>
          <p14:tracePt t="70631" x="8186738" y="4017963"/>
          <p14:tracePt t="70650" x="8186738" y="4029075"/>
          <p14:tracePt t="70665" x="8199438" y="4029075"/>
          <p14:tracePt t="70682" x="8199438" y="4041775"/>
          <p14:tracePt t="70698" x="8199438" y="4054475"/>
          <p14:tracePt t="70717" x="8212138" y="4067175"/>
          <p14:tracePt t="70754" x="8223250" y="4079875"/>
          <p14:tracePt t="70776" x="8223250" y="4092575"/>
          <p14:tracePt t="70788" x="8235950" y="4105275"/>
          <p14:tracePt t="70800" x="8248650" y="4117975"/>
          <p14:tracePt t="70836" x="8248650" y="4129088"/>
          <p14:tracePt t="70850" x="8261350" y="4129088"/>
          <p14:tracePt t="74682" x="8261350" y="4141788"/>
          <p14:tracePt t="74697" x="8261350" y="4154488"/>
          <p14:tracePt t="74707" x="8261350" y="4179888"/>
          <p14:tracePt t="74718" x="8248650" y="4205288"/>
          <p14:tracePt t="74732" x="8235950" y="4230688"/>
          <p14:tracePt t="74744" x="8199438" y="4267200"/>
          <p14:tracePt t="74759" x="8148638" y="4330700"/>
          <p14:tracePt t="74776" x="8074025" y="4405313"/>
          <p14:tracePt t="74793" x="7910513" y="4554538"/>
          <p14:tracePt t="74808" x="7810500" y="4618038"/>
          <p14:tracePt t="74831" x="7597775" y="4756150"/>
          <p14:tracePt t="74843" x="7459663" y="4805363"/>
          <p14:tracePt t="74860" x="7335838" y="4843463"/>
          <p14:tracePt t="74877" x="7097713" y="4930775"/>
          <p14:tracePt t="74894" x="6985000" y="4943475"/>
          <p14:tracePt t="74909" x="6859588" y="4968875"/>
          <p14:tracePt t="74911" x="6759575" y="4981575"/>
          <p14:tracePt t="74927" x="6684963" y="4992688"/>
          <p14:tracePt t="74943" x="6634163" y="5005388"/>
          <p14:tracePt t="74960" x="6584950" y="5018088"/>
          <p14:tracePt t="74976" x="6508750" y="5043488"/>
          <p14:tracePt t="74994" x="6508750" y="5056188"/>
          <p14:tracePt t="75010" x="6496050" y="5056188"/>
          <p14:tracePt t="75288" x="6472238" y="5068888"/>
          <p14:tracePt t="75300" x="6459538" y="5068888"/>
          <p14:tracePt t="75312" x="6421438" y="5081588"/>
          <p14:tracePt t="75331" x="6396038" y="5081588"/>
          <p14:tracePt t="75344" x="6359525" y="5081588"/>
          <p14:tracePt t="75363" x="6259513" y="5118100"/>
          <p14:tracePt t="75377" x="6183313" y="5143500"/>
          <p14:tracePt t="75395" x="6108700" y="5156200"/>
          <p14:tracePt t="75412" x="5957888" y="5218113"/>
          <p14:tracePt t="75428" x="5870575" y="5256213"/>
          <p14:tracePt t="75444" x="5745163" y="5281613"/>
          <p14:tracePt t="75446" x="5619750" y="5318125"/>
          <p14:tracePt t="75466" x="5507038" y="5356225"/>
          <p14:tracePt t="75471" x="5394325" y="5394325"/>
          <p14:tracePt t="75483" x="5245100" y="5443538"/>
          <p14:tracePt t="75496" x="5094288" y="5481638"/>
          <p14:tracePt t="75510" x="4956175" y="5507038"/>
          <p14:tracePt t="75528" x="4856163" y="5530850"/>
          <p14:tracePt t="75532" x="4732338" y="5543550"/>
          <p14:tracePt t="75545" x="4619625" y="5568950"/>
          <p14:tracePt t="75562" x="4494213" y="5594350"/>
          <p14:tracePt t="75579" x="4318000" y="5607050"/>
          <p14:tracePt t="75597" x="4256088" y="5607050"/>
          <p14:tracePt t="75612" x="4192588" y="5607050"/>
          <p14:tracePt t="75629" x="4117975" y="5607050"/>
          <p14:tracePt t="75645" x="4092575" y="5607050"/>
          <p14:tracePt t="75663" x="4068763" y="5607050"/>
          <p14:tracePt t="75678" x="4056063" y="5594350"/>
          <p14:tracePt t="75698" x="4043363" y="5568950"/>
          <p14:tracePt t="75920" x="4030663" y="5568950"/>
          <p14:tracePt t="75933" x="4005263" y="5568950"/>
          <p14:tracePt t="75943" x="3979863" y="5568950"/>
          <p14:tracePt t="75956" x="3930650" y="5568950"/>
          <p14:tracePt t="75968" x="3843338" y="5568950"/>
          <p14:tracePt t="75979" x="3730625" y="5581650"/>
          <p14:tracePt t="75995" x="3630613" y="5594350"/>
          <p14:tracePt t="76013" x="3505200" y="5619750"/>
          <p14:tracePt t="76031" x="3228975" y="5668963"/>
          <p14:tracePt t="76046" x="3116263" y="5681663"/>
          <p14:tracePt t="76063" x="3041650" y="5694363"/>
          <p14:tracePt t="76066" x="2954338" y="5719763"/>
          <p14:tracePt t="76078" x="2890838" y="5719763"/>
          <p14:tracePt t="76097" x="2803525" y="5732463"/>
          <p14:tracePt t="76113" x="2754313" y="5743575"/>
          <p14:tracePt t="76114" x="2703513" y="5743575"/>
          <p14:tracePt t="76130" x="2654300" y="5743575"/>
          <p14:tracePt t="76146" x="2616200" y="5743575"/>
          <p14:tracePt t="76164" x="2565400" y="5756275"/>
          <p14:tracePt t="76179" x="2554288" y="5756275"/>
          <p14:tracePt t="76197" x="2541588" y="5756275"/>
          <p14:tracePt t="76200" x="2528888" y="5756275"/>
          <p14:tracePt t="76212" x="2516188" y="5756275"/>
          <p14:tracePt t="76231" x="2503488" y="5756275"/>
          <p14:tracePt t="76247" x="2490788" y="5756275"/>
          <p14:tracePt t="76263" x="2478088" y="5732463"/>
          <p14:tracePt t="76283" x="2465388" y="5719763"/>
          <p14:tracePt t="76299" x="2465388" y="5707063"/>
          <p14:tracePt t="76313" x="2452688" y="5694363"/>
          <p14:tracePt t="76331" x="2441575" y="5694363"/>
          <p14:tracePt t="76346" x="2441575" y="5668963"/>
          <p14:tracePt t="76364" x="2428875" y="5656263"/>
          <p14:tracePt t="76381" x="2416175" y="5656263"/>
          <p14:tracePt t="76406" x="2403475" y="5643563"/>
          <p14:tracePt t="76430" x="2390775" y="5643563"/>
          <p14:tracePt t="76440" x="2378075" y="5643563"/>
          <p14:tracePt t="76467" x="2365375" y="5643563"/>
          <p14:tracePt t="76479" x="2365375" y="5630863"/>
          <p14:tracePt t="76489" x="2352675" y="5630863"/>
          <p14:tracePt t="76503" x="2352675" y="5619750"/>
          <p14:tracePt t="76514" x="2339975" y="5607050"/>
          <p14:tracePt t="76531" x="2328863" y="5607050"/>
          <p14:tracePt t="76547" x="2328863" y="5594350"/>
          <p14:tracePt t="76549" x="2316163" y="5581650"/>
          <p14:tracePt t="76574" x="2303463" y="5556250"/>
          <p14:tracePt t="76602" x="2290763" y="5530850"/>
          <p14:tracePt t="76612" x="2290763" y="5518150"/>
          <p14:tracePt t="76623" x="2290763" y="5507038"/>
          <p14:tracePt t="76636" x="2290763" y="5481638"/>
          <p14:tracePt t="76647" x="2290763" y="5456238"/>
          <p14:tracePt t="76664" x="2290763" y="5430838"/>
          <p14:tracePt t="76680" x="2290763" y="5407025"/>
          <p14:tracePt t="76683" x="2290763" y="5394325"/>
          <p14:tracePt t="76698" x="2290763" y="5381625"/>
          <p14:tracePt t="76714" x="2290763" y="5356225"/>
          <p14:tracePt t="76733" x="2290763" y="5343525"/>
          <p14:tracePt t="76747" x="2290763" y="5330825"/>
          <p14:tracePt t="76770" x="2290763" y="5318125"/>
          <p14:tracePt t="76818" x="2303463" y="5318125"/>
          <p14:tracePt t="76903" x="2316163" y="5318125"/>
          <p14:tracePt t="76939" x="2328863" y="5318125"/>
          <p14:tracePt t="77024" x="2339975" y="5318125"/>
          <p14:tracePt t="77642" x="2352675" y="5318125"/>
          <p14:tracePt t="77654" x="2365375" y="5318125"/>
          <p14:tracePt t="77679" x="2378075" y="5318125"/>
          <p14:tracePt t="77692" x="2390775" y="5318125"/>
          <p14:tracePt t="77703" x="2403475" y="5318125"/>
          <p14:tracePt t="77716" x="2428875" y="5318125"/>
          <p14:tracePt t="77734" x="2452688" y="5318125"/>
          <p14:tracePt t="77751" x="2516188" y="5318125"/>
          <p14:tracePt t="77771" x="2565400" y="5318125"/>
          <p14:tracePt t="77783" x="2616200" y="5318125"/>
          <p14:tracePt t="77802" x="2690813" y="5318125"/>
          <p14:tracePt t="77815" x="2716213" y="5318125"/>
          <p14:tracePt t="77833" x="2754313" y="5318125"/>
          <p14:tracePt t="77849" x="2828925" y="5318125"/>
          <p14:tracePt t="77866" x="2854325" y="5318125"/>
          <p14:tracePt t="77882" x="2879725" y="5318125"/>
          <p14:tracePt t="77901" x="2916238" y="5318125"/>
          <p14:tracePt t="77921" x="2928938" y="5318125"/>
          <p14:tracePt t="78916" x="2967038" y="5318125"/>
          <p14:tracePt t="78929" x="3028950" y="5318125"/>
          <p14:tracePt t="78942" x="3128963" y="5318125"/>
          <p14:tracePt t="78954" x="3317875" y="5294313"/>
          <p14:tracePt t="78973" x="3667125" y="5281613"/>
          <p14:tracePt t="78987" x="4043363" y="5256213"/>
          <p14:tracePt t="78988" x="4381500" y="5256213"/>
          <p14:tracePt t="79003" x="4630738" y="5256213"/>
          <p14:tracePt t="79020" x="4768850" y="5256213"/>
          <p14:tracePt t="79040" x="4956175" y="5256213"/>
          <p14:tracePt t="79053" x="5006975" y="5256213"/>
          <p14:tracePt t="79071" x="5045075" y="5243513"/>
          <p14:tracePt t="79075" x="5081588" y="5243513"/>
          <p14:tracePt t="79087" x="5106988" y="5230813"/>
          <p14:tracePt t="79104" x="5119688" y="5218113"/>
          <p14:tracePt t="79120" x="5132388" y="5218113"/>
          <p14:tracePt t="79122" x="5145088" y="5205413"/>
          <p14:tracePt t="79137" x="5157788" y="5205413"/>
          <p14:tracePt t="79174" x="5170488" y="5205413"/>
          <p14:tracePt t="79244" x="5181600" y="5205413"/>
          <p14:tracePt t="79281" x="5181600" y="5194300"/>
          <p14:tracePt t="79329" x="5194300" y="5194300"/>
          <p14:tracePt t="79656" x="5245100" y="5194300"/>
          <p14:tracePt t="79668" x="5294313" y="5194300"/>
          <p14:tracePt t="79681" x="5407025" y="5194300"/>
          <p14:tracePt t="79692" x="5519738" y="5194300"/>
          <p14:tracePt t="79708" x="5645150" y="5194300"/>
          <p14:tracePt t="79722" x="5821363" y="5194300"/>
          <p14:tracePt t="79740" x="5970588" y="5194300"/>
          <p14:tracePt t="79743" x="6083300" y="5194300"/>
          <p14:tracePt t="79755" x="6221413" y="5194300"/>
          <p14:tracePt t="79774" x="6334125" y="5194300"/>
          <p14:tracePt t="79789" x="6559550" y="5194300"/>
          <p14:tracePt t="79812" x="6621463" y="5194300"/>
          <p14:tracePt t="79815" x="6684963" y="5181600"/>
          <p14:tracePt t="79827" x="6721475" y="5181600"/>
          <p14:tracePt t="79841" x="6746875" y="5181600"/>
          <p14:tracePt t="79856" x="6784975" y="5181600"/>
          <p14:tracePt t="79876" x="6846888" y="5168900"/>
          <p14:tracePt t="79888" x="6872288" y="5168900"/>
          <p14:tracePt t="79907" x="6910388" y="5168900"/>
          <p14:tracePt t="79923" x="6972300" y="5156200"/>
          <p14:tracePt t="79940" x="6997700" y="5156200"/>
          <p14:tracePt t="79956" x="7021513" y="5156200"/>
          <p14:tracePt t="79973" x="7034213" y="5156200"/>
          <p14:tracePt t="79989" x="7059613" y="5156200"/>
          <p14:tracePt t="80007" x="7072313" y="5156200"/>
          <p14:tracePt t="80009" x="7085013" y="5156200"/>
          <p14:tracePt t="80032" x="7097713" y="5156200"/>
          <p14:tracePt t="80167" x="7097713" y="5168900"/>
          <p14:tracePt t="80203" x="7110413" y="5181600"/>
          <p14:tracePt t="80227" x="7134225" y="5194300"/>
          <p14:tracePt t="80242" x="7172325" y="5205413"/>
          <p14:tracePt t="80250" x="7210425" y="5218113"/>
          <p14:tracePt t="80263" x="7246938" y="5243513"/>
          <p14:tracePt t="80275" x="7323138" y="5256213"/>
          <p14:tracePt t="80289" x="7410450" y="5294313"/>
          <p14:tracePt t="80312" x="7597775" y="5330825"/>
          <p14:tracePt t="80324" x="7673975" y="5356225"/>
          <p14:tracePt t="80341" x="7735888" y="5368925"/>
          <p14:tracePt t="80356" x="7810500" y="5381625"/>
          <p14:tracePt t="80373" x="7910513" y="5381625"/>
          <p14:tracePt t="80390" x="7948613" y="5381625"/>
          <p14:tracePt t="80410" x="7974013" y="5394325"/>
          <p14:tracePt t="80627" x="7986713" y="5394325"/>
          <p14:tracePt t="80639" x="8010525" y="5368925"/>
          <p14:tracePt t="80651" x="8035925" y="5343525"/>
          <p14:tracePt t="80663" x="8061325" y="5294313"/>
          <p14:tracePt t="80678" x="8161338" y="5230813"/>
          <p14:tracePt t="80690" x="8286750" y="5168900"/>
          <p14:tracePt t="80706" x="8448675" y="5056188"/>
          <p14:tracePt t="80724" x="8661400" y="4930775"/>
          <p14:tracePt t="80742" x="8750300" y="4856163"/>
          <p14:tracePt t="80756" x="8824913" y="4818063"/>
          <p14:tracePt t="80774" x="8924925" y="4768850"/>
          <p14:tracePt t="80790" x="8963025" y="4743450"/>
          <p14:tracePt t="80807" x="9012238" y="4730750"/>
          <p14:tracePt t="80809" x="9037638" y="4718050"/>
          <p14:tracePt t="80824" x="9063038" y="4692650"/>
          <p14:tracePt t="80842" x="9075738" y="4692650"/>
          <p14:tracePt t="80857" x="9112250" y="4679950"/>
          <p14:tracePt t="80875" x="9124950" y="4667250"/>
          <p14:tracePt t="80891" x="9150350" y="4656138"/>
          <p14:tracePt t="80908" x="9175750" y="4643438"/>
          <p14:tracePt t="80924" x="9188450" y="4630738"/>
          <p14:tracePt t="80943" x="9224963" y="4567238"/>
          <p14:tracePt t="91241" x="9212263" y="4567238"/>
          <p14:tracePt t="91254" x="9175750" y="4567238"/>
          <p14:tracePt t="91268" x="9137650" y="4567238"/>
          <p14:tracePt t="91280" x="9075738" y="4567238"/>
          <p14:tracePt t="91291" x="8986838" y="4567238"/>
          <p14:tracePt t="91307" x="8912225" y="4567238"/>
          <p14:tracePt t="91318" x="8850313" y="4567238"/>
          <p14:tracePt t="91336" x="8763000" y="4567238"/>
          <p14:tracePt t="91339" x="8650288" y="4567238"/>
          <p14:tracePt t="91353" x="8512175" y="4567238"/>
          <p14:tracePt t="91369" x="8386763" y="4567238"/>
          <p14:tracePt t="91386" x="8235950" y="4579938"/>
          <p14:tracePt t="91388" x="8048625" y="4592638"/>
          <p14:tracePt t="91406" x="7861300" y="4605338"/>
          <p14:tracePt t="91419" x="7697788" y="4630738"/>
          <p14:tracePt t="91439" x="7285038" y="4692650"/>
          <p14:tracePt t="91452" x="7123113" y="4718050"/>
          <p14:tracePt t="91470" x="6934200" y="4756150"/>
          <p14:tracePt t="91473" x="6672263" y="4779963"/>
          <p14:tracePt t="91487" x="6459538" y="4805363"/>
          <p14:tracePt t="91503" x="6270625" y="4805363"/>
          <p14:tracePt t="91519" x="6108700" y="4805363"/>
          <p14:tracePt t="91521" x="5983288" y="4805363"/>
          <p14:tracePt t="91536" x="5857875" y="4805363"/>
          <p14:tracePt t="91553" x="5757863" y="4805363"/>
          <p14:tracePt t="91571" x="5645150" y="4805363"/>
          <p14:tracePt t="91586" x="5583238" y="4805363"/>
          <p14:tracePt t="91604" x="5519738" y="4818063"/>
          <p14:tracePt t="91620" x="5432425" y="4818063"/>
          <p14:tracePt t="91637" x="5370513" y="4830763"/>
          <p14:tracePt t="91653" x="5332413" y="4843463"/>
          <p14:tracePt t="91655" x="5294313" y="4856163"/>
          <p14:tracePt t="91671" x="5270500" y="4856163"/>
          <p14:tracePt t="91686" x="5245100" y="4856163"/>
          <p14:tracePt t="91708" x="5207000" y="4868863"/>
          <p14:tracePt t="91727" x="5194300" y="4868863"/>
          <p14:tracePt t="91751" x="5181600" y="4868863"/>
          <p14:tracePt t="91777" x="5170488" y="4868863"/>
          <p14:tracePt t="91811" x="5157788" y="4868863"/>
          <p14:tracePt t="91825" x="5145088" y="4892675"/>
          <p14:tracePt t="91837" x="5132388" y="4892675"/>
          <p14:tracePt t="91848" x="5106988" y="4918075"/>
          <p14:tracePt t="91859" x="5081588" y="4918075"/>
          <p14:tracePt t="91871" x="5068888" y="4930775"/>
          <p14:tracePt t="91885" x="5045075" y="4956175"/>
          <p14:tracePt t="91902" x="5032375" y="4956175"/>
          <p14:tracePt t="91919" x="5019675" y="4968875"/>
          <p14:tracePt t="91936" x="4994275" y="4968875"/>
          <p14:tracePt t="91952" x="4994275" y="4981575"/>
          <p14:tracePt t="91970" x="4981575" y="4981575"/>
          <p14:tracePt t="92286" x="4968875" y="4981575"/>
          <p14:tracePt t="92297" x="4968875" y="4992688"/>
          <p14:tracePt t="92310" x="4968875" y="5005388"/>
          <p14:tracePt t="92322" x="4956175" y="5005388"/>
          <p14:tracePt t="92340" x="4945063" y="5018088"/>
          <p14:tracePt t="92355" x="4919663" y="5030788"/>
          <p14:tracePt t="92373" x="4881563" y="5081588"/>
          <p14:tracePt t="92388" x="4843463" y="5092700"/>
          <p14:tracePt t="92407" x="4819650" y="5130800"/>
          <p14:tracePt t="92421" x="4806950" y="5156200"/>
          <p14:tracePt t="92439" x="4794250" y="5156200"/>
          <p14:tracePt t="92456" x="4768850" y="5168900"/>
          <p14:tracePt t="92473" x="4768850" y="5181600"/>
          <p14:tracePt t="92489" x="4756150" y="5181600"/>
          <p14:tracePt t="92505" x="4743450" y="5194300"/>
          <p14:tracePt t="92542" x="4732338" y="5194300"/>
          <p14:tracePt t="94203" x="4743450" y="5194300"/>
          <p14:tracePt t="97188" x="4756150" y="5194300"/>
          <p14:tracePt t="97199" x="4768850" y="5194300"/>
          <p14:tracePt t="97212" x="4781550" y="5194300"/>
          <p14:tracePt t="97224" x="4806950" y="5194300"/>
          <p14:tracePt t="97235" x="4819650" y="5194300"/>
          <p14:tracePt t="97252" x="4843463" y="5205413"/>
          <p14:tracePt t="97268" x="4868863" y="5218113"/>
          <p14:tracePt t="97288" x="4906963" y="5218113"/>
          <p14:tracePt t="97301" x="4919663" y="5230813"/>
          <p14:tracePt t="97318" x="4945063" y="5230813"/>
          <p14:tracePt t="97321" x="4956175" y="5243513"/>
          <p14:tracePt t="97334" x="4968875" y="5243513"/>
          <p14:tracePt t="97353" x="4994275" y="5243513"/>
          <p14:tracePt t="97368" x="5006975" y="5243513"/>
          <p14:tracePt t="97386" x="5032375" y="5243513"/>
          <p14:tracePt t="97402" x="5045075" y="5243513"/>
          <p14:tracePt t="97404" x="5057775" y="5243513"/>
          <p14:tracePt t="97421" x="5068888" y="5243513"/>
          <p14:tracePt t="97435" x="5094288" y="5243513"/>
          <p14:tracePt t="97455" x="5119688" y="5243513"/>
          <p14:tracePt t="97467" x="5132388" y="5243513"/>
          <p14:tracePt t="97490" x="5145088" y="5243513"/>
          <p14:tracePt t="97503" x="5157788" y="5243513"/>
          <p14:tracePt t="97519" x="5170488" y="5243513"/>
          <p14:tracePt t="97538" x="5181600" y="5243513"/>
          <p14:tracePt t="97564" x="5194300" y="5243513"/>
          <p14:tracePt t="97588" x="5207000" y="5243513"/>
          <p14:tracePt t="97611" x="5219700" y="5243513"/>
          <p14:tracePt t="97625" x="5232400" y="5243513"/>
          <p14:tracePt t="97637" x="5245100" y="5243513"/>
          <p14:tracePt t="97660" x="5257800" y="5243513"/>
          <p14:tracePt t="97673" x="5270500" y="5243513"/>
          <p14:tracePt t="97688" x="5281613" y="5243513"/>
          <p14:tracePt t="97697" x="5294313" y="5243513"/>
          <p14:tracePt t="97711" x="5307013" y="5256213"/>
          <p14:tracePt t="97733" x="5319713" y="5256213"/>
          <p14:tracePt t="97746" x="5332413" y="5256213"/>
          <p14:tracePt t="97794" x="5345113" y="5256213"/>
          <p14:tracePt t="98159" x="5345113" y="5268913"/>
          <p14:tracePt t="98230" x="5357813" y="5268913"/>
          <p14:tracePt t="98242" x="5357813" y="5281613"/>
          <p14:tracePt t="98315" x="5370513" y="5294313"/>
          <p14:tracePt t="98389" x="5383213" y="5294313"/>
          <p14:tracePt t="99116" x="5394325" y="5294313"/>
          <p14:tracePt t="99152" x="5407025" y="5294313"/>
          <p14:tracePt t="99237" x="5419725" y="5294313"/>
          <p14:tracePt t="99420" x="5419725" y="5281613"/>
          <p14:tracePt t="99952" x="5419725" y="5268913"/>
          <p14:tracePt t="100147" x="5419725" y="5256213"/>
          <p14:tracePt t="100219" x="5419725" y="5243513"/>
          <p14:tracePt t="100268" x="5419725" y="5230813"/>
          <p14:tracePt t="100329" x="5419725" y="5218113"/>
          <p14:tracePt t="100377" x="5419725" y="5205413"/>
          <p14:tracePt t="100487" x="5419725" y="5218113"/>
          <p14:tracePt t="101300" x="5419725" y="5230813"/>
          <p14:tracePt t="101324" x="5432425" y="5230813"/>
          <p14:tracePt t="101348" x="5445125" y="5230813"/>
          <p14:tracePt t="101372" x="5470525" y="5243513"/>
          <p14:tracePt t="101385" x="5483225" y="5243513"/>
          <p14:tracePt t="101398" x="5495925" y="5256213"/>
          <p14:tracePt t="101410" x="5507038" y="5256213"/>
          <p14:tracePt t="101421" x="5532438" y="5256213"/>
          <p14:tracePt t="101434" x="5557838" y="5256213"/>
          <p14:tracePt t="101446" x="5570538" y="5268913"/>
          <p14:tracePt t="101463" x="5595938" y="5268913"/>
          <p14:tracePt t="101479" x="5619750" y="5281613"/>
          <p14:tracePt t="101498" x="5645150" y="5281613"/>
          <p14:tracePt t="101519" x="5657850" y="5294313"/>
          <p14:tracePt t="101542" x="5670550" y="5294313"/>
          <p14:tracePt t="101554" x="5683250" y="5294313"/>
          <p14:tracePt t="101579" x="5695950" y="5294313"/>
          <p14:tracePt t="101604" x="5708650" y="5294313"/>
          <p14:tracePt t="101628" x="5719763" y="5294313"/>
          <p14:tracePt t="101640" x="5732463" y="5305425"/>
          <p14:tracePt t="101652" x="5745163" y="5305425"/>
          <p14:tracePt t="101665" x="5757863" y="5305425"/>
          <p14:tracePt t="101679" x="5770563" y="5305425"/>
          <p14:tracePt t="101697" x="5795963" y="5318125"/>
          <p14:tracePt t="101700" x="5808663" y="5318125"/>
          <p14:tracePt t="101714" x="5821363" y="5330825"/>
          <p14:tracePt t="101730" x="5845175" y="5330825"/>
          <p14:tracePt t="101746" x="5857875" y="5343525"/>
          <p14:tracePt t="101748" x="5870575" y="5343525"/>
          <p14:tracePt t="101763" x="5870575" y="5356225"/>
          <p14:tracePt t="102028" x="5883275" y="5356225"/>
          <p14:tracePt t="102052" x="5895975" y="5356225"/>
          <p14:tracePt t="102065" x="5908675" y="5356225"/>
          <p14:tracePt t="102076" x="5921375" y="5356225"/>
          <p14:tracePt t="102088" x="5945188" y="5343525"/>
          <p14:tracePt t="102102" x="5957888" y="5343525"/>
          <p14:tracePt t="102115" x="5983288" y="5343525"/>
          <p14:tracePt t="102131" x="6021388" y="5343525"/>
          <p14:tracePt t="102148" x="6083300" y="5343525"/>
          <p14:tracePt t="102164" x="6108700" y="5343525"/>
          <p14:tracePt t="102181" x="6134100" y="5343525"/>
          <p14:tracePt t="102200" x="6183313" y="5343525"/>
          <p14:tracePt t="102213" x="6196013" y="5343525"/>
          <p14:tracePt t="102234" x="6246813" y="5343525"/>
          <p14:tracePt t="102247" x="6270625" y="5343525"/>
          <p14:tracePt t="102264" x="6296025" y="5343525"/>
          <p14:tracePt t="102282" x="6359525" y="5343525"/>
          <p14:tracePt t="102299" x="6383338" y="5343525"/>
          <p14:tracePt t="102315" x="6408738" y="5343525"/>
          <p14:tracePt t="102334" x="6472238" y="5343525"/>
          <p14:tracePt t="102347" x="6521450" y="5343525"/>
          <p14:tracePt t="102366" x="6546850" y="5343525"/>
          <p14:tracePt t="102368" x="6559550" y="5343525"/>
          <p14:tracePt t="102380" x="6584950" y="5343525"/>
          <p14:tracePt t="102405" x="6596063" y="5343525"/>
          <p14:tracePt t="102696" x="6608763" y="5343525"/>
          <p14:tracePt t="102707" x="6621463" y="5343525"/>
          <p14:tracePt t="102719" x="6634163" y="5343525"/>
          <p14:tracePt t="102734" x="6634163" y="5330825"/>
          <p14:tracePt t="102748" x="6659563" y="5330825"/>
          <p14:tracePt t="102765" x="6672263" y="5318125"/>
          <p14:tracePt t="102781" x="6684963" y="5318125"/>
          <p14:tracePt t="102800" x="6696075" y="5318125"/>
          <p14:tracePt t="102816" x="6708775" y="5318125"/>
          <p14:tracePt t="102836" x="6734175" y="5318125"/>
          <p14:tracePt t="102853" x="6746875" y="5318125"/>
          <p14:tracePt t="102868" x="6772275" y="5318125"/>
          <p14:tracePt t="102889" x="6784975" y="5318125"/>
          <p14:tracePt t="102903" x="6808788" y="5318125"/>
          <p14:tracePt t="102915" x="6821488" y="5318125"/>
          <p14:tracePt t="102933" x="6834188" y="5318125"/>
          <p14:tracePt t="102950" x="6846888" y="5318125"/>
          <p14:tracePt t="102966" x="6872288" y="5318125"/>
          <p14:tracePt t="102987" x="6884988" y="5318125"/>
          <p14:tracePt t="103001" x="6897688" y="5318125"/>
          <p14:tracePt t="103016" x="6910388" y="5318125"/>
          <p14:tracePt t="103035" x="6921500" y="5318125"/>
          <p14:tracePt t="103050" x="6934200" y="5318125"/>
          <p14:tracePt t="103068" x="6946900" y="5318125"/>
          <p14:tracePt t="103084" x="6972300" y="5318125"/>
          <p14:tracePt t="103104" x="6985000" y="5318125"/>
          <p14:tracePt t="103107" x="7010400" y="5318125"/>
          <p14:tracePt t="103119" x="7034213" y="5318125"/>
          <p14:tracePt t="103135" x="7046913" y="5318125"/>
          <p14:tracePt t="103149" x="7072313" y="5318125"/>
          <p14:tracePt t="103169" x="7123113" y="5318125"/>
          <p14:tracePt t="103182" x="7146925" y="5318125"/>
          <p14:tracePt t="103201" x="7185025" y="5330825"/>
          <p14:tracePt t="103217" x="7246938" y="5343525"/>
          <p14:tracePt t="103235" x="7272338" y="5343525"/>
          <p14:tracePt t="103250" x="7297738" y="5343525"/>
          <p14:tracePt t="103267" x="7310438" y="5356225"/>
          <p14:tracePt t="103284" x="7323138" y="5356225"/>
          <p14:tracePt t="103303" x="7335838" y="5356225"/>
          <p14:tracePt t="103484" x="7348538" y="5356225"/>
          <p14:tracePt t="103496" x="7372350" y="5356225"/>
          <p14:tracePt t="103509" x="7397750" y="5356225"/>
          <p14:tracePt t="103520" x="7435850" y="5356225"/>
          <p14:tracePt t="103535" x="7459663" y="5356225"/>
          <p14:tracePt t="103551" x="7497763" y="5343525"/>
          <p14:tracePt t="103569" x="7561263" y="5343525"/>
          <p14:tracePt t="103584" x="7597775" y="5330825"/>
          <p14:tracePt t="103601" x="7635875" y="5330825"/>
          <p14:tracePt t="103604" x="7661275" y="5318125"/>
          <p14:tracePt t="103618" x="7697788" y="5318125"/>
          <p14:tracePt t="103635" x="7710488" y="5305425"/>
          <p14:tracePt t="103653" x="7723188" y="5305425"/>
          <p14:tracePt t="103668" x="7735888" y="5305425"/>
          <p14:tracePt t="104006" x="7748588" y="5305425"/>
          <p14:tracePt t="104054" x="7761288" y="5305425"/>
          <p14:tracePt t="104296" x="7761288" y="5294313"/>
          <p14:tracePt t="104649" x="7773988" y="5294313"/>
          <p14:tracePt t="104697" x="7785100" y="5294313"/>
          <p14:tracePt t="104721" x="7797800" y="5281613"/>
          <p14:tracePt t="104745" x="7823200" y="5281613"/>
          <p14:tracePt t="104782" x="7835900" y="5281613"/>
          <p14:tracePt t="104806" x="7848600" y="5281613"/>
          <p14:tracePt t="104831" x="7861300" y="5281613"/>
          <p14:tracePt t="104892" x="7874000" y="5281613"/>
          <p14:tracePt t="104928" x="7886700" y="5281613"/>
          <p14:tracePt t="104976" x="7897813" y="5281613"/>
          <p14:tracePt t="105013" x="7910513" y="5281613"/>
          <p14:tracePt t="105401" x="7923213" y="5281613"/>
          <p14:tracePt t="105474" x="7935913" y="5281613"/>
          <p14:tracePt t="105486" x="7948613" y="5281613"/>
          <p14:tracePt t="105511" x="7974013" y="5281613"/>
          <p14:tracePt t="105534" x="7986713" y="5281613"/>
          <p14:tracePt t="105547" x="7999413" y="5281613"/>
          <p14:tracePt t="105557" x="8010525" y="5281613"/>
          <p14:tracePt t="105570" x="8023225" y="5281613"/>
          <p14:tracePt t="105595" x="8035925" y="5281613"/>
          <p14:tracePt t="106432" x="8048625" y="5281613"/>
          <p14:tracePt t="106480" x="8061325" y="5281613"/>
          <p14:tracePt t="106505" x="8074025" y="5281613"/>
          <p14:tracePt t="106530" x="8086725" y="5281613"/>
          <p14:tracePt t="106553" x="8099425" y="5281613"/>
          <p14:tracePt t="106578" x="8110538" y="5268913"/>
          <p14:tracePt t="106614" x="8123238" y="5256213"/>
          <p14:tracePt t="106652" x="8135938" y="5256213"/>
          <p14:tracePt t="106675" x="8135938" y="5243513"/>
          <p14:tracePt t="106687" x="8148638" y="5243513"/>
          <p14:tracePt t="106712" x="8161338" y="5243513"/>
          <p14:tracePt t="106772" x="8174038" y="5230813"/>
          <p14:tracePt t="106809" x="8186738" y="5230813"/>
          <p14:tracePt t="106846" x="8199438" y="5230813"/>
          <p14:tracePt t="106856" x="8199438" y="5218113"/>
          <p14:tracePt t="106868" x="8212138" y="5218113"/>
          <p14:tracePt t="106881" x="8212138" y="5205413"/>
          <p14:tracePt t="106894" x="8223250" y="5205413"/>
          <p14:tracePt t="106911" x="8223250" y="5194300"/>
          <p14:tracePt t="106926" x="8235950" y="5194300"/>
          <p14:tracePt t="106944" x="8261350" y="5181600"/>
          <p14:tracePt t="106965" x="8274050" y="5168900"/>
          <p14:tracePt t="106978" x="8274050" y="5156200"/>
          <p14:tracePt t="106993" x="8286750" y="5156200"/>
          <p14:tracePt t="107010" x="8286750" y="5143500"/>
          <p14:tracePt t="107027" x="8299450" y="5130800"/>
          <p14:tracePt t="107051" x="8312150" y="5130800"/>
          <p14:tracePt t="107062" x="8312150" y="5118100"/>
          <p14:tracePt t="107087" x="8312150" y="5105400"/>
          <p14:tracePt t="107113" x="8324850" y="5105400"/>
          <p14:tracePt t="107123" x="8324850" y="5092700"/>
          <p14:tracePt t="107172" x="8335963" y="5081588"/>
          <p14:tracePt t="107220" x="8335963" y="5068888"/>
          <p14:tracePt t="107233" x="8348663" y="5068888"/>
          <p14:tracePt t="107246" x="8348663" y="5056188"/>
          <p14:tracePt t="107270" x="8361363" y="5056188"/>
          <p14:tracePt t="107354" x="8361363" y="5043488"/>
          <p14:tracePt t="107391" x="8374063" y="5043488"/>
          <p14:tracePt t="107428" x="8374063" y="5030788"/>
          <p14:tracePt t="107463" x="8386763" y="5030788"/>
          <p14:tracePt t="107572" x="8399463" y="5030788"/>
          <p14:tracePt t="107633" x="8399463" y="5018088"/>
          <p14:tracePt t="107657" x="8412163" y="5018088"/>
          <p14:tracePt t="107754" x="8412163" y="5005388"/>
          <p14:tracePt t="107791" x="8424863" y="5005388"/>
          <p14:tracePt t="107875" x="8435975" y="5005388"/>
          <p14:tracePt t="107901" x="8435975" y="4992688"/>
          <p14:tracePt t="107949" x="8448675" y="4992688"/>
          <p14:tracePt t="108033" x="8461375" y="4992688"/>
          <p14:tracePt t="121620" x="8448675" y="5018088"/>
          <p14:tracePt t="121633" x="8448675" y="5030788"/>
          <p14:tracePt t="121645" x="8435975" y="5043488"/>
          <p14:tracePt t="121658" x="8412163" y="5081588"/>
          <p14:tracePt t="121670" x="8386763" y="5118100"/>
          <p14:tracePt t="121684" x="8361363" y="5143500"/>
          <p14:tracePt t="121699" x="8312150" y="5194300"/>
          <p14:tracePt t="121716" x="8286750" y="5218113"/>
          <p14:tracePt t="121718" x="8235950" y="5268913"/>
          <p14:tracePt t="121731" x="8186738" y="5305425"/>
          <p14:tracePt t="121752" x="8161338" y="5368925"/>
          <p14:tracePt t="121754" x="8123238" y="5418138"/>
          <p14:tracePt t="121766" x="8099425" y="5443538"/>
          <p14:tracePt t="121783" x="8061325" y="5468938"/>
          <p14:tracePt t="121798" x="8035925" y="5507038"/>
          <p14:tracePt t="121816" x="7986713" y="5543550"/>
          <p14:tracePt t="121832" x="7974013" y="5543550"/>
          <p14:tracePt t="121849" x="7974013" y="5556250"/>
          <p14:tracePt t="121852" x="7948613" y="5556250"/>
          <p14:tracePt t="121865" x="7948613" y="5568950"/>
          <p14:tracePt t="121889" x="7935913" y="5568950"/>
          <p14:tracePt t="121936" x="7935913" y="5543550"/>
          <p14:tracePt t="122104" x="7923213" y="5581650"/>
          <p14:tracePt t="122116" x="7923213" y="5630863"/>
          <p14:tracePt t="122128" x="7897813" y="5668963"/>
          <p14:tracePt t="122140" x="7861300" y="5732463"/>
          <p14:tracePt t="122154" x="7823200" y="5807075"/>
          <p14:tracePt t="122165" x="7773988" y="5868988"/>
          <p14:tracePt t="122181" x="7710488" y="5956300"/>
          <p14:tracePt t="122197" x="7610475" y="6081713"/>
          <p14:tracePt t="122215" x="7385050" y="6319838"/>
          <p14:tracePt t="122231" x="7285038" y="6407150"/>
          <p14:tracePt t="122248" x="7185025" y="6483350"/>
          <p14:tracePt t="122264" x="7059613" y="6583363"/>
          <p14:tracePt t="122282" x="7010400" y="6607175"/>
          <p14:tracePt t="122302" x="6910388" y="6645275"/>
          <p14:tracePt t="122317" x="6859588" y="6657975"/>
          <p14:tracePt t="122333" x="6821488" y="6670675"/>
          <p14:tracePt t="122335" x="6772275" y="6670675"/>
          <p14:tracePt t="122351" x="6734175" y="6683375"/>
          <p14:tracePt t="122365" x="6696075" y="6696075"/>
          <p14:tracePt t="122384" x="6646863" y="6696075"/>
          <p14:tracePt t="122399" x="6621463" y="6707188"/>
          <p14:tracePt t="122416" x="6608763" y="6707188"/>
          <p14:tracePt t="122433" x="6572250" y="6719888"/>
          <p14:tracePt t="122450" x="6559550" y="6719888"/>
          <p14:tracePt t="122466" x="6534150" y="6719888"/>
          <p14:tracePt t="122483" x="6496050" y="6719888"/>
          <p14:tracePt t="122499" x="6483350" y="6719888"/>
          <p14:tracePt t="122517" x="6446838" y="6719888"/>
          <p14:tracePt t="122533" x="6434138" y="6719888"/>
          <p14:tracePt t="122549" x="6408738" y="6696075"/>
          <p14:tracePt t="122566" x="6383338" y="6645275"/>
          <p14:tracePt t="122583" x="6370638" y="6619875"/>
          <p14:tracePt t="122601" x="6370638" y="6583363"/>
          <p14:tracePt t="122603" x="6346825" y="6545263"/>
          <p14:tracePt t="122619" x="6321425" y="6507163"/>
          <p14:tracePt t="122634" x="6308725" y="6445250"/>
          <p14:tracePt t="122652" x="6283325" y="6381750"/>
          <p14:tracePt t="122667" x="6283325" y="6370638"/>
          <p14:tracePt t="122685" x="6283325" y="6345238"/>
          <p14:tracePt t="123415" x="6296025" y="6345238"/>
          <p14:tracePt t="123453" x="6308725" y="6345238"/>
          <p14:tracePt t="123465" x="6321425" y="6345238"/>
          <p14:tracePt t="123501" x="6334125" y="6345238"/>
          <p14:tracePt t="123549" x="6346825" y="6345238"/>
          <p14:tracePt t="123634" x="6359525" y="6345238"/>
          <p14:tracePt t="123658" x="6370638" y="6332538"/>
          <p14:tracePt t="123683" x="6383338" y="6332538"/>
          <p14:tracePt t="123707" x="6396038" y="6332538"/>
          <p14:tracePt t="123731" x="6408738" y="6332538"/>
          <p14:tracePt t="123744" x="6421438" y="6332538"/>
          <p14:tracePt t="123998" x="6421438" y="6319838"/>
          <p14:tracePt t="124033" x="6434138" y="6319838"/>
          <p14:tracePt t="124106" x="6446838" y="6319838"/>
          <p14:tracePt t="124144" x="6446838" y="6307138"/>
          <p14:tracePt t="124290" x="6459538" y="6307138"/>
          <p14:tracePt t="124301" x="6459538" y="6294438"/>
          <p14:tracePt t="124398" x="6459538" y="6281738"/>
          <p14:tracePt t="124422" x="6472238" y="6281738"/>
          <p14:tracePt t="124460" x="6472238" y="6269038"/>
          <p14:tracePt t="124483" x="6483350" y="6269038"/>
          <p14:tracePt t="124508" x="6483350" y="6257925"/>
          <p14:tracePt t="124520" x="6483350" y="6245225"/>
          <p14:tracePt t="124532" x="6496050" y="6245225"/>
          <p14:tracePt t="124558" x="6496050" y="6232525"/>
          <p14:tracePt t="124569" x="6508750" y="6232525"/>
          <p14:tracePt t="124581" x="6521450" y="6219825"/>
          <p14:tracePt t="124605" x="6534150" y="6219825"/>
          <p14:tracePt t="124617" x="6534150" y="6207125"/>
          <p14:tracePt t="124630" x="6546850" y="6207125"/>
          <p14:tracePt t="124641" x="6546850" y="6194425"/>
          <p14:tracePt t="124665" x="6559550" y="6194425"/>
          <p14:tracePt t="124702" x="6559550" y="6181725"/>
          <p14:tracePt t="124726" x="6572250" y="6181725"/>
          <p14:tracePt t="124774" x="6584950" y="6181725"/>
          <p14:tracePt t="124824" x="6584950" y="6169025"/>
          <p14:tracePt t="124847" x="6596063" y="6169025"/>
          <p14:tracePt t="124969" x="6596063" y="6157913"/>
          <p14:tracePt t="125405" x="6608763" y="6157913"/>
          <p14:tracePt t="125527" x="6596063" y="6157913"/>
          <p14:tracePt t="125539" x="6584950" y="6157913"/>
          <p14:tracePt t="125551" x="6572250" y="6157913"/>
          <p14:tracePt t="125564" x="6546850" y="6157913"/>
          <p14:tracePt t="125576" x="6521450" y="6157913"/>
          <p14:tracePt t="125593" x="6496050" y="6169025"/>
          <p14:tracePt t="125608" x="6459538" y="6169025"/>
          <p14:tracePt t="125625" x="6396038" y="6181725"/>
          <p14:tracePt t="125642" x="6370638" y="6181725"/>
          <p14:tracePt t="125661" x="6346825" y="6181725"/>
          <p14:tracePt t="125675" x="6321425" y="6181725"/>
          <p14:tracePt t="125693" x="6308725" y="6181725"/>
          <p14:tracePt t="125710" x="6283325" y="6181725"/>
          <p14:tracePt t="125744" x="6270625" y="6181725"/>
          <p14:tracePt t="125769" x="6259513" y="6181725"/>
          <p14:tracePt t="125794" x="6246813" y="6181725"/>
          <p14:tracePt t="125806" x="6234113" y="6181725"/>
          <p14:tracePt t="125831" x="6221413" y="6181725"/>
          <p14:tracePt t="125854" x="6208713" y="6181725"/>
          <p14:tracePt t="125878" x="6183313" y="6181725"/>
          <p14:tracePt t="125903" x="6170613" y="6181725"/>
          <p14:tracePt t="125914" x="6157913" y="6181725"/>
          <p14:tracePt t="125939" x="6146800" y="6169025"/>
          <p14:tracePt t="125951" x="6134100" y="6169025"/>
          <p14:tracePt t="125977" x="6121400" y="6169025"/>
          <p14:tracePt t="125999" x="6108700" y="6169025"/>
          <p14:tracePt t="126011" x="6108700" y="6157913"/>
          <p14:tracePt t="126024" x="6096000" y="6157913"/>
          <p14:tracePt t="126036" x="6083300" y="6157913"/>
          <p14:tracePt t="126049" x="6083300" y="6145213"/>
          <p14:tracePt t="126067" x="6070600" y="6145213"/>
          <p14:tracePt t="126085" x="6057900" y="6132513"/>
          <p14:tracePt t="126111" x="6045200" y="6132513"/>
          <p14:tracePt t="126121" x="6034088" y="6132513"/>
          <p14:tracePt t="126133" x="6034088" y="6119813"/>
          <p14:tracePt t="126144" x="6021388" y="6119813"/>
          <p14:tracePt t="126182" x="6008688" y="6119813"/>
          <p14:tracePt t="126195" x="6008688" y="6107113"/>
          <p14:tracePt t="126206" x="6008688" y="6094413"/>
          <p14:tracePt t="126278" x="5995988" y="6094413"/>
          <p14:tracePt t="126292" x="5995988" y="6081713"/>
          <p14:tracePt t="126364" x="5983288" y="6081713"/>
          <p14:tracePt t="126497" x="5983288" y="6069013"/>
          <p14:tracePt t="126570" x="5983288" y="6056313"/>
          <p14:tracePt t="126582" x="5970588" y="6056313"/>
          <p14:tracePt t="126596" x="5970588" y="6045200"/>
          <p14:tracePt t="126704" x="5970588" y="6032500"/>
          <p14:tracePt t="127079" x="5957888" y="6032500"/>
          <p14:tracePt t="127116" x="5945188" y="6032500"/>
          <p14:tracePt t="127131" x="5932488" y="6032500"/>
          <p14:tracePt t="127153" x="5921375" y="6032500"/>
          <p14:tracePt t="127176" x="5908675" y="6032500"/>
          <p14:tracePt t="127188" x="5895975" y="6032500"/>
          <p14:tracePt t="127201" x="5883275" y="6032500"/>
          <p14:tracePt t="127225" x="5870575" y="6032500"/>
          <p14:tracePt t="127249" x="5857875" y="6032500"/>
          <p14:tracePt t="127274" x="5845175" y="6032500"/>
          <p14:tracePt t="127286" x="5845175" y="6019800"/>
          <p14:tracePt t="127299" x="5832475" y="6019800"/>
          <p14:tracePt t="127382" x="5821363" y="6019800"/>
          <p14:tracePt t="128074" x="5821363" y="6007100"/>
          <p14:tracePt t="128473" x="5832475" y="6007100"/>
          <p14:tracePt t="128500" x="5832475" y="5994400"/>
          <p14:tracePt t="128511" x="5845175" y="5994400"/>
          <p14:tracePt t="128535" x="5857875" y="5994400"/>
          <p14:tracePt t="128559" x="5870575" y="5994400"/>
          <p14:tracePt t="128572" x="5908675" y="5981700"/>
          <p14:tracePt t="128583" x="5932488" y="5969000"/>
          <p14:tracePt t="128595" x="5957888" y="5956300"/>
          <p14:tracePt t="128608" x="5995988" y="5956300"/>
          <p14:tracePt t="128620" x="6034088" y="5945188"/>
          <p14:tracePt t="128638" x="6083300" y="5945188"/>
          <p14:tracePt t="128651" x="6121400" y="5932488"/>
          <p14:tracePt t="128666" x="6157913" y="5932488"/>
          <p14:tracePt t="128668" x="6196013" y="5932488"/>
          <p14:tracePt t="128681" x="6234113" y="5932488"/>
          <p14:tracePt t="128699" x="6246813" y="5932488"/>
          <p14:tracePt t="128715" x="6270625" y="5932488"/>
          <p14:tracePt t="128716" x="6308725" y="5932488"/>
          <p14:tracePt t="128733" x="6334125" y="5932488"/>
          <p14:tracePt t="128748" x="6359525" y="5932488"/>
          <p14:tracePt t="128767" x="6421438" y="5932488"/>
          <p14:tracePt t="128782" x="6459538" y="5932488"/>
          <p14:tracePt t="128801" x="6496050" y="5932488"/>
          <p14:tracePt t="128816" x="6508750" y="5932488"/>
          <p14:tracePt t="128833" x="6534150" y="5932488"/>
          <p14:tracePt t="128851" x="6596063" y="5932488"/>
          <p14:tracePt t="128866" x="6621463" y="5932488"/>
          <p14:tracePt t="128882" x="6659563" y="5932488"/>
          <p14:tracePt t="128900" x="6708775" y="5945188"/>
          <p14:tracePt t="128915" x="6734175" y="5956300"/>
          <p14:tracePt t="128933" x="6772275" y="5956300"/>
          <p14:tracePt t="128935" x="6784975" y="5956300"/>
          <p14:tracePt t="128950" x="6797675" y="5969000"/>
          <p14:tracePt t="128967" x="6821488" y="5969000"/>
          <p14:tracePt t="129214" x="6834188" y="5969000"/>
          <p14:tracePt t="146223" x="6859588" y="5956300"/>
          <p14:tracePt t="146235" x="6910388" y="5945188"/>
          <p14:tracePt t="146249" x="6997700" y="5919788"/>
          <p14:tracePt t="146262" x="7134225" y="5907088"/>
          <p14:tracePt t="146280" x="7285038" y="5894388"/>
          <p14:tracePt t="146282" x="7485063" y="5881688"/>
          <p14:tracePt t="146297" x="7723188" y="5881688"/>
          <p14:tracePt t="146312" x="7974013" y="5881688"/>
          <p14:tracePt t="146329" x="8212138" y="5881688"/>
          <p14:tracePt t="146331" x="8412163" y="5881688"/>
          <p14:tracePt t="146348" x="8599488" y="5881688"/>
          <p14:tracePt t="146362" x="8799513" y="5881688"/>
          <p14:tracePt t="146382" x="9250363" y="5881688"/>
          <p14:tracePt t="146395" x="9463088" y="5868988"/>
          <p14:tracePt t="146413" x="9701213" y="5868988"/>
          <p14:tracePt t="146430" x="10064750" y="5856288"/>
          <p14:tracePt t="146448" x="10226675" y="5856288"/>
          <p14:tracePt t="146462" x="10377488" y="5856288"/>
          <p14:tracePt t="146464" x="10477500" y="5856288"/>
          <p14:tracePt t="146480" x="10552113" y="5856288"/>
          <p14:tracePt t="146496" x="10564813" y="5856288"/>
          <p14:tracePt t="146515" x="10577513" y="5832475"/>
          <p14:tracePt t="147946" x="10564813" y="5832475"/>
          <p14:tracePt t="147958" x="10552113" y="5832475"/>
          <p14:tracePt t="147970" x="10539413" y="5832475"/>
          <p14:tracePt t="147983" x="10514013" y="5843588"/>
          <p14:tracePt t="148001" x="10477500" y="5843588"/>
          <p14:tracePt t="148018" x="10364788" y="5868988"/>
          <p14:tracePt t="148035" x="10326688" y="5881688"/>
          <p14:tracePt t="148050" x="10288588" y="5881688"/>
          <p14:tracePt t="148069" x="10213975" y="5881688"/>
          <p14:tracePt t="148083" x="10177463" y="5881688"/>
          <p14:tracePt t="148103" x="10113963" y="5881688"/>
          <p14:tracePt t="148116" x="10088563" y="5881688"/>
          <p14:tracePt t="148135" x="10075863" y="5881688"/>
          <p14:tracePt t="148165" x="10064750" y="5881688"/>
          <p14:tracePt t="148189" x="10064750" y="5868988"/>
          <p14:tracePt t="150081" x="10064750" y="5843588"/>
          <p14:tracePt t="150092" x="10064750" y="5832475"/>
          <p14:tracePt t="150108" x="10064750" y="5807075"/>
          <p14:tracePt t="150117" x="10075863" y="5781675"/>
          <p14:tracePt t="150129" x="10075863" y="5743575"/>
          <p14:tracePt t="150142" x="10088563" y="5707063"/>
          <p14:tracePt t="150155" x="10088563" y="5668963"/>
          <p14:tracePt t="150173" x="10088563" y="5643563"/>
          <p14:tracePt t="150190" x="10101263" y="5607050"/>
          <p14:tracePt t="150206" x="10101263" y="5594350"/>
          <p14:tracePt t="150223" x="10101263" y="5581650"/>
          <p14:tracePt t="150225" x="10101263" y="5568950"/>
          <p14:tracePt t="150263" x="10101263" y="5556250"/>
          <p14:tracePt t="150275" x="10113963" y="5556250"/>
          <p14:tracePt t="150299" x="10113963" y="5543550"/>
          <p14:tracePt t="150347" x="10113963" y="5530850"/>
          <p14:tracePt t="150372" x="10113963" y="5518150"/>
          <p14:tracePt t="150397" x="10113963" y="5507038"/>
          <p14:tracePt t="150410" x="10113963" y="5494338"/>
          <p14:tracePt t="150421" x="10113963" y="5481638"/>
          <p14:tracePt t="150432" x="10113963" y="5468938"/>
          <p14:tracePt t="150445" x="10113963" y="5456238"/>
          <p14:tracePt t="150469" x="10113963" y="5430838"/>
          <p14:tracePt t="150494" x="10113963" y="5418138"/>
          <p14:tracePt t="150518" x="10113963" y="5407025"/>
          <p14:tracePt t="150530" x="10113963" y="5394325"/>
          <p14:tracePt t="154035" x="10113963" y="5407025"/>
          <p14:tracePt t="154049" x="10101263" y="5430838"/>
          <p14:tracePt t="154060" x="10075863" y="5456238"/>
          <p14:tracePt t="154072" x="10052050" y="5481638"/>
          <p14:tracePt t="154086" x="10026650" y="5543550"/>
          <p14:tracePt t="154099" x="9988550" y="5581650"/>
          <p14:tracePt t="154116" x="9926638" y="5643563"/>
          <p14:tracePt t="154134" x="9763125" y="5768975"/>
          <p14:tracePt t="154151" x="9675813" y="5843588"/>
          <p14:tracePt t="154166" x="9575800" y="5907088"/>
          <p14:tracePt t="154168" x="9450388" y="5981700"/>
          <p14:tracePt t="154182" x="9312275" y="6056313"/>
          <p14:tracePt t="154200" x="9163050" y="6132513"/>
          <p14:tracePt t="154219" x="8886825" y="6294438"/>
          <p14:tracePt t="154233" x="8712200" y="6370638"/>
          <p14:tracePt t="154254" x="8448675" y="6519863"/>
          <p14:tracePt t="154266" x="8335963" y="6583363"/>
          <p14:tracePt t="154283" x="8261350" y="6619875"/>
          <p14:tracePt t="154300" x="8199438" y="6632575"/>
          <p14:tracePt t="154302" x="8135938" y="6645275"/>
          <p14:tracePt t="154317" x="8099425" y="6645275"/>
          <p14:tracePt t="154333" x="8086725" y="6619875"/>
          <p14:tracePt t="154353" x="8048625" y="6532563"/>
          <p14:tracePt t="154557" x="8010525" y="6519863"/>
          <p14:tracePt t="154569" x="7935913" y="6470650"/>
          <p14:tracePt t="154582" x="7761288" y="6394450"/>
          <p14:tracePt t="154594" x="7410450" y="6245225"/>
          <p14:tracePt t="154605" x="6959600" y="6094413"/>
          <p14:tracePt t="154622" x="6434138" y="5881688"/>
          <p14:tracePt t="154634" x="5983288" y="5668963"/>
          <p14:tracePt t="154654" x="5094288" y="5218113"/>
          <p14:tracePt t="154667" x="4619625" y="4956175"/>
          <p14:tracePt t="154685" x="4156075" y="4679950"/>
          <p14:tracePt t="154702" x="3128963" y="3954463"/>
          <p14:tracePt t="154719" x="2554288" y="3516313"/>
          <p14:tracePt t="154734" x="2027238" y="3041650"/>
          <p14:tracePt t="154755" x="1001713" y="2078038"/>
          <p14:tracePt t="154768" x="701675" y="1727200"/>
          <p14:tracePt t="154785" x="512763" y="1476375"/>
          <p14:tracePt t="154788" x="425450" y="1363663"/>
          <p14:tracePt t="154802" x="387350" y="1276350"/>
          <p14:tracePt t="154819" x="376238" y="1201738"/>
          <p14:tracePt t="154834" x="376238" y="1138238"/>
          <p14:tracePt t="155030" x="287338" y="1089025"/>
          <p14:tracePt t="155042" x="187325" y="989013"/>
          <p14:tracePt t="155056" x="74613" y="863600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246120" y="547157"/>
            <a:ext cx="5699760" cy="106680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sz="3200" b="1" dirty="0">
                <a:solidFill>
                  <a:srgbClr val="ED7D31"/>
                </a:solidFill>
                <a:latin typeface="Alexandria"/>
                <a:ea typeface="Alexandria"/>
                <a:cs typeface="Alexandria"/>
              </a:rPr>
              <a:t>Scheduling Complex Services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80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2308" y="2000139"/>
            <a:ext cx="10297160" cy="3797725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Some services need several resources at the same time.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Endoscopy needs staff, equipment, and sterilization time.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Chemotherapy may need a fixed sequence and duration.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Radiology scheduling may consider radiation exposure.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The system should prevent conflicts and wasted resources.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181"/>
    </mc:Choice>
    <mc:Fallback xmlns="">
      <p:transition spd="slow" advTm="137181"/>
    </mc:Fallback>
  </mc:AlternateContent>
  <p:extLst>
    <p:ext uri="{3A86A75C-4F4B-4683-9AE1-C65F6400EC91}">
      <p14:laserTraceLst xmlns:p14="http://schemas.microsoft.com/office/powerpoint/2010/main">
        <p14:tracePtLst>
          <p14:tracePt t="442" x="3384550" y="6197600"/>
          <p14:tracePt t="788" x="2328863" y="6819900"/>
          <p14:tracePt t="800" x="2339975" y="6783388"/>
          <p14:tracePt t="813" x="2352675" y="6757988"/>
          <p14:tracePt t="825" x="2352675" y="6745288"/>
          <p14:tracePt t="839" x="2352675" y="6719888"/>
          <p14:tracePt t="857" x="2352675" y="6696075"/>
          <p14:tracePt t="873" x="2365375" y="6657975"/>
          <p14:tracePt t="891" x="2378075" y="6632575"/>
          <p14:tracePt t="907" x="2378075" y="6607175"/>
          <p14:tracePt t="925" x="2390775" y="6570663"/>
          <p14:tracePt t="940" x="2403475" y="6545263"/>
          <p14:tracePt t="959" x="2403475" y="6507163"/>
          <p14:tracePt t="973" x="2416175" y="6494463"/>
          <p14:tracePt t="990" x="2428875" y="6470650"/>
          <p14:tracePt t="1007" x="2428875" y="6445250"/>
          <p14:tracePt t="1025" x="2441575" y="6445250"/>
          <p14:tracePt t="1043" x="2452688" y="6432550"/>
          <p14:tracePt t="1060" x="2452688" y="6419850"/>
          <p14:tracePt t="1075" x="2465388" y="6419850"/>
          <p14:tracePt t="1104" x="2478088" y="6419850"/>
          <p14:tracePt t="1129" x="2490788" y="6419850"/>
          <p14:tracePt t="1142" x="2503488" y="6419850"/>
          <p14:tracePt t="1165" x="2516188" y="6419850"/>
          <p14:tracePt t="1191" x="2528888" y="6419850"/>
          <p14:tracePt t="1202" x="2554288" y="6419850"/>
          <p14:tracePt t="1214" x="2565400" y="6407150"/>
          <p14:tracePt t="1227" x="2578100" y="6407150"/>
          <p14:tracePt t="1242" x="2590800" y="6407150"/>
          <p14:tracePt t="1260" x="2603500" y="6407150"/>
          <p14:tracePt t="1263" x="2628900" y="6394450"/>
          <p14:tracePt t="1275" x="2641600" y="6394450"/>
          <p14:tracePt t="1293" x="2667000" y="6394450"/>
          <p14:tracePt t="1310" x="2703513" y="6394450"/>
          <p14:tracePt t="1326" x="2728913" y="6394450"/>
          <p14:tracePt t="1342" x="2741613" y="6394450"/>
          <p14:tracePt t="1363" x="2767013" y="6394450"/>
          <p14:tracePt t="1376" x="2778125" y="6394450"/>
          <p14:tracePt t="1394" x="2790825" y="6394450"/>
          <p14:tracePt t="1397" x="2803525" y="6394450"/>
          <p14:tracePt t="1412" x="2816225" y="6394450"/>
          <p14:tracePt t="4636" x="2828925" y="6394450"/>
          <p14:tracePt t="4659" x="2828925" y="6381750"/>
          <p14:tracePt t="4683" x="2841625" y="6357938"/>
          <p14:tracePt t="4709" x="2841625" y="6345238"/>
          <p14:tracePt t="4719" x="2854325" y="6345238"/>
          <p14:tracePt t="4745" x="2867025" y="6332538"/>
          <p14:tracePt t="4756" x="2879725" y="6332538"/>
          <p14:tracePt t="4781" x="2890838" y="6332538"/>
          <p14:tracePt t="4806" x="2903538" y="6332538"/>
          <p14:tracePt t="4829" x="2916238" y="6332538"/>
          <p14:tracePt t="4841" x="2928938" y="6332538"/>
          <p14:tracePt t="4865" x="2941638" y="6332538"/>
          <p14:tracePt t="4890" x="2954338" y="6332538"/>
          <p14:tracePt t="4914" x="2967038" y="6332538"/>
          <p14:tracePt t="4926" x="2979738" y="6332538"/>
          <p14:tracePt t="4950" x="2992438" y="6332538"/>
          <p14:tracePt t="4975" x="3016250" y="6332538"/>
          <p14:tracePt t="4999" x="3028950" y="6332538"/>
          <p14:tracePt t="5024" x="3041650" y="6332538"/>
          <p14:tracePt t="5042" x="3054350" y="6332538"/>
          <p14:tracePt t="5049" x="3067050" y="6332538"/>
          <p14:tracePt t="5060" x="3079750" y="6332538"/>
          <p14:tracePt t="5072" x="3079750" y="6345238"/>
          <p14:tracePt t="5085" x="3092450" y="6345238"/>
          <p14:tracePt t="5103" x="3103563" y="6357938"/>
          <p14:tracePt t="5120" x="3116263" y="6370638"/>
          <p14:tracePt t="5137" x="3128963" y="6370638"/>
          <p14:tracePt t="5157" x="3141663" y="6370638"/>
          <p14:tracePt t="5171" x="3154363" y="6381750"/>
          <p14:tracePt t="5193" x="3167063" y="6381750"/>
          <p14:tracePt t="5218" x="3179763" y="6381750"/>
          <p14:tracePt t="5229" x="3179763" y="6394450"/>
          <p14:tracePt t="5243" x="3192463" y="6394450"/>
          <p14:tracePt t="5266" x="3205163" y="6394450"/>
          <p14:tracePt t="5279" x="3216275" y="6394450"/>
          <p14:tracePt t="5289" x="3216275" y="6419850"/>
          <p14:tracePt t="5305" x="3241675" y="6419850"/>
          <p14:tracePt t="5319" x="3267075" y="6445250"/>
          <p14:tracePt t="5337" x="3317875" y="6483350"/>
          <p14:tracePt t="5339" x="3429000" y="6570663"/>
          <p14:tracePt t="5352" x="3592513" y="6670675"/>
          <p14:tracePt t="5372" x="3717925" y="6757988"/>
          <p14:tracePt t="5375" x="3792538" y="6819900"/>
          <p14:tracePt t="5788" x="3956050" y="6832600"/>
          <p14:tracePt t="5799" x="3956050" y="6819900"/>
          <p14:tracePt t="5812" x="3968750" y="6807200"/>
          <p14:tracePt t="5824" x="3979863" y="6796088"/>
          <p14:tracePt t="5840" x="3979863" y="6783388"/>
          <p14:tracePt t="5853" x="3992563" y="6770688"/>
          <p14:tracePt t="5872" x="4005263" y="6745288"/>
          <p14:tracePt t="5888" x="4030663" y="6732588"/>
          <p14:tracePt t="5904" x="4056063" y="6719888"/>
          <p14:tracePt t="5921" x="4081463" y="6707188"/>
          <p14:tracePt t="5939" x="4105275" y="6696075"/>
          <p14:tracePt t="5954" x="4143375" y="6696075"/>
          <p14:tracePt t="5956" x="4181475" y="6683375"/>
          <p14:tracePt t="5972" x="4217988" y="6670675"/>
          <p14:tracePt t="5986" x="4256088" y="6657975"/>
          <p14:tracePt t="6005" x="4381500" y="6645275"/>
          <p14:tracePt t="6020" x="4481513" y="6632575"/>
          <p14:tracePt t="6037" x="4568825" y="6619875"/>
          <p14:tracePt t="6054" x="4694238" y="6607175"/>
          <p14:tracePt t="6070" x="4743450" y="6594475"/>
          <p14:tracePt t="6087" x="4781550" y="6594475"/>
          <p14:tracePt t="6104" x="4881563" y="6594475"/>
          <p14:tracePt t="6120" x="4932363" y="6583363"/>
          <p14:tracePt t="6137" x="4968875" y="6583363"/>
          <p14:tracePt t="6139" x="5006975" y="6583363"/>
          <p14:tracePt t="6153" x="5032375" y="6583363"/>
          <p14:tracePt t="6171" x="5045075" y="6583363"/>
          <p14:tracePt t="6187" x="5057775" y="6583363"/>
          <p14:tracePt t="6205" x="5068888" y="6583363"/>
          <p14:tracePt t="7025" x="5068888" y="6570663"/>
          <p14:tracePt t="7050" x="5068888" y="6545263"/>
          <p14:tracePt t="7061" x="5081588" y="6532563"/>
          <p14:tracePt t="7076" x="5094288" y="6507163"/>
          <p14:tracePt t="7085" x="5106988" y="6483350"/>
          <p14:tracePt t="7097" x="5132388" y="6457950"/>
          <p14:tracePt t="7112" x="5145088" y="6445250"/>
          <p14:tracePt t="7124" x="5157788" y="6419850"/>
          <p14:tracePt t="7142" x="5181600" y="6419850"/>
          <p14:tracePt t="7158" x="5232400" y="6381750"/>
          <p14:tracePt t="7175" x="5257800" y="6381750"/>
          <p14:tracePt t="7191" x="5281613" y="6370638"/>
          <p14:tracePt t="7208" x="5332413" y="6357938"/>
          <p14:tracePt t="7225" x="5357813" y="6357938"/>
          <p14:tracePt t="7244" x="5407025" y="6357938"/>
          <p14:tracePt t="7257" x="5419725" y="6345238"/>
          <p14:tracePt t="7274" x="5457825" y="6345238"/>
          <p14:tracePt t="7289" x="5483225" y="6345238"/>
          <p14:tracePt t="7308" x="5557838" y="6332538"/>
          <p14:tracePt t="7323" x="5595938" y="6332538"/>
          <p14:tracePt t="7341" x="5657850" y="6332538"/>
          <p14:tracePt t="7357" x="5683250" y="6332538"/>
          <p14:tracePt t="7375" x="5708650" y="6332538"/>
          <p14:tracePt t="7378" x="5719763" y="6332538"/>
          <p14:tracePt t="7390" x="5745163" y="6332538"/>
          <p14:tracePt t="7408" x="5770563" y="6332538"/>
          <p14:tracePt t="7424" x="5832475" y="6332538"/>
          <p14:tracePt t="7441" x="5857875" y="6332538"/>
          <p14:tracePt t="7457" x="5870575" y="6332538"/>
          <p14:tracePt t="7477" x="5895975" y="6345238"/>
          <p14:tracePt t="7491" x="5908675" y="6345238"/>
          <p14:tracePt t="7535" x="5908675" y="6357938"/>
          <p14:tracePt t="7825" x="5921375" y="6357938"/>
          <p14:tracePt t="7862" x="5932488" y="6357938"/>
          <p14:tracePt t="7875" x="5945188" y="6345238"/>
          <p14:tracePt t="7886" x="5970588" y="6332538"/>
          <p14:tracePt t="7898" x="6008688" y="6319838"/>
          <p14:tracePt t="7916" x="6057900" y="6294438"/>
          <p14:tracePt t="7926" x="6096000" y="6294438"/>
          <p14:tracePt t="7945" x="6134100" y="6281738"/>
          <p14:tracePt t="7948" x="6208713" y="6269038"/>
          <p14:tracePt t="7959" x="6270625" y="6257925"/>
          <p14:tracePt t="7977" x="6359525" y="6257925"/>
          <p14:tracePt t="7994" x="6534150" y="6232525"/>
          <p14:tracePt t="8010" x="6621463" y="6232525"/>
          <p14:tracePt t="8027" x="6721475" y="6232525"/>
          <p14:tracePt t="8045" x="6921500" y="6232525"/>
          <p14:tracePt t="8060" x="6972300" y="6232525"/>
          <p14:tracePt t="8077" x="7010400" y="6232525"/>
          <p14:tracePt t="8080" x="7034213" y="6232525"/>
          <p14:tracePt t="8093" x="7046913" y="6232525"/>
          <p14:tracePt t="8310" x="7059613" y="6232525"/>
          <p14:tracePt t="8347" x="7085013" y="6232525"/>
          <p14:tracePt t="8371" x="7110413" y="6232525"/>
          <p14:tracePt t="8383" x="7123113" y="6219825"/>
          <p14:tracePt t="8395" x="7159625" y="6219825"/>
          <p14:tracePt t="8407" x="7185025" y="6219825"/>
          <p14:tracePt t="8419" x="7235825" y="6219825"/>
          <p14:tracePt t="8431" x="7272338" y="6219825"/>
          <p14:tracePt t="8445" x="7323138" y="6219825"/>
          <p14:tracePt t="8459" x="7359650" y="6219825"/>
          <p14:tracePt t="8478" x="7385050" y="6219825"/>
          <p14:tracePt t="8479" x="7423150" y="6219825"/>
          <p14:tracePt t="8492" x="7472363" y="6219825"/>
          <p14:tracePt t="8511" x="7561263" y="6219825"/>
          <p14:tracePt t="8526" x="7635875" y="6219825"/>
          <p14:tracePt t="8543" x="7761288" y="6219825"/>
          <p14:tracePt t="8559" x="7797800" y="6232525"/>
          <p14:tracePt t="8577" x="7886700" y="6257925"/>
          <p14:tracePt t="8593" x="7961313" y="6269038"/>
          <p14:tracePt t="8610" x="8010525" y="6281738"/>
          <p14:tracePt t="8626" x="8074025" y="6281738"/>
          <p14:tracePt t="8644" x="8086725" y="6281738"/>
          <p14:tracePt t="8660" x="8099425" y="6294438"/>
          <p14:tracePt t="8869" x="8110538" y="6294438"/>
          <p14:tracePt t="8905" x="8135938" y="6294438"/>
          <p14:tracePt t="8918" x="8135938" y="6269038"/>
          <p14:tracePt t="8930" x="8174038" y="6257925"/>
          <p14:tracePt t="8946" x="8212138" y="6232525"/>
          <p14:tracePt t="8962" x="8261350" y="6207125"/>
          <p14:tracePt t="8981" x="8412163" y="6157913"/>
          <p14:tracePt t="8996" x="8486775" y="6132513"/>
          <p14:tracePt t="9014" x="8612188" y="6094413"/>
          <p14:tracePt t="9029" x="8699500" y="6069013"/>
          <p14:tracePt t="9047" x="8799513" y="6056313"/>
          <p14:tracePt t="9063" x="8963025" y="6007100"/>
          <p14:tracePt t="9079" x="9037638" y="5981700"/>
          <p14:tracePt t="9096" x="9099550" y="5956300"/>
          <p14:tracePt t="9113" x="9263063" y="5919788"/>
          <p14:tracePt t="9129" x="9312275" y="5894388"/>
          <p14:tracePt t="9149" x="9375775" y="5894388"/>
          <p14:tracePt t="9379" x="9375775" y="5881688"/>
          <p14:tracePt t="9402" x="9375775" y="5856288"/>
          <p14:tracePt t="9416" x="9375775" y="5832475"/>
          <p14:tracePt t="9427" x="9388475" y="5807075"/>
          <p14:tracePt t="9439" x="9401175" y="5756275"/>
          <p14:tracePt t="9452" x="9437688" y="5681663"/>
          <p14:tracePt t="9465" x="9463088" y="5594350"/>
          <p14:tracePt t="9482" x="9513888" y="5494338"/>
          <p14:tracePt t="9497" x="9550400" y="5394325"/>
          <p14:tracePt t="9499" x="9601200" y="5305425"/>
          <p14:tracePt t="9514" x="9626600" y="5218113"/>
          <p14:tracePt t="9531" x="9650413" y="5143500"/>
          <p14:tracePt t="9550" x="9688513" y="4981575"/>
          <p14:tracePt t="9564" x="9701213" y="4905375"/>
          <p14:tracePt t="9583" x="9701213" y="4856163"/>
          <p14:tracePt t="9586" x="9701213" y="4805363"/>
          <p14:tracePt t="9597" x="9701213" y="4768850"/>
          <p14:tracePt t="9614" x="9701213" y="4718050"/>
          <p14:tracePt t="9631" x="9701213" y="4679950"/>
          <p14:tracePt t="9634" x="9701213" y="4630738"/>
          <p14:tracePt t="9649" x="9701213" y="4592638"/>
          <p14:tracePt t="9664" x="9701213" y="4554538"/>
          <p14:tracePt t="9684" x="9701213" y="4492625"/>
          <p14:tracePt t="9698" x="9701213" y="4454525"/>
          <p14:tracePt t="9715" x="9701213" y="4418013"/>
          <p14:tracePt t="9718" x="9688513" y="4354513"/>
          <p14:tracePt t="9731" x="9688513" y="4318000"/>
          <p14:tracePt t="9748" x="9688513" y="4279900"/>
          <p14:tracePt t="9765" x="9726613" y="4267200"/>
          <p14:tracePt t="10130" x="9726613" y="4241800"/>
          <p14:tracePt t="10143" x="9726613" y="4217988"/>
          <p14:tracePt t="10156" x="9713913" y="4192588"/>
          <p14:tracePt t="10167" x="9701213" y="4141788"/>
          <p14:tracePt t="10183" x="9701213" y="4092575"/>
          <p14:tracePt t="10199" x="9688513" y="4041775"/>
          <p14:tracePt t="10217" x="9675813" y="3992563"/>
          <p14:tracePt t="10232" x="9675813" y="3967163"/>
          <p14:tracePt t="10249" x="9675813" y="3954463"/>
          <p14:tracePt t="10252" x="9675813" y="3941763"/>
          <p14:tracePt t="10387" x="9675813" y="3929063"/>
          <p14:tracePt t="10410" x="9675813" y="3916363"/>
          <p14:tracePt t="10422" x="9675813" y="3905250"/>
          <p14:tracePt t="10434" x="9675813" y="3892550"/>
          <p14:tracePt t="10531" x="9688513" y="3892550"/>
          <p14:tracePt t="10543" x="9701213" y="3892550"/>
          <p14:tracePt t="10556" x="9713913" y="3892550"/>
          <p14:tracePt t="10567" x="9726613" y="3892550"/>
          <p14:tracePt t="10583" x="9739313" y="3892550"/>
          <p14:tracePt t="10600" x="9750425" y="3892550"/>
          <p14:tracePt t="10618" x="9763125" y="3892550"/>
          <p14:tracePt t="10640" x="9775825" y="3892550"/>
          <p14:tracePt t="10653" x="9788525" y="3892550"/>
          <p14:tracePt t="11075" x="9788525" y="3879850"/>
          <p14:tracePt t="11089" x="9813925" y="3867150"/>
          <p14:tracePt t="11100" x="9813925" y="3854450"/>
          <p14:tracePt t="11111" x="9839325" y="3854450"/>
          <p14:tracePt t="11125" x="9852025" y="3841750"/>
          <p14:tracePt t="11136" x="9888538" y="3829050"/>
          <p14:tracePt t="11150" x="9926638" y="3816350"/>
          <p14:tracePt t="11166" x="9963150" y="3816350"/>
          <p14:tracePt t="11184" x="9988550" y="3816350"/>
          <p14:tracePt t="11186" x="10013950" y="3816350"/>
          <p14:tracePt t="11200" x="10026650" y="3816350"/>
          <p14:tracePt t="11219" x="10052050" y="3816350"/>
          <p14:tracePt t="11233" x="10064750" y="3816350"/>
          <p14:tracePt t="11250" x="10075863" y="3816350"/>
          <p14:tracePt t="11267" x="10088563" y="3816350"/>
          <p14:tracePt t="12362" x="10075863" y="3803650"/>
          <p14:tracePt t="12374" x="10064750" y="3792538"/>
          <p14:tracePt t="12386" x="10013950" y="3754438"/>
          <p14:tracePt t="12398" x="9939338" y="3703638"/>
          <p14:tracePt t="12410" x="9852025" y="3641725"/>
          <p14:tracePt t="12422" x="9763125" y="3567113"/>
          <p14:tracePt t="12436" x="9663113" y="3479800"/>
          <p14:tracePt t="12455" x="9588500" y="3390900"/>
          <p14:tracePt t="12470" x="9537700" y="3316288"/>
          <p14:tracePt t="12471" x="9488488" y="3228975"/>
          <p14:tracePt t="12488" x="9437688" y="3128963"/>
          <p14:tracePt t="12503" x="9375775" y="3028950"/>
          <p14:tracePt t="12523" x="9301163" y="2865438"/>
          <p14:tracePt t="12537" x="9263063" y="2790825"/>
          <p14:tracePt t="12554" x="9237663" y="2716213"/>
          <p14:tracePt t="12555" x="9212263" y="2640013"/>
          <p14:tracePt t="12570" x="9188450" y="2578100"/>
          <p14:tracePt t="12588" x="9175750" y="2503488"/>
          <p14:tracePt t="12603" x="9150350" y="2465388"/>
          <p14:tracePt t="12621" x="9124950" y="2390775"/>
          <p14:tracePt t="12637" x="9112250" y="2378075"/>
          <p14:tracePt t="12653" x="9099550" y="2339975"/>
          <p14:tracePt t="12670" x="9075738" y="2327275"/>
          <p14:tracePt t="12688" x="9075738" y="2314575"/>
          <p14:tracePt t="12689" x="9050338" y="2278063"/>
          <p14:tracePt t="12704" x="9037638" y="2227263"/>
          <p14:tracePt t="12968" x="9012238" y="2214563"/>
          <p14:tracePt t="12980" x="8975725" y="2190750"/>
          <p14:tracePt t="12993" x="8899525" y="2152650"/>
          <p14:tracePt t="13005" x="8824913" y="2114550"/>
          <p14:tracePt t="13023" x="8750300" y="2078038"/>
          <p14:tracePt t="13038" x="8674100" y="2039938"/>
          <p14:tracePt t="13058" x="8561388" y="2001838"/>
          <p14:tracePt t="13071" x="8524875" y="1978025"/>
          <p14:tracePt t="13089" x="8461375" y="1965325"/>
          <p14:tracePt t="13105" x="8386763" y="1939925"/>
          <p14:tracePt t="13122" x="8335963" y="1927225"/>
          <p14:tracePt t="13138" x="8235950" y="1901825"/>
          <p14:tracePt t="13155" x="8212138" y="1901825"/>
          <p14:tracePt t="13171" x="8174038" y="1901825"/>
          <p14:tracePt t="13192" x="8110538" y="1876425"/>
          <p14:tracePt t="13205" x="8074025" y="1865313"/>
          <p14:tracePt t="13223" x="7986713" y="1865313"/>
          <p14:tracePt t="13239" x="7935913" y="1852613"/>
          <p14:tracePt t="13255" x="7910513" y="1839913"/>
          <p14:tracePt t="13272" x="7848600" y="1839913"/>
          <p14:tracePt t="13289" x="7835900" y="1839913"/>
          <p14:tracePt t="13305" x="7810500" y="1827213"/>
          <p14:tracePt t="13325" x="7761288" y="1827213"/>
          <p14:tracePt t="13339" x="7723188" y="1814513"/>
          <p14:tracePt t="13357" x="7661275" y="1789113"/>
          <p14:tracePt t="13372" x="7635875" y="1789113"/>
          <p14:tracePt t="13389" x="7597775" y="1789113"/>
          <p14:tracePt t="13406" x="7572375" y="1765300"/>
          <p14:tracePt t="13423" x="7548563" y="1765300"/>
          <p14:tracePt t="13439" x="7535863" y="1765300"/>
          <p14:tracePt t="13456" x="7523163" y="1752600"/>
          <p14:tracePt t="13472" x="7510463" y="1739900"/>
          <p14:tracePt t="13491" x="7510463" y="1727200"/>
          <p14:tracePt t="13506" x="7510463" y="1714500"/>
          <p14:tracePt t="13524" x="7510463" y="1701800"/>
          <p14:tracePt t="13539" x="7510463" y="1676400"/>
          <p14:tracePt t="13556" x="7497763" y="1676400"/>
          <p14:tracePt t="13572" x="7497763" y="1652588"/>
          <p14:tracePt t="13590" x="7497763" y="1601788"/>
          <p14:tracePt t="28642" x="7510463" y="1601788"/>
          <p14:tracePt t="28655" x="7523163" y="1601788"/>
          <p14:tracePt t="28680" x="7535863" y="1601788"/>
          <p14:tracePt t="28692" x="7548563" y="1601788"/>
          <p14:tracePt t="28704" x="7561263" y="1601788"/>
          <p14:tracePt t="28716" x="7572375" y="1614488"/>
          <p14:tracePt t="28741" x="7585075" y="1614488"/>
          <p14:tracePt t="28769" x="7597775" y="1614488"/>
          <p14:tracePt t="28777" x="7610475" y="1614488"/>
          <p14:tracePt t="28813" x="7623175" y="1614488"/>
          <p14:tracePt t="28838" x="7635875" y="1614488"/>
          <p14:tracePt t="28873" x="7648575" y="1614488"/>
          <p14:tracePt t="28902" x="7661275" y="1614488"/>
          <p14:tracePt t="28922" x="7673975" y="1614488"/>
          <p14:tracePt t="28946" x="7685088" y="1614488"/>
          <p14:tracePt t="28970" x="7697788" y="1614488"/>
          <p14:tracePt t="28983" x="7710488" y="1614488"/>
          <p14:tracePt t="29008" x="7723188" y="1614488"/>
          <p14:tracePt t="29032" x="7735888" y="1614488"/>
          <p14:tracePt t="29056" x="7748588" y="1614488"/>
          <p14:tracePt t="29069" x="7761288" y="1614488"/>
          <p14:tracePt t="29079" x="7773988" y="1601788"/>
          <p14:tracePt t="29092" x="7785100" y="1601788"/>
          <p14:tracePt t="29104" x="7797800" y="1601788"/>
          <p14:tracePt t="29116" x="7823200" y="1589088"/>
          <p14:tracePt t="29135" x="7848600" y="1589088"/>
          <p14:tracePt t="29149" x="7861300" y="1589088"/>
          <p14:tracePt t="29151" x="7886700" y="1589088"/>
          <p14:tracePt t="29168" x="7910513" y="1589088"/>
          <p14:tracePt t="29181" x="7935913" y="1589088"/>
          <p14:tracePt t="29200" x="7961313" y="1589088"/>
          <p14:tracePt t="29309" x="7961313" y="1576388"/>
          <p14:tracePt t="29432" x="7961313" y="1563688"/>
          <p14:tracePt t="29456" x="7961313" y="1552575"/>
          <p14:tracePt t="29528" x="7961313" y="1539875"/>
          <p14:tracePt t="29540" x="7974013" y="1539875"/>
          <p14:tracePt t="29552" x="7986713" y="1539875"/>
          <p14:tracePt t="29566" x="7999413" y="1539875"/>
          <p14:tracePt t="29582" x="8023225" y="1539875"/>
          <p14:tracePt t="29599" x="8074025" y="1527175"/>
          <p14:tracePt t="29600" x="8110538" y="1527175"/>
          <p14:tracePt t="29615" x="8135938" y="1527175"/>
          <p14:tracePt t="29633" x="8174038" y="1527175"/>
          <p14:tracePt t="29649" x="8248650" y="1527175"/>
          <p14:tracePt t="29668" x="8261350" y="1527175"/>
          <p14:tracePt t="29684" x="8286750" y="1527175"/>
          <p14:tracePt t="29709" x="8299450" y="1527175"/>
          <p14:tracePt t="30002" x="8312150" y="1527175"/>
          <p14:tracePt t="30014" x="8324850" y="1527175"/>
          <p14:tracePt t="30025" x="8335963" y="1527175"/>
          <p14:tracePt t="30051" x="8348663" y="1527175"/>
          <p14:tracePt t="30063" x="8361363" y="1527175"/>
          <p14:tracePt t="30087" x="8374063" y="1527175"/>
          <p14:tracePt t="30196" x="8386763" y="1527175"/>
          <p14:tracePt t="30706" x="8399463" y="1527175"/>
          <p14:tracePt t="30718" x="8412163" y="1527175"/>
          <p14:tracePt t="30744" x="8424863" y="1527175"/>
          <p14:tracePt t="30766" x="8448675" y="1514475"/>
          <p14:tracePt t="30778" x="8474075" y="1514475"/>
          <p14:tracePt t="30789" x="8486775" y="1501775"/>
          <p14:tracePt t="30805" x="8499475" y="1501775"/>
          <p14:tracePt t="30820" x="8524875" y="1501775"/>
          <p14:tracePt t="30838" x="8537575" y="1501775"/>
          <p14:tracePt t="30840" x="8548688" y="1501775"/>
          <p14:tracePt t="30852" x="8561388" y="1501775"/>
          <p14:tracePt t="30872" x="8574088" y="1501775"/>
          <p14:tracePt t="30887" x="8612188" y="1489075"/>
          <p14:tracePt t="30904" x="8624888" y="1489075"/>
          <p14:tracePt t="30923" x="8650288" y="1489075"/>
          <p14:tracePt t="30947" x="8661400" y="1489075"/>
          <p14:tracePt t="30961" x="8674100" y="1489075"/>
          <p14:tracePt t="30973" x="8686800" y="1489075"/>
          <p14:tracePt t="44996" x="8699500" y="1489075"/>
          <p14:tracePt t="45009" x="8699500" y="1514475"/>
          <p14:tracePt t="45020" x="8712200" y="1527175"/>
          <p14:tracePt t="45032" x="8737600" y="1539875"/>
          <p14:tracePt t="45045" x="8750300" y="1589088"/>
          <p14:tracePt t="45058" x="8774113" y="1614488"/>
          <p14:tracePt t="45074" x="8812213" y="1652588"/>
          <p14:tracePt t="45090" x="8850313" y="1701800"/>
          <p14:tracePt t="45107" x="8886825" y="1752600"/>
          <p14:tracePt t="45124" x="8924925" y="1789113"/>
          <p14:tracePt t="45140" x="8950325" y="1814513"/>
          <p14:tracePt t="45142" x="8975725" y="1839913"/>
          <p14:tracePt t="45156" x="8999538" y="1865313"/>
          <p14:tracePt t="45173" x="9024938" y="1876425"/>
          <p14:tracePt t="45190" x="9063038" y="1901825"/>
          <p14:tracePt t="45207" x="9088438" y="1914525"/>
          <p14:tracePt t="45223" x="9112250" y="1939925"/>
          <p14:tracePt t="45239" x="9137650" y="1965325"/>
          <p14:tracePt t="45256" x="9150350" y="1965325"/>
          <p14:tracePt t="45274" x="9188450" y="1989138"/>
          <p14:tracePt t="45289" x="9199563" y="1989138"/>
          <p14:tracePt t="45307" x="9212263" y="2001838"/>
          <p14:tracePt t="45323" x="9237663" y="2014538"/>
          <p14:tracePt t="45340" x="9250363" y="2014538"/>
          <p14:tracePt t="45395" x="9250363" y="2001838"/>
          <p14:tracePt t="45675" x="9263063" y="2001838"/>
          <p14:tracePt t="45699" x="9275763" y="2001838"/>
          <p14:tracePt t="45712" x="9288463" y="2001838"/>
          <p14:tracePt t="45735" x="9301163" y="2001838"/>
          <p14:tracePt t="45748" x="9312275" y="2001838"/>
          <p14:tracePt t="45759" x="9324975" y="2014538"/>
          <p14:tracePt t="45772" x="9350375" y="2027238"/>
          <p14:tracePt t="45784" x="9375775" y="2039938"/>
          <p14:tracePt t="45797" x="9388475" y="2052638"/>
          <p14:tracePt t="45809" x="9413875" y="2065338"/>
          <p14:tracePt t="45823" x="9437688" y="2078038"/>
          <p14:tracePt t="45845" x="9463088" y="2089150"/>
          <p14:tracePt t="45868" x="9475788" y="2089150"/>
          <p14:tracePt t="45967" x="9488488" y="2101850"/>
          <p14:tracePt t="46003" x="9501188" y="2101850"/>
          <p14:tracePt t="46015" x="9513888" y="2114550"/>
          <p14:tracePt t="46028" x="9513888" y="2127250"/>
          <p14:tracePt t="46064" x="9525000" y="2127250"/>
          <p14:tracePt t="46113" x="9525000" y="2139950"/>
          <p14:tracePt t="46282" x="9537700" y="2139950"/>
          <p14:tracePt t="46318" x="9537700" y="2152650"/>
          <p14:tracePt t="46513" x="9550400" y="2152650"/>
          <p14:tracePt t="46937" x="9550400" y="2165350"/>
          <p14:tracePt t="46950" x="9550400" y="2178050"/>
          <p14:tracePt t="46974" x="9550400" y="2190750"/>
          <p14:tracePt t="46986" x="9525000" y="2190750"/>
          <p14:tracePt t="46998" x="9501188" y="2190750"/>
          <p14:tracePt t="47015" x="9475788" y="2214563"/>
          <p14:tracePt t="47027" x="9401175" y="2252663"/>
          <p14:tracePt t="47047" x="9124950" y="2339975"/>
          <p14:tracePt t="47061" x="8986838" y="2390775"/>
          <p14:tracePt t="47078" x="8837613" y="2439988"/>
          <p14:tracePt t="47095" x="8524875" y="2516188"/>
          <p14:tracePt t="47112" x="8412163" y="2552700"/>
          <p14:tracePt t="47128" x="8286750" y="2590800"/>
          <p14:tracePt t="47130" x="8161338" y="2627313"/>
          <p14:tracePt t="47146" x="8023225" y="2652713"/>
          <p14:tracePt t="47161" x="7923213" y="2703513"/>
          <p14:tracePt t="47178" x="7835900" y="2728913"/>
          <p14:tracePt t="47181" x="7773988" y="2740025"/>
          <p14:tracePt t="47195" x="7748588" y="2752725"/>
          <p14:tracePt t="47212" x="7735888" y="2765425"/>
          <p14:tracePt t="47229" x="7723188" y="2765425"/>
          <p14:tracePt t="47459" x="7710488" y="2765425"/>
          <p14:tracePt t="47471" x="7673975" y="2778125"/>
          <p14:tracePt t="47483" x="7635875" y="2778125"/>
          <p14:tracePt t="47497" x="7572375" y="2790825"/>
          <p14:tracePt t="47514" x="7435850" y="2816225"/>
          <p14:tracePt t="47529" x="7285038" y="2878138"/>
          <p14:tracePt t="47531" x="7085013" y="2941638"/>
          <p14:tracePt t="47546" x="6821488" y="3016250"/>
          <p14:tracePt t="47563" x="6608763" y="3078163"/>
          <p14:tracePt t="47580" x="6259513" y="3178175"/>
          <p14:tracePt t="47596" x="6096000" y="3216275"/>
          <p14:tracePt t="47617" x="5857875" y="3267075"/>
          <p14:tracePt t="47629" x="5745163" y="3303588"/>
          <p14:tracePt t="47649" x="5670550" y="3303588"/>
          <p14:tracePt t="47663" x="5583238" y="3303588"/>
          <p14:tracePt t="47665" x="5532438" y="3303588"/>
          <p14:tracePt t="47680" x="5495925" y="3303588"/>
          <p14:tracePt t="47696" x="5483225" y="3303588"/>
          <p14:tracePt t="47726" x="5483225" y="3290888"/>
          <p14:tracePt t="47982" x="5457825" y="3290888"/>
          <p14:tracePt t="47992" x="5432425" y="3290888"/>
          <p14:tracePt t="48005" x="5394325" y="3290888"/>
          <p14:tracePt t="48017" x="5345113" y="3290888"/>
          <p14:tracePt t="48030" x="5270500" y="3290888"/>
          <p14:tracePt t="48048" x="5170488" y="3316288"/>
          <p14:tracePt t="48065" x="4932363" y="3367088"/>
          <p14:tracePt t="48082" x="4806950" y="3378200"/>
          <p14:tracePt t="48097" x="4694238" y="3403600"/>
          <p14:tracePt t="48119" x="4468813" y="3416300"/>
          <p14:tracePt t="48131" x="4368800" y="3416300"/>
          <p14:tracePt t="48149" x="4305300" y="3416300"/>
          <p14:tracePt t="48152" x="4230688" y="3429000"/>
          <p14:tracePt t="48164" x="4143375" y="3429000"/>
          <p14:tracePt t="48182" x="4068763" y="3429000"/>
          <p14:tracePt t="48199" x="3905250" y="3429000"/>
          <p14:tracePt t="48216" x="3856038" y="3416300"/>
          <p14:tracePt t="48232" x="3817938" y="3403600"/>
          <p14:tracePt t="48249" x="3730625" y="3378200"/>
          <p14:tracePt t="48265" x="3705225" y="3367088"/>
          <p14:tracePt t="48282" x="3667125" y="3354388"/>
          <p14:tracePt t="48284" x="3643313" y="3341688"/>
          <p14:tracePt t="48298" x="3617913" y="3341688"/>
          <p14:tracePt t="48317" x="3592513" y="3328988"/>
          <p14:tracePt t="48320" x="3554413" y="3303588"/>
          <p14:tracePt t="48344" x="3554413" y="3290888"/>
          <p14:tracePt t="48612" x="3541713" y="3290888"/>
          <p14:tracePt t="48648" x="3530600" y="3290888"/>
          <p14:tracePt t="48659" x="3517900" y="3290888"/>
          <p14:tracePt t="48672" x="3505200" y="3290888"/>
          <p14:tracePt t="48684" x="3467100" y="3290888"/>
          <p14:tracePt t="48699" x="3441700" y="3290888"/>
          <p14:tracePt t="48719" x="3405188" y="3303588"/>
          <p14:tracePt t="48721" x="3341688" y="3316288"/>
          <p14:tracePt t="48734" x="3279775" y="3328988"/>
          <p14:tracePt t="48750" x="3228975" y="3328988"/>
          <p14:tracePt t="48766" x="3179763" y="3328988"/>
          <p14:tracePt t="48768" x="3128963" y="3328988"/>
          <p14:tracePt t="48783" x="3054350" y="3328988"/>
          <p14:tracePt t="48800" x="2992438" y="3328988"/>
          <p14:tracePt t="48819" x="2903538" y="3328988"/>
          <p14:tracePt t="48833" x="2867025" y="3328988"/>
          <p14:tracePt t="48850" x="2828925" y="3328988"/>
          <p14:tracePt t="48867" x="2778125" y="3316288"/>
          <p14:tracePt t="48884" x="2767013" y="3290888"/>
          <p14:tracePt t="48899" x="2741613" y="3278188"/>
          <p14:tracePt t="48901" x="2716213" y="3278188"/>
          <p14:tracePt t="48917" x="2703513" y="3267075"/>
          <p14:tracePt t="48934" x="2678113" y="3254375"/>
          <p14:tracePt t="48950" x="2667000" y="3254375"/>
          <p14:tracePt t="48953" x="2654300" y="3254375"/>
          <p14:tracePt t="48966" x="2641600" y="3241675"/>
          <p14:tracePt t="48989" x="2628900" y="3241675"/>
          <p14:tracePt t="49001" x="2616200" y="3228975"/>
          <p14:tracePt t="49024" x="2603500" y="3216275"/>
          <p14:tracePt t="49048" x="2590800" y="3216275"/>
          <p14:tracePt t="49061" x="2590800" y="3203575"/>
          <p14:tracePt t="49073" x="2578100" y="3203575"/>
          <p14:tracePt t="49086" x="2565400" y="3203575"/>
          <p14:tracePt t="49108" x="2554288" y="3190875"/>
          <p14:tracePt t="49134" x="2541588" y="3190875"/>
          <p14:tracePt t="49170" x="2528888" y="3190875"/>
          <p14:tracePt t="49183" x="2528888" y="3178175"/>
          <p14:tracePt t="49194" x="2516188" y="3178175"/>
          <p14:tracePt t="49206" x="2516188" y="3165475"/>
          <p14:tracePt t="50153" x="2516188" y="3154363"/>
          <p14:tracePt t="50213" x="2516188" y="3141663"/>
          <p14:tracePt t="50249" x="2528888" y="3141663"/>
          <p14:tracePt t="50261" x="2528888" y="3128963"/>
          <p14:tracePt t="50289" x="2528888" y="3116263"/>
          <p14:tracePt t="50335" x="2528888" y="3103563"/>
          <p14:tracePt t="50383" x="2528888" y="3090863"/>
          <p14:tracePt t="50613" x="2541588" y="3090863"/>
          <p14:tracePt t="50649" x="2541588" y="3078163"/>
          <p14:tracePt t="50662" x="2554288" y="3078163"/>
          <p14:tracePt t="50699" x="2565400" y="3078163"/>
          <p14:tracePt t="50711" x="2578100" y="3078163"/>
          <p14:tracePt t="50725" x="2590800" y="3065463"/>
          <p14:tracePt t="50746" x="2616200" y="3065463"/>
          <p14:tracePt t="50759" x="2628900" y="3065463"/>
          <p14:tracePt t="50772" x="2654300" y="3065463"/>
          <p14:tracePt t="50782" x="2678113" y="3054350"/>
          <p14:tracePt t="50796" x="2703513" y="3054350"/>
          <p14:tracePt t="50807" x="2741613" y="3054350"/>
          <p14:tracePt t="50822" x="2767013" y="3041650"/>
          <p14:tracePt t="50838" x="2803525" y="3041650"/>
          <p14:tracePt t="50858" x="2867025" y="3028950"/>
          <p14:tracePt t="50872" x="2890838" y="3028950"/>
          <p14:tracePt t="50889" x="2916238" y="3028950"/>
          <p14:tracePt t="50892" x="2954338" y="3028950"/>
          <p14:tracePt t="50906" x="2992438" y="3016250"/>
          <p14:tracePt t="50923" x="3041650" y="3016250"/>
          <p14:tracePt t="50940" x="3103563" y="3016250"/>
          <p14:tracePt t="50955" x="3141663" y="3016250"/>
          <p14:tracePt t="50972" x="3179763" y="3016250"/>
          <p14:tracePt t="50990" x="3228975" y="3016250"/>
          <p14:tracePt t="51005" x="3254375" y="3016250"/>
          <p14:tracePt t="51022" x="3279775" y="3016250"/>
          <p14:tracePt t="51030" x="3305175" y="3016250"/>
          <p14:tracePt t="51040" x="3328988" y="3016250"/>
          <p14:tracePt t="51056" x="3367088" y="3016250"/>
          <p14:tracePt t="51073" x="3392488" y="3016250"/>
          <p14:tracePt t="51074" x="3417888" y="3016250"/>
          <p14:tracePt t="51089" x="3441700" y="3016250"/>
          <p14:tracePt t="51105" x="3467100" y="3016250"/>
          <p14:tracePt t="51125" x="3517900" y="3003550"/>
          <p14:tracePt t="51139" x="3567113" y="3003550"/>
          <p14:tracePt t="51157" x="3592513" y="3003550"/>
          <p14:tracePt t="51160" x="3630613" y="2990850"/>
          <p14:tracePt t="51172" x="3667125" y="2990850"/>
          <p14:tracePt t="51190" x="3692525" y="2978150"/>
          <p14:tracePt t="51207" x="3730625" y="2965450"/>
          <p14:tracePt t="51224" x="3743325" y="2941638"/>
          <p14:tracePt t="51239" x="3756025" y="2928938"/>
          <p14:tracePt t="51511" x="3767138" y="2928938"/>
          <p14:tracePt t="51526" x="3779838" y="2928938"/>
          <p14:tracePt t="51535" x="3805238" y="2928938"/>
          <p14:tracePt t="51547" x="3830638" y="2928938"/>
          <p14:tracePt t="51560" x="3856038" y="2928938"/>
          <p14:tracePt t="51573" x="3879850" y="2928938"/>
          <p14:tracePt t="51591" x="3917950" y="2928938"/>
          <p14:tracePt t="51607" x="3956050" y="2928938"/>
          <p14:tracePt t="51608" x="3992563" y="2928938"/>
          <p14:tracePt t="51624" x="4043363" y="2928938"/>
          <p14:tracePt t="51640" x="4081463" y="2928938"/>
          <p14:tracePt t="51661" x="4143375" y="2928938"/>
          <p14:tracePt t="51673" x="4168775" y="2928938"/>
          <p14:tracePt t="51692" x="4205288" y="2928938"/>
          <p14:tracePt t="51706" x="4256088" y="2928938"/>
          <p14:tracePt t="51726" x="4281488" y="2928938"/>
          <p14:tracePt t="51741" x="4318000" y="2928938"/>
          <p14:tracePt t="51761" x="4343400" y="2928938"/>
          <p14:tracePt t="51775" x="4368800" y="2928938"/>
          <p14:tracePt t="51777" x="4394200" y="2928938"/>
          <p14:tracePt t="51793" x="4418013" y="2941638"/>
          <p14:tracePt t="51807" x="4443413" y="2941638"/>
          <p14:tracePt t="51826" x="4506913" y="2952750"/>
          <p14:tracePt t="51840" x="4530725" y="2952750"/>
          <p14:tracePt t="51859" x="4556125" y="2952750"/>
          <p14:tracePt t="51875" x="4594225" y="2952750"/>
          <p14:tracePt t="51895" x="4619625" y="2952750"/>
          <p14:tracePt t="51908" x="4643438" y="2952750"/>
          <p14:tracePt t="51910" x="4656138" y="2952750"/>
          <p14:tracePt t="51928" x="4694238" y="2916238"/>
          <p14:tracePt t="54302" x="4694238" y="2903538"/>
          <p14:tracePt t="54314" x="4706938" y="2903538"/>
          <p14:tracePt t="54325" x="4719638" y="2903538"/>
          <p14:tracePt t="54350" x="4732338" y="2890838"/>
          <p14:tracePt t="54374" x="4743450" y="2890838"/>
          <p14:tracePt t="54399" x="4768850" y="2890838"/>
          <p14:tracePt t="54410" x="4781550" y="2878138"/>
          <p14:tracePt t="54422" x="4794250" y="2878138"/>
          <p14:tracePt t="54435" x="4806950" y="2878138"/>
          <p14:tracePt t="54449" x="4832350" y="2865438"/>
          <p14:tracePt t="54464" x="4843463" y="2865438"/>
          <p14:tracePt t="54482" x="4856163" y="2865438"/>
          <p14:tracePt t="54485" x="4868863" y="2865438"/>
          <p14:tracePt t="54498" x="4881563" y="2865438"/>
          <p14:tracePt t="54520" x="4894263" y="2865438"/>
          <p14:tracePt t="54543" x="4906963" y="2865438"/>
          <p14:tracePt t="54569" x="4919663" y="2865438"/>
          <p14:tracePt t="54616" x="4932363" y="2865438"/>
          <p14:tracePt t="54641" x="4945063" y="2865438"/>
          <p14:tracePt t="54665" x="4956175" y="2865438"/>
          <p14:tracePt t="54678" x="4968875" y="2865438"/>
          <p14:tracePt t="54690" x="4981575" y="2865438"/>
          <p14:tracePt t="54702" x="4994275" y="2865438"/>
          <p14:tracePt t="54717" x="5006975" y="2865438"/>
          <p14:tracePt t="54732" x="5032375" y="2865438"/>
          <p14:tracePt t="54750" x="5045075" y="2865438"/>
          <p14:tracePt t="54766" x="5068888" y="2865438"/>
          <p14:tracePt t="54782" x="5081588" y="2865438"/>
          <p14:tracePt t="54799" x="5106988" y="2865438"/>
          <p14:tracePt t="54823" x="5119688" y="2865438"/>
          <p14:tracePt t="54835" x="5145088" y="2865438"/>
          <p14:tracePt t="54848" x="5157788" y="2865438"/>
          <p14:tracePt t="54866" x="5170488" y="2865438"/>
          <p14:tracePt t="54883" x="5194300" y="2865438"/>
          <p14:tracePt t="54899" x="5207000" y="2865438"/>
          <p14:tracePt t="54916" x="5232400" y="2865438"/>
          <p14:tracePt t="54934" x="5245100" y="2865438"/>
          <p14:tracePt t="54948" x="5270500" y="2865438"/>
          <p14:tracePt t="54965" x="5281613" y="2865438"/>
          <p14:tracePt t="54968" x="5294313" y="2865438"/>
          <p14:tracePt t="54982" x="5307013" y="2865438"/>
          <p14:tracePt t="54999" x="5332413" y="2865438"/>
          <p14:tracePt t="55016" x="5357813" y="2865438"/>
          <p14:tracePt t="55018" x="5383213" y="2865438"/>
          <p14:tracePt t="55033" x="5407025" y="2865438"/>
          <p14:tracePt t="55049" x="5432425" y="2865438"/>
          <p14:tracePt t="55068" x="5483225" y="2865438"/>
          <p14:tracePt t="55083" x="5507038" y="2865438"/>
          <p14:tracePt t="55102" x="5557838" y="2865438"/>
          <p14:tracePt t="55115" x="5570538" y="2865438"/>
          <p14:tracePt t="55134" x="5595938" y="2865438"/>
          <p14:tracePt t="55150" x="5619750" y="2852738"/>
          <p14:tracePt t="55168" x="5619750" y="2840038"/>
          <p14:tracePt t="57079" x="5632450" y="2840038"/>
          <p14:tracePt t="57165" x="5645150" y="2840038"/>
          <p14:tracePt t="57213" x="5657850" y="2840038"/>
          <p14:tracePt t="57224" x="5670550" y="2840038"/>
          <p14:tracePt t="57250" x="5683250" y="2840038"/>
          <p14:tracePt t="57274" x="5695950" y="2840038"/>
          <p14:tracePt t="57298" x="5719763" y="2840038"/>
          <p14:tracePt t="57310" x="5732463" y="2840038"/>
          <p14:tracePt t="57322" x="5745163" y="2840038"/>
          <p14:tracePt t="57334" x="5757863" y="2840038"/>
          <p14:tracePt t="57347" x="5783263" y="2840038"/>
          <p14:tracePt t="57358" x="5808663" y="2840038"/>
          <p14:tracePt t="57372" x="5845175" y="2840038"/>
          <p14:tracePt t="57389" x="5870575" y="2840038"/>
          <p14:tracePt t="57409" x="5957888" y="2828925"/>
          <p14:tracePt t="57422" x="5995988" y="2828925"/>
          <p14:tracePt t="57441" x="6021388" y="2816225"/>
          <p14:tracePt t="57444" x="6045200" y="2816225"/>
          <p14:tracePt t="57456" x="6083300" y="2816225"/>
          <p14:tracePt t="57473" x="6121400" y="2816225"/>
          <p14:tracePt t="57489" x="6146800" y="2816225"/>
          <p14:tracePt t="57491" x="6170613" y="2816225"/>
          <p14:tracePt t="57507" x="6196013" y="2816225"/>
          <p14:tracePt t="57522" x="6208713" y="2816225"/>
          <p14:tracePt t="57541" x="6259513" y="2803525"/>
          <p14:tracePt t="57555" x="6270625" y="2803525"/>
          <p14:tracePt t="57574" x="6296025" y="2790825"/>
          <p14:tracePt t="57577" x="6308725" y="2790825"/>
          <p14:tracePt t="57590" x="6346825" y="2778125"/>
          <p14:tracePt t="57606" x="6359525" y="2778125"/>
          <p14:tracePt t="57622" x="6383338" y="2778125"/>
          <p14:tracePt t="57625" x="6408738" y="2765425"/>
          <p14:tracePt t="57643" x="6446838" y="2752725"/>
          <p14:tracePt t="57656" x="6483350" y="2740025"/>
          <p14:tracePt t="57674" x="6508750" y="2740025"/>
          <p14:tracePt t="57689" x="6572250" y="2728913"/>
          <p14:tracePt t="57707" x="6596063" y="2716213"/>
          <p14:tracePt t="57710" x="6621463" y="2703513"/>
          <p14:tracePt t="57723" x="6659563" y="2703513"/>
          <p14:tracePt t="57740" x="6696075" y="2703513"/>
          <p14:tracePt t="57756" x="6734175" y="2690813"/>
          <p14:tracePt t="57758" x="6759575" y="2665413"/>
          <p14:tracePt t="57773" x="6784975" y="2665413"/>
          <p14:tracePt t="57977" x="6797675" y="2665413"/>
          <p14:tracePt t="57991" x="6797675" y="2652713"/>
          <p14:tracePt t="58015" x="6808788" y="2652713"/>
          <p14:tracePt t="58038" x="6834188" y="2652713"/>
          <p14:tracePt t="58049" x="6859588" y="2640013"/>
          <p14:tracePt t="58061" x="6884988" y="2640013"/>
          <p14:tracePt t="58076" x="6910388" y="2640013"/>
          <p14:tracePt t="58090" x="6934200" y="2627313"/>
          <p14:tracePt t="58108" x="6959600" y="2627313"/>
          <p14:tracePt t="58111" x="6985000" y="2627313"/>
          <p14:tracePt t="58124" x="7021513" y="2627313"/>
          <p14:tracePt t="58140" x="7059613" y="2627313"/>
          <p14:tracePt t="58158" x="7146925" y="2627313"/>
          <p14:tracePt t="58175" x="7185025" y="2627313"/>
          <p14:tracePt t="58191" x="7223125" y="2627313"/>
          <p14:tracePt t="58213" x="7285038" y="2627313"/>
          <p14:tracePt t="58224" x="7310438" y="2627313"/>
          <p14:tracePt t="58242" x="7323138" y="2627313"/>
          <p14:tracePt t="58245" x="7348538" y="2627313"/>
          <p14:tracePt t="58259" x="7372350" y="2627313"/>
          <p14:tracePt t="58273" x="7385050" y="2627313"/>
          <p14:tracePt t="58289" x="7397750" y="2640013"/>
          <p14:tracePt t="58307" x="7423150" y="2652713"/>
          <p14:tracePt t="58323" x="7423150" y="2665413"/>
          <p14:tracePt t="58342" x="7435850" y="2690813"/>
          <p14:tracePt t="58559" x="7397750" y="2690813"/>
          <p14:tracePt t="58572" x="7246938" y="2728913"/>
          <p14:tracePt t="58585" x="7059613" y="2778125"/>
          <p14:tracePt t="58595" x="6721475" y="2852738"/>
          <p14:tracePt t="58611" x="6308725" y="2978150"/>
          <p14:tracePt t="58625" x="5895975" y="3128963"/>
          <p14:tracePt t="58643" x="5419725" y="3267075"/>
          <p14:tracePt t="58645" x="4981575" y="3403600"/>
          <p14:tracePt t="58659" x="4530725" y="3541713"/>
          <p14:tracePt t="58676" x="4192588" y="3616325"/>
          <p14:tracePt t="58693" x="3605213" y="3729038"/>
          <p14:tracePt t="58714" x="3354388" y="3754438"/>
          <p14:tracePt t="58718" x="3167063" y="3779838"/>
          <p14:tracePt t="58729" x="2954338" y="3792538"/>
          <p14:tracePt t="58744" x="2778125" y="3792538"/>
          <p14:tracePt t="58759" x="2628900" y="3792538"/>
          <p14:tracePt t="58778" x="2528888" y="3792538"/>
          <p14:tracePt t="58780" x="2441575" y="3792538"/>
          <p14:tracePt t="58792" x="2378075" y="3792538"/>
          <p14:tracePt t="58809" x="2316163" y="3767138"/>
          <p14:tracePt t="58827" x="2252663" y="3741738"/>
          <p14:tracePt t="58843" x="2228850" y="3729038"/>
          <p14:tracePt t="58859" x="2216150" y="3716338"/>
          <p14:tracePt t="58878" x="2190750" y="3692525"/>
          <p14:tracePt t="58900" x="2190750" y="3679825"/>
          <p14:tracePt t="58935" x="2190750" y="3667125"/>
          <p14:tracePt t="58960" x="2190750" y="3654425"/>
          <p14:tracePt t="59263" x="2203450" y="3654425"/>
          <p14:tracePt t="59396" x="2216150" y="3654425"/>
          <p14:tracePt t="59554" x="2228850" y="3654425"/>
          <p14:tracePt t="60550" x="2239963" y="3654425"/>
          <p14:tracePt t="60597" x="2252663" y="3654425"/>
          <p14:tracePt t="60648" x="2265363" y="3654425"/>
          <p14:tracePt t="60671" x="2265363" y="3641725"/>
          <p14:tracePt t="60684" x="2278063" y="3641725"/>
          <p14:tracePt t="60707" x="2290763" y="3641725"/>
          <p14:tracePt t="60720" x="2303463" y="3641725"/>
          <p14:tracePt t="60744" x="2316163" y="3641725"/>
          <p14:tracePt t="60756" x="2328863" y="3641725"/>
          <p14:tracePt t="60767" x="2339975" y="3641725"/>
          <p14:tracePt t="60792" x="2352675" y="3641725"/>
          <p14:tracePt t="60828" x="2365375" y="3641725"/>
          <p14:tracePt t="60865" x="2378075" y="3641725"/>
          <p14:tracePt t="60890" x="2390775" y="3641725"/>
          <p14:tracePt t="60901" x="2403475" y="3641725"/>
          <p14:tracePt t="60925" x="2416175" y="3641725"/>
          <p14:tracePt t="60951" x="2428875" y="3641725"/>
          <p14:tracePt t="60962" x="2441575" y="3641725"/>
          <p14:tracePt t="60973" x="2452688" y="3641725"/>
          <p14:tracePt t="60987" x="2465388" y="3641725"/>
          <p14:tracePt t="61000" x="2478088" y="3641725"/>
          <p14:tracePt t="61015" x="2503488" y="3641725"/>
          <p14:tracePt t="61032" x="2528888" y="3641725"/>
          <p14:tracePt t="61034" x="2541588" y="3641725"/>
          <p14:tracePt t="61050" x="2554288" y="3641725"/>
          <p14:tracePt t="61065" x="2578100" y="3641725"/>
          <p14:tracePt t="61087" x="2628900" y="3641725"/>
          <p14:tracePt t="61099" x="2667000" y="3641725"/>
          <p14:tracePt t="61117" x="2703513" y="3641725"/>
          <p14:tracePt t="61120" x="2741613" y="3641725"/>
          <p14:tracePt t="61133" x="2767013" y="3641725"/>
          <p14:tracePt t="61150" x="2803525" y="3641725"/>
          <p14:tracePt t="61165" x="2854325" y="3641725"/>
          <p14:tracePt t="61167" x="2916238" y="3667125"/>
          <p14:tracePt t="61182" x="2979738" y="3679825"/>
          <p14:tracePt t="61199" x="3028950" y="3692525"/>
          <p14:tracePt t="61218" x="3128963" y="3703638"/>
          <p14:tracePt t="61232" x="3141663" y="3703638"/>
          <p14:tracePt t="61423" x="3154363" y="3703638"/>
          <p14:tracePt t="61448" x="3167063" y="3703638"/>
          <p14:tracePt t="61459" x="3179763" y="3703638"/>
          <p14:tracePt t="61471" x="3192463" y="3703638"/>
          <p14:tracePt t="61489" x="3205163" y="3703638"/>
          <p14:tracePt t="61499" x="3228975" y="3703638"/>
          <p14:tracePt t="61517" x="3254375" y="3703638"/>
          <p14:tracePt t="61519" x="3279775" y="3703638"/>
          <p14:tracePt t="61534" x="3317875" y="3703638"/>
          <p14:tracePt t="61550" x="3341688" y="3703638"/>
          <p14:tracePt t="61569" x="3405188" y="3703638"/>
          <p14:tracePt t="61583" x="3441700" y="3716338"/>
          <p14:tracePt t="61600" x="3479800" y="3716338"/>
          <p14:tracePt t="61623" x="3541713" y="3741738"/>
          <p14:tracePt t="61633" x="3567113" y="3741738"/>
          <p14:tracePt t="61650" x="3579813" y="3754438"/>
          <p14:tracePt t="61668" x="3630613" y="3767138"/>
          <p14:tracePt t="61685" x="3643313" y="3767138"/>
          <p14:tracePt t="61700" x="3654425" y="3767138"/>
          <p14:tracePt t="61702" x="3679825" y="3779838"/>
          <p14:tracePt t="61718" x="3692525" y="3779838"/>
          <p14:tracePt t="61733" x="3717925" y="3792538"/>
          <p14:tracePt t="61751" x="3756025" y="3792538"/>
          <p14:tracePt t="61775" x="3767138" y="3792538"/>
          <p14:tracePt t="61790" x="3792538" y="3792538"/>
          <p14:tracePt t="61811" x="3805238" y="3792538"/>
          <p14:tracePt t="61835" x="3817938" y="3792538"/>
          <p14:tracePt t="61860" x="3830638" y="3792538"/>
          <p14:tracePt t="61871" x="3843338" y="3792538"/>
          <p14:tracePt t="61886" x="3856038" y="3792538"/>
          <p14:tracePt t="61909" x="3879850" y="3792538"/>
          <p14:tracePt t="61932" x="3892550" y="3792538"/>
          <p14:tracePt t="61957" x="3917950" y="3792538"/>
          <p14:tracePt t="61981" x="3930650" y="3792538"/>
          <p14:tracePt t="61992" x="3943350" y="3792538"/>
          <p14:tracePt t="62021" x="3956050" y="3792538"/>
          <p14:tracePt t="62030" x="3968750" y="3792538"/>
          <p14:tracePt t="62055" x="3979863" y="3792538"/>
          <p14:tracePt t="62152" x="3992563" y="3792538"/>
          <p14:tracePt t="62393" x="4005263" y="3792538"/>
          <p14:tracePt t="62418" x="4017963" y="3792538"/>
          <p14:tracePt t="62442" x="4030663" y="3792538"/>
          <p14:tracePt t="62454" x="4043363" y="3792538"/>
          <p14:tracePt t="62467" x="4056063" y="3779838"/>
          <p14:tracePt t="62479" x="4081463" y="3767138"/>
          <p14:tracePt t="62491" x="4105275" y="3767138"/>
          <p14:tracePt t="62503" x="4117975" y="3767138"/>
          <p14:tracePt t="62519" x="4130675" y="3767138"/>
          <p14:tracePt t="62536" x="4156075" y="3767138"/>
          <p14:tracePt t="62562" x="4168775" y="3754438"/>
          <p14:tracePt t="62592" x="4168775" y="3741738"/>
          <p14:tracePt t="62806" x="4181475" y="3741738"/>
          <p14:tracePt t="62822" x="4192588" y="3741738"/>
          <p14:tracePt t="62842" x="4205288" y="3741738"/>
          <p14:tracePt t="62866" x="4230688" y="3754438"/>
          <p14:tracePt t="62879" x="4243388" y="3754438"/>
          <p14:tracePt t="62892" x="4256088" y="3767138"/>
          <p14:tracePt t="62906" x="4281488" y="3779838"/>
          <p14:tracePt t="62920" x="4305300" y="3779838"/>
          <p14:tracePt t="62937" x="4318000" y="3803650"/>
          <p14:tracePt t="62939" x="4343400" y="3816350"/>
          <p14:tracePt t="62958" x="4368800" y="3816350"/>
          <p14:tracePt t="62970" x="4381500" y="3816350"/>
          <p14:tracePt t="62989" x="4406900" y="3829050"/>
          <p14:tracePt t="63013" x="4430713" y="3829050"/>
          <p14:tracePt t="63037" x="4443413" y="3829050"/>
          <p14:tracePt t="63048" x="4456113" y="3829050"/>
          <p14:tracePt t="63061" x="4468813" y="3829050"/>
          <p14:tracePt t="63072" x="4481513" y="3829050"/>
          <p14:tracePt t="63090" x="4506913" y="3829050"/>
          <p14:tracePt t="63103" x="4518025" y="3829050"/>
          <p14:tracePt t="63123" x="4556125" y="3829050"/>
          <p14:tracePt t="63145" x="4568825" y="3829050"/>
          <p14:tracePt t="63159" x="4594225" y="3829050"/>
          <p14:tracePt t="63171" x="4606925" y="3829050"/>
          <p14:tracePt t="63187" x="4619625" y="3829050"/>
          <p14:tracePt t="63205" x="4630738" y="3829050"/>
          <p14:tracePt t="63221" x="4656138" y="3829050"/>
          <p14:tracePt t="63238" x="4668838" y="3829050"/>
          <p14:tracePt t="63257" x="4706938" y="3816350"/>
          <p14:tracePt t="63271" x="4732338" y="3816350"/>
          <p14:tracePt t="63288" x="4743450" y="3816350"/>
          <p14:tracePt t="63304" x="4781550" y="3792538"/>
          <p14:tracePt t="63321" x="4794250" y="3779838"/>
          <p14:tracePt t="63338" x="4819650" y="3767138"/>
          <p14:tracePt t="63361" x="4868863" y="3716338"/>
          <p14:tracePt t="63643" x="4881563" y="3703638"/>
          <p14:tracePt t="63680" x="4894263" y="3703638"/>
          <p14:tracePt t="63704" x="4906963" y="3703638"/>
          <p14:tracePt t="63728" x="4919663" y="3703638"/>
          <p14:tracePt t="63752" x="4945063" y="3703638"/>
          <p14:tracePt t="63776" x="4956175" y="3703638"/>
          <p14:tracePt t="63791" x="4968875" y="3703638"/>
          <p14:tracePt t="63801" x="4981575" y="3703638"/>
          <p14:tracePt t="63826" x="4994275" y="3703638"/>
          <p14:tracePt t="63849" x="5006975" y="3703638"/>
          <p14:tracePt t="63885" x="5019675" y="3703638"/>
          <p14:tracePt t="63910" x="5032375" y="3703638"/>
          <p14:tracePt t="64310" x="5045075" y="3703638"/>
          <p14:tracePt t="64335" x="5057775" y="3703638"/>
          <p14:tracePt t="64359" x="5081588" y="3703638"/>
          <p14:tracePt t="64370" x="5094288" y="3703638"/>
          <p14:tracePt t="64384" x="5119688" y="3703638"/>
          <p14:tracePt t="64396" x="5145088" y="3703638"/>
          <p14:tracePt t="64408" x="5170488" y="3703638"/>
          <p14:tracePt t="64424" x="5207000" y="3703638"/>
          <p14:tracePt t="64440" x="5245100" y="3703638"/>
          <p14:tracePt t="64458" x="5307013" y="3703638"/>
          <p14:tracePt t="64473" x="5345113" y="3703638"/>
          <p14:tracePt t="64491" x="5407025" y="3703638"/>
          <p14:tracePt t="64506" x="5432425" y="3703638"/>
          <p14:tracePt t="64524" x="5457825" y="3703638"/>
          <p14:tracePt t="64540" x="5495925" y="3703638"/>
          <p14:tracePt t="64557" x="5519738" y="3703638"/>
          <p14:tracePt t="64573" x="5532438" y="3703638"/>
          <p14:tracePt t="64590" x="5545138" y="3692525"/>
          <p14:tracePt t="64831" x="5570538" y="3692525"/>
          <p14:tracePt t="64858" x="5583238" y="3692525"/>
          <p14:tracePt t="64869" x="5619750" y="3692525"/>
          <p14:tracePt t="64881" x="5645150" y="3692525"/>
          <p14:tracePt t="64897" x="5683250" y="3692525"/>
          <p14:tracePt t="64909" x="5719763" y="3692525"/>
          <p14:tracePt t="64928" x="5757863" y="3692525"/>
          <p14:tracePt t="64930" x="5808663" y="3692525"/>
          <p14:tracePt t="64943" x="5857875" y="3703638"/>
          <p14:tracePt t="64959" x="5932488" y="3703638"/>
          <p14:tracePt t="64977" x="6070600" y="3703638"/>
          <p14:tracePt t="64992" x="6108700" y="3716338"/>
          <p14:tracePt t="65009" x="6157913" y="3716338"/>
          <p14:tracePt t="65028" x="6259513" y="3716338"/>
          <p14:tracePt t="65042" x="6321425" y="3716338"/>
          <p14:tracePt t="65061" x="6396038" y="3716338"/>
          <p14:tracePt t="65063" x="6446838" y="3716338"/>
          <p14:tracePt t="65076" x="6496050" y="3716338"/>
          <p14:tracePt t="65093" x="6534150" y="3716338"/>
          <p14:tracePt t="65109" x="6634163" y="3716338"/>
          <p14:tracePt t="65125" x="6708775" y="3703638"/>
          <p14:tracePt t="65142" x="6797675" y="3692525"/>
          <p14:tracePt t="65159" x="6897688" y="3679825"/>
          <p14:tracePt t="65175" x="6934200" y="3667125"/>
          <p14:tracePt t="65192" x="6972300" y="3654425"/>
          <p14:tracePt t="65209" x="6985000" y="3629025"/>
          <p14:tracePt t="65486" x="6985000" y="3616325"/>
          <p14:tracePt t="65499" x="6997700" y="3616325"/>
          <p14:tracePt t="65513" x="7010400" y="3616325"/>
          <p14:tracePt t="65523" x="7021513" y="3616325"/>
          <p14:tracePt t="65535" x="7034213" y="3616325"/>
          <p14:tracePt t="65549" x="7046913" y="3616325"/>
          <p14:tracePt t="65561" x="7072313" y="3616325"/>
          <p14:tracePt t="65579" x="7097713" y="3616325"/>
          <p14:tracePt t="65594" x="7123113" y="3616325"/>
          <p14:tracePt t="65595" x="7146925" y="3616325"/>
          <p14:tracePt t="65610" x="7172325" y="3616325"/>
          <p14:tracePt t="65627" x="7210425" y="3616325"/>
          <p14:tracePt t="65646" x="7259638" y="3629025"/>
          <p14:tracePt t="65661" x="7272338" y="3641725"/>
          <p14:tracePt t="65679" x="7297738" y="3654425"/>
          <p14:tracePt t="65694" x="7310438" y="3654425"/>
          <p14:tracePt t="65711" x="7323138" y="3667125"/>
          <p14:tracePt t="65728" x="7335838" y="3667125"/>
          <p14:tracePt t="65743" x="7348538" y="3667125"/>
          <p14:tracePt t="65803" x="7359650" y="3667125"/>
          <p14:tracePt t="65850" x="7372350" y="3667125"/>
          <p14:tracePt t="65900" x="7385050" y="3667125"/>
          <p14:tracePt t="65924" x="7397750" y="3667125"/>
          <p14:tracePt t="65936" x="7397750" y="3654425"/>
          <p14:tracePt t="65950" x="7410450" y="3654425"/>
          <p14:tracePt t="65960" x="7410450" y="3641725"/>
          <p14:tracePt t="65980" x="7410450" y="3629025"/>
          <p14:tracePt t="65983" x="7410450" y="3616325"/>
          <p14:tracePt t="74719" x="7435850" y="3679825"/>
          <p14:tracePt t="74732" x="7459663" y="3729038"/>
          <p14:tracePt t="74744" x="7459663" y="3754438"/>
          <p14:tracePt t="74756" x="7459663" y="3779838"/>
          <p14:tracePt t="74769" x="7459663" y="3792538"/>
          <p14:tracePt t="74784" x="7459663" y="3803650"/>
          <p14:tracePt t="74801" x="7459663" y="3816350"/>
          <p14:tracePt t="74804" x="7459663" y="3829050"/>
          <p14:tracePt t="74818" x="7459663" y="3854450"/>
          <p14:tracePt t="74838" x="7459663" y="3892550"/>
          <p14:tracePt t="74840" x="7459663" y="3916363"/>
          <p14:tracePt t="74852" x="7459663" y="3941763"/>
          <p14:tracePt t="74868" x="7459663" y="3979863"/>
          <p14:tracePt t="74884" x="7459663" y="4005263"/>
          <p14:tracePt t="74903" x="7423150" y="4079875"/>
          <p14:tracePt t="74918" x="7385050" y="4117975"/>
          <p14:tracePt t="74935" x="7348538" y="4167188"/>
          <p14:tracePt t="74939" x="7310438" y="4217988"/>
          <p14:tracePt t="74950" x="7246938" y="4279900"/>
          <p14:tracePt t="74969" x="7172325" y="4354513"/>
          <p14:tracePt t="74983" x="7085013" y="4430713"/>
          <p14:tracePt t="75003" x="6846888" y="4543425"/>
          <p14:tracePt t="75017" x="6746875" y="4579938"/>
          <p14:tracePt t="75035" x="6472238" y="4692650"/>
          <p14:tracePt t="75050" x="6321425" y="4743450"/>
          <p14:tracePt t="75068" x="6157913" y="4779963"/>
          <p14:tracePt t="75070" x="6021388" y="4830763"/>
          <p14:tracePt t="75083" x="5908675" y="4879975"/>
          <p14:tracePt t="75102" x="5783263" y="4918075"/>
          <p14:tracePt t="75118" x="5595938" y="4956175"/>
          <p14:tracePt t="75134" x="5532438" y="4968875"/>
          <p14:tracePt t="75151" x="5495925" y="4968875"/>
          <p14:tracePt t="75169" x="5445125" y="4943475"/>
          <p14:tracePt t="75184" x="5419725" y="4892675"/>
          <p14:tracePt t="75202" x="5419725" y="4868863"/>
          <p14:tracePt t="75205" x="5419725" y="4843463"/>
          <p14:tracePt t="75471" x="5407025" y="4843463"/>
          <p14:tracePt t="75482" x="5370513" y="4856163"/>
          <p14:tracePt t="75494" x="5319713" y="4856163"/>
          <p14:tracePt t="75508" x="5270500" y="4879975"/>
          <p14:tracePt t="75520" x="5181600" y="4892675"/>
          <p14:tracePt t="75541" x="5057775" y="4892675"/>
          <p14:tracePt t="75543" x="4906963" y="4905375"/>
          <p14:tracePt t="75556" x="4781550" y="4905375"/>
          <p14:tracePt t="75571" x="4656138" y="4905375"/>
          <p14:tracePt t="75585" x="4543425" y="4905375"/>
          <p14:tracePt t="75603" x="4430713" y="4905375"/>
          <p14:tracePt t="75607" x="4294188" y="4879975"/>
          <p14:tracePt t="75619" x="4205288" y="4868863"/>
          <p14:tracePt t="75638" x="4117975" y="4856163"/>
          <p14:tracePt t="75653" x="3992563" y="4830763"/>
          <p14:tracePt t="75669" x="3930650" y="4818063"/>
          <p14:tracePt t="75685" x="3867150" y="4818063"/>
          <p14:tracePt t="75702" x="3756025" y="4805363"/>
          <p14:tracePt t="75719" x="3705225" y="4805363"/>
          <p14:tracePt t="75737" x="3617913" y="4805363"/>
          <p14:tracePt t="75752" x="3579813" y="4805363"/>
          <p14:tracePt t="75770" x="3541713" y="4805363"/>
          <p14:tracePt t="75786" x="3454400" y="4805363"/>
          <p14:tracePt t="75803" x="3392488" y="4805363"/>
          <p14:tracePt t="75819" x="3354388" y="4805363"/>
          <p14:tracePt t="75836" x="3292475" y="4792663"/>
          <p14:tracePt t="75852" x="3267075" y="4792663"/>
          <p14:tracePt t="75872" x="3216275" y="4768850"/>
          <p14:tracePt t="75886" x="3192463" y="4756150"/>
          <p14:tracePt t="75904" x="3179763" y="4730750"/>
          <p14:tracePt t="75920" x="3154363" y="4705350"/>
          <p14:tracePt t="75939" x="3154363" y="4679950"/>
          <p14:tracePt t="76175" x="3141663" y="4667250"/>
          <p14:tracePt t="76189" x="3128963" y="4667250"/>
          <p14:tracePt t="76199" x="3103563" y="4643438"/>
          <p14:tracePt t="76212" x="3054350" y="4618038"/>
          <p14:tracePt t="76222" x="3003550" y="4592638"/>
          <p14:tracePt t="76239" x="2928938" y="4554538"/>
          <p14:tracePt t="76255" x="2854325" y="4530725"/>
          <p14:tracePt t="76273" x="2767013" y="4505325"/>
          <p14:tracePt t="76288" x="2728913" y="4505325"/>
          <p14:tracePt t="76309" x="2667000" y="4505325"/>
          <p14:tracePt t="76322" x="2641600" y="4505325"/>
          <p14:tracePt t="76339" x="2616200" y="4505325"/>
          <p14:tracePt t="76355" x="2578100" y="4505325"/>
          <p14:tracePt t="76357" x="2554288" y="4505325"/>
          <p14:tracePt t="76371" x="2528888" y="4505325"/>
          <p14:tracePt t="76388" x="2503488" y="4518025"/>
          <p14:tracePt t="76407" x="2478088" y="4530725"/>
          <p14:tracePt t="76421" x="2441575" y="4543425"/>
          <p14:tracePt t="76442" x="2428875" y="4554538"/>
          <p14:tracePt t="76456" x="2416175" y="4567238"/>
          <p14:tracePt t="76472" x="2403475" y="4579938"/>
          <p14:tracePt t="76489" x="2390775" y="4605338"/>
          <p14:tracePt t="76505" x="2365375" y="4605338"/>
          <p14:tracePt t="76521" x="2352675" y="4618038"/>
          <p14:tracePt t="76540" x="2303463" y="4630738"/>
          <p14:tracePt t="76556" x="2290763" y="4643438"/>
          <p14:tracePt t="76572" x="2278063" y="4643438"/>
          <p14:tracePt t="76575" x="2252663" y="4656138"/>
          <p14:tracePt t="76588" x="2239963" y="4656138"/>
          <p14:tracePt t="76607" x="2228850" y="4656138"/>
          <p14:tracePt t="76623" x="2216150" y="4656138"/>
          <p14:tracePt t="76639" x="2203450" y="4656138"/>
          <p14:tracePt t="79207" x="2216150" y="4656138"/>
          <p14:tracePt t="79233" x="2228850" y="4656138"/>
          <p14:tracePt t="79248" x="2252663" y="4643438"/>
          <p14:tracePt t="79257" x="2278063" y="4630738"/>
          <p14:tracePt t="79269" x="2303463" y="4630738"/>
          <p14:tracePt t="79283" x="2328863" y="4618038"/>
          <p14:tracePt t="79296" x="2365375" y="4618038"/>
          <p14:tracePt t="79313" x="2390775" y="4605338"/>
          <p14:tracePt t="79318" x="2416175" y="4605338"/>
          <p14:tracePt t="79331" x="2441575" y="4605338"/>
          <p14:tracePt t="79347" x="2465388" y="4605338"/>
          <p14:tracePt t="79363" x="2490788" y="4605338"/>
          <p14:tracePt t="79366" x="2516188" y="4605338"/>
          <p14:tracePt t="79379" x="2554288" y="4605338"/>
          <p14:tracePt t="79396" x="2565400" y="4605338"/>
          <p14:tracePt t="79416" x="2603500" y="4605338"/>
          <p14:tracePt t="79429" x="2628900" y="4605338"/>
          <p14:tracePt t="79447" x="2654300" y="4605338"/>
          <p14:tracePt t="79449" x="2678113" y="4605338"/>
          <p14:tracePt t="79464" x="2703513" y="4605338"/>
          <p14:tracePt t="79480" x="2741613" y="4605338"/>
          <p14:tracePt t="79497" x="2767013" y="4605338"/>
          <p14:tracePt t="79499" x="2803525" y="4605338"/>
          <p14:tracePt t="79513" x="2828925" y="4605338"/>
          <p14:tracePt t="79530" x="2841625" y="4605338"/>
          <p14:tracePt t="79549" x="2890838" y="4605338"/>
          <p14:tracePt t="79563" x="2903538" y="4605338"/>
          <p14:tracePt t="79581" x="2928938" y="4605338"/>
          <p14:tracePt t="79585" x="2954338" y="4605338"/>
          <p14:tracePt t="79801" x="2967038" y="4605338"/>
          <p14:tracePt t="79816" x="2979738" y="4605338"/>
          <p14:tracePt t="79827" x="2992438" y="4605338"/>
          <p14:tracePt t="79839" x="3003550" y="4605338"/>
          <p14:tracePt t="79852" x="3016250" y="4605338"/>
          <p14:tracePt t="79864" x="3028950" y="4605338"/>
          <p14:tracePt t="79882" x="3041650" y="4605338"/>
          <p14:tracePt t="79898" x="3054350" y="4605338"/>
          <p14:tracePt t="79915" x="3092450" y="4605338"/>
          <p14:tracePt t="79930" x="3116263" y="4605338"/>
          <p14:tracePt t="79950" x="3154363" y="4605338"/>
          <p14:tracePt t="79964" x="3167063" y="4605338"/>
          <p14:tracePt t="79982" x="3179763" y="4605338"/>
          <p14:tracePt t="79984" x="3192463" y="4605338"/>
          <p14:tracePt t="79999" x="3205163" y="4605338"/>
          <p14:tracePt t="80015" x="3216275" y="4605338"/>
          <p14:tracePt t="80032" x="3228975" y="4605338"/>
          <p14:tracePt t="80049" x="3241675" y="4605338"/>
          <p14:tracePt t="80064" x="3254375" y="4605338"/>
          <p14:tracePt t="80084" x="3292475" y="4592638"/>
          <p14:tracePt t="80098" x="3317875" y="4592638"/>
          <p14:tracePt t="80115" x="3341688" y="4579938"/>
          <p14:tracePt t="80117" x="3367088" y="4579938"/>
          <p14:tracePt t="80131" x="3417888" y="4567238"/>
          <p14:tracePt t="80152" x="3467100" y="4567238"/>
          <p14:tracePt t="80154" x="3541713" y="4554538"/>
          <p14:tracePt t="80166" x="3654425" y="4543425"/>
          <p14:tracePt t="80181" x="3779838" y="4543425"/>
          <p14:tracePt t="80198" x="3867150" y="4543425"/>
          <p14:tracePt t="80216" x="4043363" y="4543425"/>
          <p14:tracePt t="80231" x="4130675" y="4543425"/>
          <p14:tracePt t="80249" x="4217988" y="4543425"/>
          <p14:tracePt t="80253" x="4268788" y="4543425"/>
          <p14:tracePt t="80264" x="4305300" y="4543425"/>
          <p14:tracePt t="80287" x="4330700" y="4554538"/>
          <p14:tracePt t="80289" x="4356100" y="4567238"/>
          <p14:tracePt t="80299" x="4368800" y="4567238"/>
          <p14:tracePt t="80554" x="4381500" y="4567238"/>
          <p14:tracePt t="80579" x="4394200" y="4567238"/>
          <p14:tracePt t="80590" x="4406900" y="4567238"/>
          <p14:tracePt t="80602" x="4430713" y="4567238"/>
          <p14:tracePt t="80619" x="4443413" y="4567238"/>
          <p14:tracePt t="80632" x="4468813" y="4567238"/>
          <p14:tracePt t="80650" x="4494213" y="4554538"/>
          <p14:tracePt t="80653" x="4518025" y="4554538"/>
          <p14:tracePt t="80665" x="4556125" y="4543425"/>
          <p14:tracePt t="80683" x="4594225" y="4543425"/>
          <p14:tracePt t="80700" x="4643438" y="4530725"/>
          <p14:tracePt t="80719" x="4656138" y="4530725"/>
          <p14:tracePt t="80733" x="4681538" y="4530725"/>
          <p14:tracePt t="80735" x="4694238" y="4518025"/>
          <p14:tracePt t="80752" x="4706938" y="4518025"/>
          <p14:tracePt t="80773" x="4719638" y="4518025"/>
          <p14:tracePt t="81027" x="4719638" y="4505325"/>
          <p14:tracePt t="81440" x="4732338" y="4492625"/>
          <p14:tracePt t="81455" x="4743450" y="4479925"/>
          <p14:tracePt t="81465" x="4756150" y="4479925"/>
          <p14:tracePt t="81476" x="4781550" y="4454525"/>
          <p14:tracePt t="81489" x="4806950" y="4443413"/>
          <p14:tracePt t="81501" x="4843463" y="4443413"/>
          <p14:tracePt t="81519" x="4894263" y="4430713"/>
          <p14:tracePt t="81535" x="4945063" y="4418013"/>
          <p14:tracePt t="81537" x="4994275" y="4405313"/>
          <p14:tracePt t="81553" x="5019675" y="4392613"/>
          <p14:tracePt t="81568" x="5045075" y="4392613"/>
          <p14:tracePt t="81586" x="5094288" y="4392613"/>
          <p14:tracePt t="81601" x="5106988" y="4392613"/>
          <p14:tracePt t="81620" x="5119688" y="4392613"/>
          <p14:tracePt t="81636" x="5132388" y="4392613"/>
          <p14:tracePt t="81659" x="5132388" y="4379913"/>
          <p14:tracePt t="81695" x="5145088" y="4379913"/>
          <p14:tracePt t="91231" x="5145088" y="4392613"/>
          <p14:tracePt t="91246" x="5145088" y="4405313"/>
          <p14:tracePt t="91255" x="5157788" y="4430713"/>
          <p14:tracePt t="91267" x="5157788" y="4443413"/>
          <p14:tracePt t="91280" x="5170488" y="4454525"/>
          <p14:tracePt t="91293" x="5181600" y="4479925"/>
          <p14:tracePt t="91311" x="5181600" y="4505325"/>
          <p14:tracePt t="91328" x="5207000" y="4554538"/>
          <p14:tracePt t="91344" x="5207000" y="4579938"/>
          <p14:tracePt t="91361" x="5219700" y="4618038"/>
          <p14:tracePt t="91380" x="5245100" y="4643438"/>
          <p14:tracePt t="91394" x="5245100" y="4667250"/>
          <p14:tracePt t="91412" x="5257800" y="4692650"/>
          <p14:tracePt t="91428" x="5257800" y="4705350"/>
          <p14:tracePt t="91451" x="5270500" y="4718050"/>
          <p14:tracePt t="91462" x="5281613" y="4718050"/>
          <p14:tracePt t="91478" x="5281613" y="4730750"/>
          <p14:tracePt t="91494" x="5281613" y="4743450"/>
          <p14:tracePt t="91511" x="5294313" y="4756150"/>
          <p14:tracePt t="91528" x="5307013" y="4768850"/>
          <p14:tracePt t="91547" x="5307013" y="4779963"/>
          <p14:tracePt t="91561" x="5332413" y="4792663"/>
          <p14:tracePt t="91580" x="5332413" y="4818063"/>
          <p14:tracePt t="91583" x="5370513" y="4843463"/>
          <p14:tracePt t="91595" x="5394325" y="4892675"/>
          <p14:tracePt t="91612" x="5445125" y="4930775"/>
          <p14:tracePt t="91629" x="5519738" y="5005388"/>
          <p14:tracePt t="91631" x="5619750" y="5092700"/>
          <p14:tracePt t="91645" x="5683250" y="5156200"/>
          <p14:tracePt t="91661" x="5719763" y="5194300"/>
          <p14:tracePt t="91971" x="5732463" y="5194300"/>
          <p14:tracePt t="91995" x="5745163" y="5194300"/>
          <p14:tracePt t="92007" x="5783263" y="5194300"/>
          <p14:tracePt t="92019" x="5821363" y="5194300"/>
          <p14:tracePt t="92030" x="5857875" y="5194300"/>
          <p14:tracePt t="92047" x="5908675" y="5194300"/>
          <p14:tracePt t="92062" x="5957888" y="5205413"/>
          <p14:tracePt t="92081" x="6096000" y="5230813"/>
          <p14:tracePt t="92098" x="6170613" y="5243513"/>
          <p14:tracePt t="92114" x="6221413" y="5256213"/>
          <p14:tracePt t="92117" x="6270625" y="5268913"/>
          <p14:tracePt t="92130" x="6308725" y="5268913"/>
          <p14:tracePt t="92146" x="6321425" y="5268913"/>
          <p14:tracePt t="92334" x="6334125" y="5268913"/>
          <p14:tracePt t="92358" x="6346825" y="5268913"/>
          <p14:tracePt t="92371" x="6359525" y="5268913"/>
          <p14:tracePt t="92385" x="6370638" y="5256213"/>
          <p14:tracePt t="92396" x="6396038" y="5256213"/>
          <p14:tracePt t="92415" x="6434138" y="5256213"/>
          <p14:tracePt t="92430" x="6508750" y="5230813"/>
          <p14:tracePt t="92449" x="6534150" y="5230813"/>
          <p14:tracePt t="92463" x="6546850" y="5218113"/>
          <p14:tracePt t="92481" x="6596063" y="5218113"/>
          <p14:tracePt t="92496" x="6634163" y="5218113"/>
          <p14:tracePt t="92514" x="6672263" y="5218113"/>
          <p14:tracePt t="92517" x="6708775" y="5218113"/>
          <p14:tracePt t="92531" x="6759575" y="5205413"/>
          <p14:tracePt t="92547" x="6784975" y="5205413"/>
          <p14:tracePt t="92563" x="6834188" y="5205413"/>
          <p14:tracePt t="92581" x="6859588" y="5205413"/>
          <p14:tracePt t="92596" x="6884988" y="5205413"/>
          <p14:tracePt t="92614" x="6946900" y="5205413"/>
          <p14:tracePt t="92629" x="6985000" y="5205413"/>
          <p14:tracePt t="92648" x="7034213" y="5205413"/>
          <p14:tracePt t="92651" x="7059613" y="5205413"/>
          <p14:tracePt t="92663" x="7097713" y="5205413"/>
          <p14:tracePt t="92680" x="7134225" y="5205413"/>
          <p14:tracePt t="92697" x="7323138" y="5118100"/>
          <p14:tracePt t="93051" x="7348538" y="5105400"/>
          <p14:tracePt t="93062" x="7359650" y="5105400"/>
          <p14:tracePt t="93074" x="7372350" y="5105400"/>
          <p14:tracePt t="93087" x="7397750" y="5105400"/>
          <p14:tracePt t="93099" x="7435850" y="5105400"/>
          <p14:tracePt t="93115" x="7472363" y="5105400"/>
          <p14:tracePt t="93131" x="7510463" y="5105400"/>
          <p14:tracePt t="93150" x="7585075" y="5105400"/>
          <p14:tracePt t="93165" x="7673975" y="5105400"/>
          <p14:tracePt t="93184" x="7810500" y="5105400"/>
          <p14:tracePt t="93199" x="7874000" y="5118100"/>
          <p14:tracePt t="93219" x="8023225" y="5143500"/>
          <p14:tracePt t="93233" x="8110538" y="5143500"/>
          <p14:tracePt t="93250" x="8199438" y="5156200"/>
          <p14:tracePt t="93265" x="8261350" y="5156200"/>
          <p14:tracePt t="93268" x="8348663" y="5168900"/>
          <p14:tracePt t="93282" x="8412163" y="5168900"/>
          <p14:tracePt t="93299" x="8512175" y="5168900"/>
          <p14:tracePt t="93319" x="8637588" y="5181600"/>
          <p14:tracePt t="93333" x="8686800" y="5181600"/>
          <p14:tracePt t="93352" x="8712200" y="5181600"/>
          <p14:tracePt t="93355" x="8737600" y="5181600"/>
          <p14:tracePt t="93367" x="8750300" y="5181600"/>
          <p14:tracePt t="93383" x="8763000" y="5181600"/>
          <p14:tracePt t="93643" x="8786813" y="5181600"/>
          <p14:tracePt t="93655" x="8799513" y="5181600"/>
          <p14:tracePt t="93670" x="8824913" y="5181600"/>
          <p14:tracePt t="93681" x="8850313" y="5181600"/>
          <p14:tracePt t="93693" x="8874125" y="5181600"/>
          <p14:tracePt t="93706" x="8924925" y="5181600"/>
          <p14:tracePt t="93717" x="8986838" y="5168900"/>
          <p14:tracePt t="93734" x="9063038" y="5168900"/>
          <p14:tracePt t="93750" x="9137650" y="5156200"/>
          <p14:tracePt t="93752" x="9212263" y="5143500"/>
          <p14:tracePt t="93767" x="9263063" y="5130800"/>
          <p14:tracePt t="93784" x="9337675" y="5118100"/>
          <p14:tracePt t="93802" x="9375775" y="5118100"/>
          <p14:tracePt t="93805" x="9424988" y="5105400"/>
          <p14:tracePt t="93817" x="9450388" y="5105400"/>
          <p14:tracePt t="93840" x="9513888" y="5081588"/>
          <p14:tracePt t="93851" x="9525000" y="5081588"/>
          <p14:tracePt t="93867" x="9537700" y="5081588"/>
          <p14:tracePt t="93883" x="9550400" y="5081588"/>
          <p14:tracePt t="93902" x="9575800" y="5081588"/>
          <p14:tracePt t="93918" x="9575800" y="5068888"/>
          <p14:tracePt t="93935" x="9588500" y="5068888"/>
          <p14:tracePt t="93960" x="9601200" y="5056188"/>
          <p14:tracePt t="93985" x="9613900" y="5056188"/>
          <p14:tracePt t="93996" x="9626600" y="5056188"/>
          <p14:tracePt t="94009" x="9637713" y="5056188"/>
          <p14:tracePt t="94020" x="9650413" y="5043488"/>
          <p14:tracePt t="94035" x="9663113" y="5030788"/>
          <p14:tracePt t="94051" x="9675813" y="5030788"/>
          <p14:tracePt t="94072" x="9713913" y="5018088"/>
          <p14:tracePt t="94084" x="9726613" y="5005388"/>
          <p14:tracePt t="94103" x="9739313" y="4992688"/>
          <p14:tracePt t="94105" x="9763125" y="4992688"/>
          <p14:tracePt t="94119" x="9763125" y="4968875"/>
          <p14:tracePt t="94135" x="9775825" y="4968875"/>
          <p14:tracePt t="94154" x="9788525" y="4956175"/>
          <p14:tracePt t="94178" x="9801225" y="4956175"/>
          <p14:tracePt t="94191" x="9813925" y="4956175"/>
          <p14:tracePt t="94204" x="9813925" y="4943475"/>
          <p14:tracePt t="94219" x="9826625" y="4943475"/>
          <p14:tracePt t="98375" x="9813925" y="4943475"/>
          <p14:tracePt t="98388" x="9788525" y="4943475"/>
          <p14:tracePt t="98399" x="9750425" y="4943475"/>
          <p14:tracePt t="98415" x="9688513" y="4968875"/>
          <p14:tracePt t="98429" x="9637713" y="4981575"/>
          <p14:tracePt t="98449" x="9537700" y="5030788"/>
          <p14:tracePt t="98462" x="9513888" y="5043488"/>
          <p14:tracePt t="98480" x="9475788" y="5068888"/>
          <p14:tracePt t="98497" x="9424988" y="5081588"/>
          <p14:tracePt t="98513" x="9401175" y="5092700"/>
          <p14:tracePt t="98534" x="9388475" y="5092700"/>
          <p14:tracePt t="121859" x="9375775" y="5092700"/>
          <p14:tracePt t="121872" x="9363075" y="5105400"/>
          <p14:tracePt t="121884" x="9350375" y="5105400"/>
          <p14:tracePt t="121898" x="9324975" y="5105400"/>
          <p14:tracePt t="121909" x="9288463" y="5130800"/>
          <p14:tracePt t="121924" x="9224963" y="5143500"/>
          <p14:tracePt t="121941" x="9099550" y="5194300"/>
          <p14:tracePt t="121958" x="8724900" y="5343525"/>
          <p14:tracePt t="121974" x="8412163" y="5456238"/>
          <p14:tracePt t="121990" x="8135938" y="5556250"/>
          <p14:tracePt t="122007" x="7610475" y="5732463"/>
          <p14:tracePt t="122022" x="7359650" y="5819775"/>
          <p14:tracePt t="122039" x="7172325" y="5894388"/>
          <p14:tracePt t="122058" x="6884988" y="6007100"/>
          <p14:tracePt t="122072" x="6759575" y="6045200"/>
          <p14:tracePt t="122090" x="6634163" y="6107113"/>
          <p14:tracePt t="122107" x="6621463" y="6107113"/>
          <p14:tracePt t="122320" x="6608763" y="6107113"/>
          <p14:tracePt t="122334" x="6584950" y="6107113"/>
          <p14:tracePt t="122345" x="6534150" y="6107113"/>
          <p14:tracePt t="122360" x="6434138" y="6119813"/>
          <p14:tracePt t="122369" x="6283325" y="6145213"/>
          <p14:tracePt t="122381" x="6045200" y="6194425"/>
          <p14:tracePt t="122394" x="5757863" y="6232525"/>
          <p14:tracePt t="122408" x="5495925" y="6269038"/>
          <p14:tracePt t="122425" x="5219700" y="6281738"/>
          <p14:tracePt t="122429" x="4945063" y="6281738"/>
          <p14:tracePt t="122443" x="4719638" y="6294438"/>
          <p14:tracePt t="122461" x="4418013" y="6294438"/>
          <p14:tracePt t="122475" x="4105275" y="6294438"/>
          <p14:tracePt t="122477" x="3856038" y="6281738"/>
          <p14:tracePt t="122492" x="3541713" y="6281738"/>
          <p14:tracePt t="122508" x="3317875" y="6245225"/>
          <p14:tracePt t="122528" x="3028950" y="6207125"/>
          <p14:tracePt t="122542" x="2916238" y="6181725"/>
          <p14:tracePt t="122558" x="2816225" y="6157913"/>
          <p14:tracePt t="122576" x="2654300" y="6094413"/>
          <p14:tracePt t="122592" x="2603500" y="6056313"/>
          <p14:tracePt t="122609" x="2565400" y="6032500"/>
          <p14:tracePt t="122612" x="2541588" y="6007100"/>
          <p14:tracePt t="122636" x="2541588" y="5994400"/>
          <p14:tracePt t="122878" x="2528888" y="5994400"/>
          <p14:tracePt t="122929" x="2516188" y="5994400"/>
          <p14:tracePt t="122951" x="2503488" y="5994400"/>
          <p14:tracePt t="122964" x="2490788" y="5994400"/>
          <p14:tracePt t="122988" x="2478088" y="5994400"/>
          <p14:tracePt t="123000" x="2452688" y="5994400"/>
          <p14:tracePt t="123024" x="2441575" y="5994400"/>
          <p14:tracePt t="123049" x="2428875" y="5994400"/>
          <p14:tracePt t="123072" x="2416175" y="5994400"/>
          <p14:tracePt t="123099" x="2403475" y="5994400"/>
          <p14:tracePt t="124347" x="2403475" y="5981700"/>
          <p14:tracePt t="124371" x="2403475" y="5969000"/>
          <p14:tracePt t="124396" x="2403475" y="5956300"/>
          <p14:tracePt t="124407" x="2403475" y="5945188"/>
          <p14:tracePt t="124420" x="2403475" y="5932488"/>
          <p14:tracePt t="124431" x="2403475" y="5919788"/>
          <p14:tracePt t="124447" x="2403475" y="5907088"/>
          <p14:tracePt t="124464" x="2390775" y="5907088"/>
          <p14:tracePt t="124480" x="2390775" y="5894388"/>
          <p14:tracePt t="124498" x="2378075" y="5894388"/>
          <p14:tracePt t="124514" x="2378075" y="5881688"/>
          <p14:tracePt t="127646" x="2390775" y="5881688"/>
          <p14:tracePt t="127708" x="2403475" y="5881688"/>
          <p14:tracePt t="127755" x="2416175" y="5881688"/>
          <p14:tracePt t="127778" x="2428875" y="5881688"/>
          <p14:tracePt t="127803" x="2441575" y="5881688"/>
          <p14:tracePt t="127839" x="2452688" y="5881688"/>
          <p14:tracePt t="127851" x="2465388" y="5881688"/>
          <p14:tracePt t="127863" x="2478088" y="5881688"/>
          <p14:tracePt t="127877" x="2490788" y="5881688"/>
          <p14:tracePt t="127888" x="2516188" y="5881688"/>
          <p14:tracePt t="127906" x="2528888" y="5881688"/>
          <p14:tracePt t="127922" x="2565400" y="5881688"/>
          <p14:tracePt t="127939" x="2678113" y="5894388"/>
          <p14:tracePt t="127955" x="2754313" y="5907088"/>
          <p14:tracePt t="127973" x="2903538" y="5932488"/>
          <p14:tracePt t="127988" x="2992438" y="5956300"/>
          <p14:tracePt t="128005" x="3054350" y="5969000"/>
          <p14:tracePt t="128022" x="3205163" y="6019800"/>
          <p14:tracePt t="128039" x="3254375" y="6045200"/>
          <p14:tracePt t="128055" x="3305175" y="6056313"/>
          <p14:tracePt t="128072" x="3379788" y="6107113"/>
          <p14:tracePt t="128089" x="3417888" y="6107113"/>
          <p14:tracePt t="128107" x="3492500" y="6132513"/>
          <p14:tracePt t="128122" x="3530600" y="6132513"/>
          <p14:tracePt t="128140" x="3567113" y="6132513"/>
          <p14:tracePt t="128410" x="3579813" y="6132513"/>
          <p14:tracePt t="128434" x="3592513" y="6132513"/>
          <p14:tracePt t="128446" x="3605213" y="6132513"/>
          <p14:tracePt t="128458" x="3617913" y="6132513"/>
          <p14:tracePt t="128471" x="3630613" y="6132513"/>
          <p14:tracePt t="128484" x="3643313" y="6132513"/>
          <p14:tracePt t="128495" x="3654425" y="6132513"/>
          <p14:tracePt t="128509" x="3679825" y="6132513"/>
          <p14:tracePt t="128524" x="3692525" y="6132513"/>
          <p14:tracePt t="128542" x="3705225" y="6132513"/>
          <p14:tracePt t="128545" x="3730625" y="6132513"/>
          <p14:tracePt t="128568" x="3743325" y="6132513"/>
          <p14:tracePt t="128591" x="3756025" y="6132513"/>
          <p14:tracePt t="128653" x="3767138" y="6132513"/>
          <p14:tracePt t="129527" x="3779838" y="6132513"/>
          <p14:tracePt t="129538" x="3805238" y="6132513"/>
          <p14:tracePt t="129562" x="3830638" y="6132513"/>
          <p14:tracePt t="129574" x="3843338" y="6132513"/>
          <p14:tracePt t="129587" x="3867150" y="6132513"/>
          <p14:tracePt t="129600" x="3879850" y="6132513"/>
          <p14:tracePt t="129611" x="3892550" y="6132513"/>
          <p14:tracePt t="129627" x="3917950" y="6132513"/>
          <p14:tracePt t="129643" x="3930650" y="6132513"/>
          <p14:tracePt t="129660" x="3968750" y="6132513"/>
          <p14:tracePt t="129677" x="3979863" y="6132513"/>
          <p14:tracePt t="129694" x="4005263" y="6132513"/>
          <p14:tracePt t="129695" x="4017963" y="6132513"/>
          <p14:tracePt t="129721" x="4030663" y="6132513"/>
          <p14:tracePt t="129733" x="4043363" y="6132513"/>
          <p14:tracePt t="129744" x="4068763" y="6132513"/>
          <p14:tracePt t="129761" x="4081463" y="6132513"/>
          <p14:tracePt t="129779" x="4092575" y="6132513"/>
          <p14:tracePt t="129781" x="4105275" y="6132513"/>
          <p14:tracePt t="129794" x="4143375" y="6132513"/>
          <p14:tracePt t="129810" x="4156075" y="6132513"/>
          <p14:tracePt t="129828" x="4168775" y="6145213"/>
          <p14:tracePt t="129829" x="4192588" y="6145213"/>
          <p14:tracePt t="129845" x="4217988" y="6145213"/>
          <p14:tracePt t="129861" x="4217988" y="6157913"/>
          <p14:tracePt t="129878" x="4256088" y="6157913"/>
          <p14:tracePt t="129895" x="4268788" y="6157913"/>
          <p14:tracePt t="129912" x="4281488" y="6157913"/>
          <p14:tracePt t="129914" x="4305300" y="6157913"/>
          <p14:tracePt t="129938" x="4318000" y="6157913"/>
          <p14:tracePt t="129951" x="4343400" y="6157913"/>
          <p14:tracePt t="129963" x="4356100" y="6157913"/>
          <p14:tracePt t="129978" x="4368800" y="6157913"/>
          <p14:tracePt t="129999" x="4381500" y="6157913"/>
          <p14:tracePt t="133687" x="4394200" y="6157913"/>
          <p14:tracePt t="133699" x="4406900" y="6157913"/>
          <p14:tracePt t="133711" x="4430713" y="6145213"/>
          <p14:tracePt t="133724" x="4481513" y="6145213"/>
          <p14:tracePt t="133739" x="4530725" y="6145213"/>
          <p14:tracePt t="133756" x="4581525" y="6132513"/>
          <p14:tracePt t="133772" x="4681538" y="6119813"/>
          <p14:tracePt t="133793" x="4743450" y="6107113"/>
          <p14:tracePt t="133796" x="4794250" y="6107113"/>
          <p14:tracePt t="133807" x="4843463" y="6107113"/>
          <p14:tracePt t="133822" x="4894263" y="6107113"/>
          <p14:tracePt t="133839" x="4945063" y="6107113"/>
          <p14:tracePt t="133855" x="4968875" y="6107113"/>
          <p14:tracePt t="133858" x="5006975" y="6107113"/>
          <p14:tracePt t="133872" x="5032375" y="6107113"/>
          <p14:tracePt t="133891" x="5068888" y="6081713"/>
          <p14:tracePt t="134124" x="5081588" y="6081713"/>
          <p14:tracePt t="134136" x="5094288" y="6081713"/>
          <p14:tracePt t="134147" x="5106988" y="6081713"/>
          <p14:tracePt t="134161" x="5119688" y="6081713"/>
          <p14:tracePt t="134174" x="5132388" y="6081713"/>
          <p14:tracePt t="134191" x="5157788" y="6094413"/>
          <p14:tracePt t="134206" x="5170488" y="6094413"/>
          <p14:tracePt t="134208" x="5194300" y="6107113"/>
          <p14:tracePt t="134223" x="5207000" y="6107113"/>
          <p14:tracePt t="134239" x="5207000" y="6119813"/>
          <p14:tracePt t="134259" x="5232400" y="6119813"/>
          <p14:tracePt t="134273" x="5245100" y="6132513"/>
          <p14:tracePt t="134289" x="5257800" y="6132513"/>
          <p14:tracePt t="134308" x="5281613" y="6157913"/>
          <p14:tracePt t="134325" x="5294313" y="6157913"/>
          <p14:tracePt t="134339" x="5307013" y="6169025"/>
          <p14:tracePt t="134341" x="5319713" y="6181725"/>
          <p14:tracePt t="134357" x="5332413" y="6181725"/>
          <p14:tracePt t="134373" x="5345113" y="6194425"/>
          <p14:tracePt t="134392" x="5370513" y="6207125"/>
          <p14:tracePt t="134406" x="5383213" y="6219825"/>
          <p14:tracePt t="134424" x="5394325" y="6219825"/>
          <p14:tracePt t="134428" x="5407025" y="6219825"/>
          <p14:tracePt t="134441" x="5419725" y="6232525"/>
          <p14:tracePt t="134459" x="5432425" y="6232525"/>
          <p14:tracePt t="134473" x="5445125" y="6245225"/>
          <p14:tracePt t="134474" x="5470525" y="6257925"/>
          <p14:tracePt t="134490" x="5495925" y="6269038"/>
          <p14:tracePt t="134507" x="5519738" y="6269038"/>
          <p14:tracePt t="134525" x="5570538" y="6281738"/>
          <p14:tracePt t="134540" x="5595938" y="6294438"/>
          <p14:tracePt t="134557" x="5619750" y="6294438"/>
          <p14:tracePt t="134573" x="5645150" y="6307138"/>
          <p14:tracePt t="134592" x="5670550" y="6307138"/>
          <p14:tracePt t="134608" x="5670550" y="6319838"/>
          <p14:tracePt t="135737" x="5645150" y="6332538"/>
          <p14:tracePt t="135749" x="5595938" y="6357938"/>
          <p14:tracePt t="135762" x="5507038" y="6381750"/>
          <p14:tracePt t="135773" x="5394325" y="6407150"/>
          <p14:tracePt t="135786" x="5281613" y="6445250"/>
          <p14:tracePt t="135798" x="5119688" y="6470650"/>
          <p14:tracePt t="135811" x="4968875" y="6494463"/>
          <p14:tracePt t="135828" x="4819650" y="6532563"/>
          <p14:tracePt t="135843" x="4681538" y="6570663"/>
          <p14:tracePt t="135845" x="4543425" y="6607175"/>
          <p14:tracePt t="135861" x="4394200" y="6645275"/>
          <p14:tracePt t="135878" x="4256088" y="6696075"/>
          <p14:tracePt t="135895" x="4081463" y="6770688"/>
          <p14:tracePt t="135910" x="3992563" y="6807200"/>
          <p14:tracePt t="135929" x="3905250" y="6832600"/>
          <p14:tracePt t="136079" x="1652588" y="6507163"/>
          <p14:tracePt t="136089" x="1263650" y="6169025"/>
          <p14:tracePt t="136100" x="863600" y="5743575"/>
          <p14:tracePt t="136112" x="438150" y="5194300"/>
          <p14:tracePt t="136127" x="138113" y="4567238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7AD8848-5180-381E-225B-62B8DF54BF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51686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529"/>
    </mc:Choice>
    <mc:Fallback xmlns="">
      <p:transition spd="slow" advTm="132529"/>
    </mc:Fallback>
  </mc:AlternateContent>
  <p:extLst>
    <p:ext uri="{3A86A75C-4F4B-4683-9AE1-C65F6400EC91}">
      <p14:laserTraceLst xmlns:p14="http://schemas.microsoft.com/office/powerpoint/2010/main">
        <p14:tracePtLst>
          <p14:tracePt t="355" x="2541588" y="6745288"/>
          <p14:tracePt t="365" x="2590800" y="6683375"/>
          <p14:tracePt t="378" x="2641600" y="6632575"/>
          <p14:tracePt t="390" x="2690813" y="6570663"/>
          <p14:tracePt t="404" x="2754313" y="6507163"/>
          <p14:tracePt t="420" x="2803525" y="6457950"/>
          <p14:tracePt t="439" x="2903538" y="6381750"/>
          <p14:tracePt t="454" x="2928938" y="6332538"/>
          <p14:tracePt t="471" x="2967038" y="6319838"/>
          <p14:tracePt t="487" x="3028950" y="6269038"/>
          <p14:tracePt t="504" x="3054350" y="6245225"/>
          <p14:tracePt t="520" x="3092450" y="6219825"/>
          <p14:tracePt t="538" x="3141663" y="6181725"/>
          <p14:tracePt t="554" x="3167063" y="6169025"/>
          <p14:tracePt t="571" x="3205163" y="6132513"/>
          <p14:tracePt t="587" x="3254375" y="6094413"/>
          <p14:tracePt t="604" x="3279775" y="6081713"/>
          <p14:tracePt t="621" x="3305175" y="6045200"/>
          <p14:tracePt t="639" x="3328988" y="6032500"/>
          <p14:tracePt t="654" x="3354388" y="6019800"/>
          <p14:tracePt t="671" x="3405188" y="5994400"/>
          <p14:tracePt t="688" x="3429000" y="5969000"/>
          <p14:tracePt t="706" x="3479800" y="5945188"/>
          <p14:tracePt t="721" x="3517900" y="5932488"/>
          <p14:tracePt t="739" x="3554413" y="5932488"/>
          <p14:tracePt t="754" x="3605213" y="5894388"/>
          <p14:tracePt t="772" x="3617913" y="5894388"/>
          <p14:tracePt t="788" x="3654425" y="5881688"/>
          <p14:tracePt t="806" x="3692525" y="5868988"/>
          <p14:tracePt t="822" x="3717925" y="5856288"/>
          <p14:tracePt t="840" x="3792538" y="5832475"/>
          <p14:tracePt t="855" x="3856038" y="5807075"/>
          <p14:tracePt t="873" x="3892550" y="5807075"/>
          <p14:tracePt t="875" x="3943350" y="5794375"/>
          <p14:tracePt t="888" x="3992563" y="5768975"/>
          <p14:tracePt t="906" x="4043363" y="5756275"/>
          <p14:tracePt t="922" x="4117975" y="5743575"/>
          <p14:tracePt t="923" x="4181475" y="5732463"/>
          <p14:tracePt t="940" x="4256088" y="5719763"/>
          <p14:tracePt t="955" x="4305300" y="5719763"/>
          <p14:tracePt t="975" x="4406900" y="5694363"/>
          <p14:tracePt t="990" x="4456113" y="5668963"/>
          <p14:tracePt t="1010" x="4556125" y="5656263"/>
          <p14:tracePt t="1023" x="4594225" y="5656263"/>
          <p14:tracePt t="1041" x="4619625" y="5656263"/>
          <p14:tracePt t="1265" x="4619625" y="5619750"/>
          <p14:tracePt t="1278" x="4630738" y="5607050"/>
          <p14:tracePt t="1289" x="4656138" y="5568950"/>
          <p14:tracePt t="1300" x="4668838" y="5543550"/>
          <p14:tracePt t="1314" x="4719638" y="5481638"/>
          <p14:tracePt t="1325" x="4781550" y="5418138"/>
          <p14:tracePt t="1341" x="4856163" y="5343525"/>
          <p14:tracePt t="1357" x="4945063" y="5243513"/>
          <p14:tracePt t="1374" x="5094288" y="5092700"/>
          <p14:tracePt t="1391" x="5157788" y="5018088"/>
          <p14:tracePt t="1409" x="5219700" y="4956175"/>
          <p14:tracePt t="1411" x="5294313" y="4892675"/>
          <p14:tracePt t="1424" x="5357813" y="4830763"/>
          <p14:tracePt t="1442" x="5419725" y="4756150"/>
          <p14:tracePt t="1459" x="5532438" y="4618038"/>
          <p14:tracePt t="1478" x="5595938" y="4543425"/>
          <p14:tracePt t="1491" x="5645150" y="4467225"/>
          <p14:tracePt t="1509" x="5745163" y="4341813"/>
          <p14:tracePt t="1526" x="5783263" y="4305300"/>
          <p14:tracePt t="1544" x="5832475" y="4241800"/>
          <p14:tracePt t="1546" x="5870575" y="4179888"/>
          <p14:tracePt t="1558" x="5921375" y="4117975"/>
          <p14:tracePt t="1582" x="6034088" y="3979863"/>
          <p14:tracePt t="1593" x="6070600" y="3916363"/>
          <p14:tracePt t="1609" x="6108700" y="3854450"/>
          <p14:tracePt t="1626" x="6146800" y="3792538"/>
          <p14:tracePt t="1628" x="6170613" y="3754438"/>
          <p14:tracePt t="1641" x="6196013" y="3703638"/>
          <p14:tracePt t="1659" x="6208713" y="3703638"/>
          <p14:tracePt t="1678" x="6208713" y="3692525"/>
          <p14:tracePt t="1920" x="6183313" y="3692525"/>
          <p14:tracePt t="1932" x="6170613" y="3692525"/>
          <p14:tracePt t="1948" x="6134100" y="3692525"/>
          <p14:tracePt t="1956" x="6096000" y="3692525"/>
          <p14:tracePt t="1967" x="6045200" y="3679825"/>
          <p14:tracePt t="1981" x="5995988" y="3667125"/>
          <p14:tracePt t="1993" x="5921375" y="3654425"/>
          <p14:tracePt t="2010" x="5857875" y="3629025"/>
          <p14:tracePt t="2027" x="5808663" y="3603625"/>
          <p14:tracePt t="2029" x="5732463" y="3567113"/>
          <p14:tracePt t="2044" x="5695950" y="3541713"/>
          <p14:tracePt t="2060" x="5632450" y="3529013"/>
          <p14:tracePt t="2082" x="5570538" y="3490913"/>
          <p14:tracePt t="2093" x="5557838" y="3479800"/>
          <p14:tracePt t="2112" x="5545138" y="3454400"/>
          <p14:tracePt t="2115" x="5519738" y="3441700"/>
          <p14:tracePt t="2127" x="5519738" y="3429000"/>
          <p14:tracePt t="2144" x="5519738" y="3416300"/>
          <p14:tracePt t="2160" x="5507038" y="3416300"/>
          <p14:tracePt t="2177" x="5507038" y="3403600"/>
          <p14:tracePt t="2308" x="5519738" y="3403600"/>
          <p14:tracePt t="2442" x="5519738" y="3390900"/>
          <p14:tracePt t="2515" x="5532438" y="3390900"/>
          <p14:tracePt t="2672" x="5545138" y="3390900"/>
          <p14:tracePt t="2695" x="5557838" y="3390900"/>
          <p14:tracePt t="2708" x="5557838" y="3378200"/>
          <p14:tracePt t="2721" x="5570538" y="3378200"/>
          <p14:tracePt t="2747" x="5583238" y="3378200"/>
          <p14:tracePt t="2769" x="5595938" y="3378200"/>
          <p14:tracePt t="2781" x="5607050" y="3378200"/>
          <p14:tracePt t="2805" x="5619750" y="3378200"/>
          <p14:tracePt t="2817" x="5632450" y="3367088"/>
          <p14:tracePt t="2829" x="5645150" y="3367088"/>
          <p14:tracePt t="2841" x="5657850" y="3367088"/>
          <p14:tracePt t="2866" x="5683250" y="3367088"/>
          <p14:tracePt t="2879" x="5695950" y="3367088"/>
          <p14:tracePt t="2889" x="5719763" y="3367088"/>
          <p14:tracePt t="2901" x="5732463" y="3367088"/>
          <p14:tracePt t="2914" x="5745163" y="3367088"/>
          <p14:tracePt t="2927" x="5757863" y="3367088"/>
          <p14:tracePt t="2945" x="5770563" y="3367088"/>
          <p14:tracePt t="2962" x="5783263" y="3367088"/>
          <p14:tracePt t="2987" x="5795963" y="3367088"/>
          <p14:tracePt t="2999" x="5808663" y="3367088"/>
          <p14:tracePt t="3034" x="5821363" y="3367088"/>
          <p14:tracePt t="3071" x="5832475" y="3367088"/>
          <p14:tracePt t="3095" x="5845175" y="3367088"/>
          <p14:tracePt t="3120" x="5857875" y="3367088"/>
          <p14:tracePt t="3132" x="5870575" y="3367088"/>
          <p14:tracePt t="3144" x="5883275" y="3367088"/>
          <p14:tracePt t="3167" x="5908675" y="3367088"/>
          <p14:tracePt t="3180" x="5921375" y="3367088"/>
          <p14:tracePt t="3192" x="5932488" y="3367088"/>
          <p14:tracePt t="3204" x="5945188" y="3367088"/>
          <p14:tracePt t="3228" x="5970588" y="3367088"/>
          <p14:tracePt t="3240" x="5970588" y="3378200"/>
          <p14:tracePt t="3253" x="5983288" y="3378200"/>
          <p14:tracePt t="3264" x="5995988" y="3390900"/>
          <p14:tracePt t="3279" x="6008688" y="3403600"/>
          <p14:tracePt t="3294" x="6034088" y="3403600"/>
          <p14:tracePt t="3312" x="6045200" y="3416300"/>
          <p14:tracePt t="3314" x="6070600" y="3429000"/>
          <p14:tracePt t="3328" x="6096000" y="3441700"/>
          <p14:tracePt t="3346" x="6108700" y="3467100"/>
          <p14:tracePt t="3361" x="6146800" y="3490913"/>
          <p14:tracePt t="3379" x="6157913" y="3490913"/>
          <p14:tracePt t="3395" x="6157913" y="3516313"/>
          <p14:tracePt t="3412" x="6183313" y="3541713"/>
          <p14:tracePt t="3434" x="6196013" y="3554413"/>
          <p14:tracePt t="3449" x="6196013" y="3567113"/>
          <p14:tracePt t="3461" x="6208713" y="3579813"/>
          <p14:tracePt t="3480" x="6221413" y="3579813"/>
          <p14:tracePt t="3495" x="6234113" y="3603625"/>
          <p14:tracePt t="3513" x="6259513" y="3616325"/>
          <p14:tracePt t="3529" x="6283325" y="3629025"/>
          <p14:tracePt t="3546" x="6346825" y="3679825"/>
          <p14:tracePt t="3562" x="6383338" y="3703638"/>
          <p14:tracePt t="3581" x="6434138" y="3754438"/>
          <p14:tracePt t="3596" x="6446838" y="3779838"/>
          <p14:tracePt t="3614" x="6459538" y="3803650"/>
          <p14:tracePt t="3631" x="6496050" y="3841750"/>
          <p14:tracePt t="3648" x="6521450" y="3854450"/>
          <p14:tracePt t="3664" x="6534150" y="3879850"/>
          <p14:tracePt t="3666" x="6546850" y="3879850"/>
          <p14:tracePt t="4080" x="6521450" y="3879850"/>
          <p14:tracePt t="4091" x="6508750" y="3879850"/>
          <p14:tracePt t="4103" x="6472238" y="3879850"/>
          <p14:tracePt t="4117" x="6446838" y="3892550"/>
          <p14:tracePt t="4132" x="6421438" y="3892550"/>
          <p14:tracePt t="4149" x="6370638" y="3905250"/>
          <p14:tracePt t="4152" x="6359525" y="3905250"/>
          <p14:tracePt t="4164" x="6334125" y="3916363"/>
          <p14:tracePt t="4184" x="6321425" y="3916363"/>
          <p14:tracePt t="4199" x="6283325" y="3929063"/>
          <p14:tracePt t="4217" x="6259513" y="3929063"/>
          <p14:tracePt t="4232" x="6246813" y="3929063"/>
          <p14:tracePt t="4250" x="6221413" y="3929063"/>
          <p14:tracePt t="4273" x="6208713" y="3929063"/>
          <p14:tracePt t="4443" x="6196013" y="3929063"/>
          <p14:tracePt t="4467" x="6183313" y="3929063"/>
          <p14:tracePt t="4479" x="6170613" y="3929063"/>
          <p14:tracePt t="4503" x="6157913" y="3929063"/>
          <p14:tracePt t="4518" x="6146800" y="3929063"/>
          <p14:tracePt t="4528" x="6134100" y="3916363"/>
          <p14:tracePt t="4541" x="6121400" y="3916363"/>
          <p14:tracePt t="4551" x="6108700" y="3916363"/>
          <p14:tracePt t="4565" x="6083300" y="3916363"/>
          <p14:tracePt t="4584" x="6045200" y="3905250"/>
          <p14:tracePt t="4599" x="5983288" y="3879850"/>
          <p14:tracePt t="4616" x="5957888" y="3867150"/>
          <p14:tracePt t="4632" x="5932488" y="3841750"/>
          <p14:tracePt t="4649" x="5870575" y="3816350"/>
          <p14:tracePt t="4665" x="5845175" y="3803650"/>
          <p14:tracePt t="4683" x="5808663" y="3767138"/>
          <p14:tracePt t="4685" x="5783263" y="3741738"/>
          <p14:tracePt t="4699" x="5757863" y="3716338"/>
          <p14:tracePt t="4717" x="5745163" y="3692525"/>
          <p14:tracePt t="4732" x="5708650" y="3667125"/>
          <p14:tracePt t="4733" x="5708650" y="3641725"/>
          <p14:tracePt t="4749" x="5683250" y="3603625"/>
          <p14:tracePt t="4766" x="5670550" y="3579813"/>
          <p14:tracePt t="4783" x="5645150" y="3516313"/>
          <p14:tracePt t="4799" x="5632450" y="3479800"/>
          <p14:tracePt t="4818" x="5632450" y="3454400"/>
          <p14:tracePt t="4819" x="5619750" y="3416300"/>
          <p14:tracePt t="4842" x="5619750" y="3403600"/>
          <p14:tracePt t="4855" x="5632450" y="3403600"/>
          <p14:tracePt t="4879" x="5745163" y="3454400"/>
          <p14:tracePt t="5183" x="5732463" y="3454400"/>
          <p14:tracePt t="5194" x="5719763" y="3441700"/>
          <p14:tracePt t="5207" x="5695950" y="3429000"/>
          <p14:tracePt t="5220" x="5683250" y="3403600"/>
          <p14:tracePt t="5234" x="5645150" y="3390900"/>
          <p14:tracePt t="5252" x="5619750" y="3367088"/>
          <p14:tracePt t="5268" x="5532438" y="3328988"/>
          <p14:tracePt t="5286" x="5507038" y="3303588"/>
          <p14:tracePt t="5301" x="5470525" y="3290888"/>
          <p14:tracePt t="5303" x="5419725" y="3267075"/>
          <p14:tracePt t="5319" x="5383213" y="3241675"/>
          <p14:tracePt t="5336" x="5319713" y="3203575"/>
          <p14:tracePt t="5356" x="5232400" y="3128963"/>
          <p14:tracePt t="5367" x="5207000" y="3090863"/>
          <p14:tracePt t="5387" x="5181600" y="3065463"/>
          <p14:tracePt t="5392" x="5157788" y="3028950"/>
          <p14:tracePt t="5402" x="5132388" y="2990850"/>
          <p14:tracePt t="5418" x="5132388" y="2941638"/>
          <p14:tracePt t="5434" x="5132388" y="2903538"/>
          <p14:tracePt t="5451" x="5119688" y="2816225"/>
          <p14:tracePt t="5467" x="5119688" y="2778125"/>
          <p14:tracePt t="5487" x="5119688" y="2703513"/>
          <p14:tracePt t="5501" x="5119688" y="2652713"/>
          <p14:tracePt t="5518" x="5119688" y="2616200"/>
          <p14:tracePt t="5534" x="5119688" y="2527300"/>
          <p14:tracePt t="5551" x="5145088" y="2503488"/>
          <p14:tracePt t="5567" x="5157788" y="2465388"/>
          <p14:tracePt t="5586" x="5194300" y="2414588"/>
          <p14:tracePt t="5600" x="5219700" y="2390775"/>
          <p14:tracePt t="5619" x="5245100" y="2378075"/>
          <p14:tracePt t="5634" x="5270500" y="2365375"/>
          <p14:tracePt t="5651" x="5281613" y="2365375"/>
          <p14:tracePt t="5668" x="5319713" y="2365375"/>
          <p14:tracePt t="5686" x="5319713" y="2352675"/>
          <p14:tracePt t="5701" x="5332413" y="2352675"/>
          <p14:tracePt t="5722" x="5345113" y="2352675"/>
          <p14:tracePt t="5740" x="5357813" y="2352675"/>
          <p14:tracePt t="5800" x="5370513" y="2352675"/>
          <p14:tracePt t="5982" x="5383213" y="2352675"/>
          <p14:tracePt t="6045" x="5394325" y="2352675"/>
          <p14:tracePt t="6057" x="5407025" y="2352675"/>
          <p14:tracePt t="6081" x="5419725" y="2352675"/>
          <p14:tracePt t="6105" x="5432425" y="2352675"/>
          <p14:tracePt t="6130" x="5457825" y="2352675"/>
          <p14:tracePt t="6154" x="5470525" y="2352675"/>
          <p14:tracePt t="6166" x="5483225" y="2352675"/>
          <p14:tracePt t="6177" x="5495925" y="2352675"/>
          <p14:tracePt t="6191" x="5519738" y="2352675"/>
          <p14:tracePt t="6203" x="5545138" y="2365375"/>
          <p14:tracePt t="6222" x="5570538" y="2365375"/>
          <p14:tracePt t="6238" x="5645150" y="2403475"/>
          <p14:tracePt t="6256" x="5695950" y="2414588"/>
          <p14:tracePt t="6271" x="5732463" y="2452688"/>
          <p14:tracePt t="6273" x="5770563" y="2478088"/>
          <p14:tracePt t="6289" x="5783263" y="2516188"/>
          <p14:tracePt t="6304" x="5808663" y="2527300"/>
          <p14:tracePt t="6321" x="5832475" y="2540000"/>
          <p14:tracePt t="6324" x="5832475" y="2565400"/>
          <p14:tracePt t="6347" x="5845175" y="2578100"/>
          <p14:tracePt t="6360" x="5845175" y="2590800"/>
          <p14:tracePt t="6566" x="5832475" y="2590800"/>
          <p14:tracePt t="6578" x="5795963" y="2590800"/>
          <p14:tracePt t="6591" x="5732463" y="2590800"/>
          <p14:tracePt t="6602" x="5607050" y="2565400"/>
          <p14:tracePt t="6613" x="5495925" y="2540000"/>
          <p14:tracePt t="6627" x="5357813" y="2516188"/>
          <p14:tracePt t="6639" x="5194300" y="2478088"/>
          <p14:tracePt t="6657" x="5032375" y="2427288"/>
          <p14:tracePt t="6672" x="4881563" y="2403475"/>
          <p14:tracePt t="6689" x="4594225" y="2303463"/>
          <p14:tracePt t="6705" x="4406900" y="2227263"/>
          <p14:tracePt t="6723" x="4130675" y="2101850"/>
          <p14:tracePt t="6739" x="4005263" y="2027238"/>
          <p14:tracePt t="6756" x="3867150" y="1939925"/>
          <p14:tracePt t="6773" x="3654425" y="1776413"/>
          <p14:tracePt t="6789" x="3579813" y="1714500"/>
          <p14:tracePt t="6806" x="3517900" y="1627188"/>
          <p14:tracePt t="6808" x="3467100" y="1552575"/>
          <p14:tracePt t="6822" x="3405188" y="1450975"/>
          <p14:tracePt t="6839" x="3341688" y="1363663"/>
          <p14:tracePt t="6858" x="3228975" y="1227138"/>
          <p14:tracePt t="6872" x="3167063" y="1150938"/>
          <p14:tracePt t="6889" x="3103563" y="1089025"/>
          <p14:tracePt t="6906" x="3041650" y="989013"/>
          <p14:tracePt t="6923" x="3016250" y="963613"/>
          <p14:tracePt t="6939" x="3016250" y="925513"/>
          <p14:tracePt t="6941" x="3003550" y="912813"/>
          <p14:tracePt t="6966" x="3003550" y="901700"/>
          <p14:tracePt t="7196" x="2979738" y="889000"/>
          <p14:tracePt t="7209" x="2954338" y="876300"/>
          <p14:tracePt t="7221" x="2928938" y="876300"/>
          <p14:tracePt t="7233" x="2890838" y="850900"/>
          <p14:tracePt t="7245" x="2854325" y="838200"/>
          <p14:tracePt t="7259" x="2828925" y="838200"/>
          <p14:tracePt t="7273" x="2778125" y="812800"/>
          <p14:tracePt t="7290" x="2767013" y="788988"/>
          <p14:tracePt t="7294" x="2741613" y="776288"/>
          <p14:tracePt t="7308" x="2703513" y="750888"/>
          <p14:tracePt t="7324" x="2667000" y="738188"/>
          <p14:tracePt t="7340" x="2641600" y="712788"/>
          <p14:tracePt t="7342" x="2603500" y="676275"/>
          <p14:tracePt t="7357" x="2565400" y="650875"/>
          <p14:tracePt t="7374" x="2541588" y="612775"/>
          <p14:tracePt t="7392" x="2516188" y="588963"/>
          <p14:tracePt t="7406" x="2503488" y="576263"/>
          <p14:tracePt t="7440" x="2503488" y="563563"/>
          <p14:tracePt t="7475" x="2503488" y="550863"/>
          <p14:tracePt t="7609" x="2516188" y="550863"/>
          <p14:tracePt t="7646" x="2528888" y="550863"/>
          <p14:tracePt t="7779" x="2541588" y="550863"/>
          <p14:tracePt t="7827" x="2554288" y="550863"/>
          <p14:tracePt t="7864" x="2578100" y="550863"/>
          <p14:tracePt t="7888" x="2590800" y="550863"/>
          <p14:tracePt t="7913" x="2616200" y="538163"/>
          <p14:tracePt t="7927" x="2641600" y="538163"/>
          <p14:tracePt t="7937" x="2654300" y="538163"/>
          <p14:tracePt t="7949" x="2678113" y="538163"/>
          <p14:tracePt t="7961" x="2690813" y="538163"/>
          <p14:tracePt t="7974" x="2728913" y="538163"/>
          <p14:tracePt t="7992" x="2754313" y="538163"/>
          <p14:tracePt t="8007" x="2767013" y="538163"/>
          <p14:tracePt t="8027" x="2803525" y="525463"/>
          <p14:tracePt t="8041" x="2816225" y="525463"/>
          <p14:tracePt t="8059" x="2867025" y="525463"/>
          <p14:tracePt t="8074" x="2890838" y="525463"/>
          <p14:tracePt t="8093" x="2916238" y="525463"/>
          <p14:tracePt t="8096" x="2954338" y="525463"/>
          <p14:tracePt t="8108" x="2979738" y="525463"/>
          <p14:tracePt t="8125" x="2992438" y="525463"/>
          <p14:tracePt t="8142" x="3041650" y="525463"/>
          <p14:tracePt t="8160" x="3067050" y="525463"/>
          <p14:tracePt t="8175" x="3103563" y="525463"/>
          <p14:tracePt t="8192" x="3167063" y="525463"/>
          <p14:tracePt t="8208" x="3205163" y="525463"/>
          <p14:tracePt t="8225" x="3228975" y="525463"/>
          <p14:tracePt t="8242" x="3279775" y="525463"/>
          <p14:tracePt t="8258" x="3305175" y="525463"/>
          <p14:tracePt t="8277" x="3367088" y="525463"/>
          <p14:tracePt t="8292" x="3379788" y="525463"/>
          <p14:tracePt t="8309" x="3392488" y="525463"/>
          <p14:tracePt t="8325" x="3405188" y="525463"/>
          <p14:tracePt t="8615" x="3417888" y="525463"/>
          <p14:tracePt t="8639" x="3441700" y="525463"/>
          <p14:tracePt t="8666" x="3454400" y="525463"/>
          <p14:tracePt t="8677" x="3467100" y="525463"/>
          <p14:tracePt t="8688" x="3479800" y="525463"/>
          <p14:tracePt t="8700" x="3492500" y="525463"/>
          <p14:tracePt t="8712" x="3505200" y="525463"/>
          <p14:tracePt t="8726" x="3517900" y="525463"/>
          <p14:tracePt t="8742" x="3530600" y="525463"/>
          <p14:tracePt t="8761" x="3541713" y="512763"/>
          <p14:tracePt t="8776" x="3567113" y="512763"/>
          <p14:tracePt t="8796" x="3579813" y="512763"/>
          <p14:tracePt t="8815" x="3592513" y="512763"/>
          <p14:tracePt t="8846" x="3592513" y="500063"/>
          <p14:tracePt t="8859" x="3605213" y="500063"/>
          <p14:tracePt t="9222" x="3617913" y="500063"/>
          <p14:tracePt t="9246" x="3630613" y="500063"/>
          <p14:tracePt t="9296" x="3643313" y="500063"/>
          <p14:tracePt t="9344" x="3654425" y="500063"/>
          <p14:tracePt t="9430" x="3667125" y="500063"/>
          <p14:tracePt t="9501" x="3679825" y="500063"/>
          <p14:tracePt t="9550" x="3692525" y="500063"/>
          <p14:tracePt t="9587" x="3705225" y="500063"/>
          <p14:tracePt t="9611" x="3717925" y="500063"/>
          <p14:tracePt t="9636" x="3730625" y="500063"/>
          <p14:tracePt t="9647" x="3743325" y="500063"/>
          <p14:tracePt t="9684" x="3756025" y="500063"/>
          <p14:tracePt t="9720" x="3767138" y="500063"/>
          <p14:tracePt t="9756" x="3779838" y="500063"/>
          <p14:tracePt t="9780" x="3792538" y="500063"/>
          <p14:tracePt t="10023" x="3792538" y="512763"/>
          <p14:tracePt t="10036" x="3792538" y="525463"/>
          <p14:tracePt t="10060" x="3792538" y="538163"/>
          <p14:tracePt t="10096" x="3792538" y="550863"/>
          <p14:tracePt t="10120" x="3805238" y="550863"/>
          <p14:tracePt t="10131" x="3805238" y="563563"/>
          <p14:tracePt t="10157" x="3817938" y="576263"/>
          <p14:tracePt t="10169" x="3817938" y="588963"/>
          <p14:tracePt t="10193" x="3830638" y="588963"/>
          <p14:tracePt t="10205" x="3830638" y="600075"/>
          <p14:tracePt t="10218" x="3843338" y="600075"/>
          <p14:tracePt t="10241" x="3843338" y="612775"/>
          <p14:tracePt t="10253" x="3856038" y="612775"/>
          <p14:tracePt t="10279" x="3867150" y="612775"/>
          <p14:tracePt t="10303" x="3879850" y="625475"/>
          <p14:tracePt t="10315" x="3892550" y="625475"/>
          <p14:tracePt t="10326" x="3905250" y="638175"/>
          <p14:tracePt t="10351" x="3917950" y="638175"/>
          <p14:tracePt t="10363" x="3930650" y="638175"/>
          <p14:tracePt t="10387" x="3943350" y="650875"/>
          <p14:tracePt t="10401" x="3956050" y="650875"/>
          <p14:tracePt t="10424" x="3968750" y="650875"/>
          <p14:tracePt t="10437" x="3979863" y="663575"/>
          <p14:tracePt t="10449" x="4005263" y="676275"/>
          <p14:tracePt t="10460" x="4030663" y="676275"/>
          <p14:tracePt t="10473" x="4043363" y="676275"/>
          <p14:tracePt t="10483" x="4068763" y="688975"/>
          <p14:tracePt t="10497" x="4105275" y="700088"/>
          <p14:tracePt t="10516" x="4117975" y="700088"/>
          <p14:tracePt t="10533" x="4143375" y="712788"/>
          <p14:tracePt t="10920" x="4143375" y="700088"/>
          <p14:tracePt t="10936" x="4156075" y="700088"/>
          <p14:tracePt t="10958" x="4156075" y="688975"/>
          <p14:tracePt t="10982" x="4168775" y="676275"/>
          <p14:tracePt t="11006" x="4192588" y="676275"/>
          <p14:tracePt t="11029" x="4205288" y="663575"/>
          <p14:tracePt t="11042" x="4230688" y="650875"/>
          <p14:tracePt t="11068" x="4256088" y="650875"/>
          <p14:tracePt t="11078" x="4281488" y="638175"/>
          <p14:tracePt t="11091" x="4294188" y="638175"/>
          <p14:tracePt t="11103" x="4305300" y="625475"/>
          <p14:tracePt t="11116" x="4330700" y="612775"/>
          <p14:tracePt t="11133" x="4356100" y="600075"/>
          <p14:tracePt t="11150" x="4406900" y="588963"/>
          <p14:tracePt t="11168" x="4468813" y="563563"/>
          <p14:tracePt t="11183" x="4518025" y="550863"/>
          <p14:tracePt t="11203" x="4643438" y="512763"/>
          <p14:tracePt t="11215" x="4732338" y="500063"/>
          <p14:tracePt t="11233" x="4832350" y="476250"/>
          <p14:tracePt t="11249" x="5068888" y="438150"/>
          <p14:tracePt t="11267" x="5194300" y="438150"/>
          <p14:tracePt t="11282" x="5319713" y="438150"/>
          <p14:tracePt t="11300" x="5619750" y="425450"/>
          <p14:tracePt t="11316" x="5732463" y="425450"/>
          <p14:tracePt t="11335" x="6021388" y="425450"/>
          <p14:tracePt t="11349" x="6170613" y="425450"/>
          <p14:tracePt t="11369" x="6472238" y="450850"/>
          <p14:tracePt t="11382" x="6659563" y="487363"/>
          <p14:tracePt t="11399" x="6846888" y="512763"/>
          <p14:tracePt t="11416" x="7010400" y="538163"/>
          <p14:tracePt t="11418" x="7272338" y="588963"/>
          <p14:tracePt t="11435" x="7561263" y="625475"/>
          <p14:tracePt t="11449" x="7710488" y="650875"/>
          <p14:tracePt t="11470" x="7748588" y="650875"/>
          <p14:tracePt t="11721" x="7761288" y="650875"/>
          <p14:tracePt t="11737" x="7773988" y="650875"/>
          <p14:tracePt t="11746" x="7797800" y="650875"/>
          <p14:tracePt t="11759" x="7835900" y="650875"/>
          <p14:tracePt t="11771" x="7874000" y="650875"/>
          <p14:tracePt t="11786" x="7910513" y="650875"/>
          <p14:tracePt t="11803" x="7935913" y="638175"/>
          <p14:tracePt t="11819" x="8023225" y="625475"/>
          <p14:tracePt t="11836" x="8061325" y="625475"/>
          <p14:tracePt t="11852" x="8099425" y="625475"/>
          <p14:tracePt t="11870" x="8161338" y="625475"/>
          <p14:tracePt t="11885" x="8186738" y="612775"/>
          <p14:tracePt t="11904" x="8261350" y="588963"/>
          <p14:tracePt t="11919" x="8299450" y="588963"/>
          <p14:tracePt t="11936" x="8335963" y="588963"/>
          <p14:tracePt t="11952" x="8386763" y="588963"/>
          <p14:tracePt t="11969" x="8412163" y="588963"/>
          <p14:tracePt t="11986" x="8435975" y="588963"/>
          <p14:tracePt t="11988" x="8448675" y="588963"/>
          <p14:tracePt t="12003" x="8486775" y="588963"/>
          <p14:tracePt t="12019" x="8512175" y="588963"/>
          <p14:tracePt t="12038" x="8586788" y="588963"/>
          <p14:tracePt t="12052" x="8624888" y="588963"/>
          <p14:tracePt t="12070" x="8661400" y="588963"/>
          <p14:tracePt t="12076" x="8699500" y="588963"/>
          <p14:tracePt t="12086" x="8737600" y="588963"/>
          <p14:tracePt t="12103" x="8774113" y="588963"/>
          <p14:tracePt t="12120" x="8824913" y="588963"/>
          <p14:tracePt t="12122" x="8886825" y="588963"/>
          <p14:tracePt t="12139" x="8975725" y="588963"/>
          <p14:tracePt t="12152" x="9024938" y="588963"/>
          <p14:tracePt t="12171" x="9112250" y="576263"/>
          <p14:tracePt t="12426" x="9150350" y="576263"/>
          <p14:tracePt t="12439" x="9188450" y="576263"/>
          <p14:tracePt t="12449" x="9237663" y="576263"/>
          <p14:tracePt t="12461" x="9275763" y="576263"/>
          <p14:tracePt t="12475" x="9350375" y="576263"/>
          <p14:tracePt t="12487" x="9413875" y="576263"/>
          <p14:tracePt t="12505" x="9488488" y="588963"/>
          <p14:tracePt t="12521" x="9626600" y="612775"/>
          <p14:tracePt t="12536" x="9663113" y="612775"/>
          <p14:tracePt t="12554" x="9713913" y="625475"/>
          <p14:tracePt t="12576" x="9801225" y="638175"/>
          <p14:tracePt t="12586" x="9839325" y="638175"/>
          <p14:tracePt t="12605" x="9875838" y="638175"/>
          <p14:tracePt t="12608" x="9913938" y="650875"/>
          <p14:tracePt t="12620" x="9952038" y="650875"/>
          <p14:tracePt t="12637" x="9988550" y="650875"/>
          <p14:tracePt t="12654" x="10026650" y="663575"/>
          <p14:tracePt t="12656" x="10075863" y="676275"/>
          <p14:tracePt t="12671" x="10113963" y="688975"/>
          <p14:tracePt t="12687" x="10177463" y="688975"/>
          <p14:tracePt t="12706" x="10277475" y="700088"/>
          <p14:tracePt t="12721" x="10313988" y="712788"/>
          <p14:tracePt t="12739" x="10339388" y="725488"/>
          <p14:tracePt t="12741" x="10377488" y="738188"/>
          <p14:tracePt t="12755" x="10414000" y="738188"/>
          <p14:tracePt t="12772" x="10439400" y="738188"/>
          <p14:tracePt t="12788" x="10490200" y="750888"/>
          <p14:tracePt t="12790" x="10526713" y="763588"/>
          <p14:tracePt t="12807" x="10564813" y="763588"/>
          <p14:tracePt t="13409" x="10552113" y="763588"/>
          <p14:tracePt t="13420" x="10526713" y="763588"/>
          <p14:tracePt t="13433" x="10452100" y="763588"/>
          <p14:tracePt t="13446" x="10313988" y="763588"/>
          <p14:tracePt t="13457" x="10164763" y="763588"/>
          <p14:tracePt t="13474" x="9939338" y="763588"/>
          <p14:tracePt t="13489" x="9739313" y="763588"/>
          <p14:tracePt t="13508" x="9324975" y="788988"/>
          <p14:tracePt t="13521" x="9075738" y="788988"/>
          <p14:tracePt t="13539" x="8912225" y="788988"/>
          <p14:tracePt t="13541" x="8750300" y="788988"/>
          <p14:tracePt t="13555" x="8561388" y="788988"/>
          <p14:tracePt t="13572" x="8424863" y="788988"/>
          <p14:tracePt t="13588" x="8174038" y="788988"/>
          <p14:tracePt t="13606" x="8048625" y="788988"/>
          <p14:tracePt t="13621" x="7935913" y="763588"/>
          <p14:tracePt t="13639" x="7773988" y="700088"/>
          <p14:tracePt t="13655" x="7710488" y="688975"/>
          <p14:tracePt t="13673" x="7685088" y="663575"/>
          <p14:tracePt t="13675" x="7661275" y="650875"/>
          <p14:tracePt t="13689" x="7661275" y="625475"/>
          <p14:tracePt t="13706" x="7648575" y="612775"/>
          <p14:tracePt t="13722" x="7648575" y="600075"/>
          <p14:tracePt t="13739" x="7648575" y="588963"/>
          <p14:tracePt t="13755" x="7648575" y="576263"/>
          <p14:tracePt t="13772" x="7648575" y="563563"/>
          <p14:tracePt t="13831" x="7648575" y="550863"/>
          <p14:tracePt t="13953" x="7623175" y="550863"/>
          <p14:tracePt t="13964" x="7610475" y="550863"/>
          <p14:tracePt t="13978" x="7597775" y="550863"/>
          <p14:tracePt t="13990" x="7561263" y="563563"/>
          <p14:tracePt t="14001" x="7523163" y="563563"/>
          <p14:tracePt t="14014" x="7497763" y="563563"/>
          <p14:tracePt t="14026" x="7472363" y="576263"/>
          <p14:tracePt t="14039" x="7459663" y="588963"/>
          <p14:tracePt t="14056" x="7448550" y="588963"/>
          <p14:tracePt t="14077" x="7435850" y="588963"/>
          <p14:tracePt t="14090" x="7435850" y="600075"/>
          <p14:tracePt t="14210" x="7448550" y="600075"/>
          <p14:tracePt t="14233" x="7459663" y="600075"/>
          <p14:tracePt t="14247" x="7472363" y="600075"/>
          <p14:tracePt t="14259" x="7485063" y="600075"/>
          <p14:tracePt t="14283" x="7497763" y="600075"/>
          <p14:tracePt t="14294" x="7510463" y="600075"/>
          <p14:tracePt t="14307" x="7523163" y="600075"/>
          <p14:tracePt t="14318" x="7548563" y="600075"/>
          <p14:tracePt t="14330" x="7561263" y="600075"/>
          <p14:tracePt t="14344" x="7585075" y="600075"/>
          <p14:tracePt t="14358" x="7610475" y="600075"/>
          <p14:tracePt t="14376" x="7648575" y="612775"/>
          <p14:tracePt t="14381" x="7723188" y="625475"/>
          <p14:tracePt t="14393" x="7810500" y="638175"/>
          <p14:tracePt t="14412" x="7897813" y="650875"/>
          <p14:tracePt t="14414" x="7974013" y="663575"/>
          <p14:tracePt t="14426" x="8061325" y="676275"/>
          <p14:tracePt t="14441" x="8148638" y="676275"/>
          <p14:tracePt t="14458" x="8235950" y="688975"/>
          <p14:tracePt t="14477" x="8361363" y="712788"/>
          <p14:tracePt t="14492" x="8399463" y="725488"/>
          <p14:tracePt t="14509" x="8448675" y="725488"/>
          <p14:tracePt t="14526" x="8548688" y="750888"/>
          <p14:tracePt t="14543" x="8599488" y="763588"/>
          <p14:tracePt t="14559" x="8637588" y="776288"/>
          <p14:tracePt t="14561" x="8674100" y="776288"/>
          <p14:tracePt t="14577" x="8712200" y="788988"/>
          <p14:tracePt t="14593" x="8737600" y="801688"/>
          <p14:tracePt t="14615" x="8750300" y="801688"/>
          <p14:tracePt t="14876" x="8750300" y="812800"/>
          <p14:tracePt t="14900" x="8750300" y="825500"/>
          <p14:tracePt t="14914" x="8750300" y="838200"/>
          <p14:tracePt t="14926" x="8712200" y="838200"/>
          <p14:tracePt t="14937" x="8661400" y="850900"/>
          <p14:tracePt t="14950" x="8574088" y="876300"/>
          <p14:tracePt t="14961" x="8486775" y="889000"/>
          <p14:tracePt t="14978" x="8386763" y="925513"/>
          <p14:tracePt t="14993" x="8286750" y="950913"/>
          <p14:tracePt t="15012" x="7974013" y="1025525"/>
          <p14:tracePt t="15027" x="7835900" y="1063625"/>
          <p14:tracePt t="15046" x="7697788" y="1114425"/>
          <p14:tracePt t="15049" x="7548563" y="1138238"/>
          <p14:tracePt t="15061" x="7423150" y="1163638"/>
          <p14:tracePt t="15081" x="7297738" y="1189038"/>
          <p14:tracePt t="15085" x="7210425" y="1214438"/>
          <p14:tracePt t="15095" x="7123113" y="1227138"/>
          <p14:tracePt t="15111" x="7034213" y="1238250"/>
          <p14:tracePt t="15126" x="6972300" y="1250950"/>
          <p14:tracePt t="15146" x="6897688" y="1250950"/>
          <p14:tracePt t="15160" x="6884988" y="1250950"/>
          <p14:tracePt t="15192" x="6910388" y="1250950"/>
          <p14:tracePt t="15398" x="6897688" y="1250950"/>
          <p14:tracePt t="15413" x="6846888" y="1250950"/>
          <p14:tracePt t="15422" x="6772275" y="1250950"/>
          <p14:tracePt t="15435" x="6696075" y="1250950"/>
          <p14:tracePt t="15447" x="6584950" y="1250950"/>
          <p14:tracePt t="15461" x="6446838" y="1250950"/>
          <p14:tracePt t="15479" x="6296025" y="1250950"/>
          <p14:tracePt t="15484" x="6146800" y="1263650"/>
          <p14:tracePt t="15496" x="5995988" y="1276350"/>
          <p14:tracePt t="15512" x="5821363" y="1289050"/>
          <p14:tracePt t="15528" x="5657850" y="1327150"/>
          <p14:tracePt t="15546" x="5383213" y="1389063"/>
          <p14:tracePt t="15562" x="5232400" y="1414463"/>
          <p14:tracePt t="15581" x="4956175" y="1489075"/>
          <p14:tracePt t="15594" x="4868863" y="1527175"/>
          <p14:tracePt t="15613" x="4781550" y="1589088"/>
          <p14:tracePt t="15629" x="4606925" y="1701800"/>
          <p14:tracePt t="15646" x="4530725" y="1765300"/>
          <p14:tracePt t="15662" x="4468813" y="1839913"/>
          <p14:tracePt t="15664" x="4418013" y="1914525"/>
          <p14:tracePt t="15678" x="4368800" y="2001838"/>
          <p14:tracePt t="15695" x="4330700" y="2052638"/>
          <p14:tracePt t="15714" x="4294188" y="2127250"/>
          <p14:tracePt t="15717" x="4268788" y="2201863"/>
          <p14:tracePt t="15729" x="4243388" y="2278063"/>
          <p14:tracePt t="15746" x="4217988" y="2365375"/>
          <p14:tracePt t="15762" x="4192588" y="2503488"/>
          <p14:tracePt t="15781" x="4181475" y="2578100"/>
          <p14:tracePt t="15796" x="4156075" y="2616200"/>
          <p14:tracePt t="15798" x="4143375" y="2665413"/>
          <p14:tracePt t="15812" x="4130675" y="2740025"/>
          <p14:tracePt t="15829" x="4117975" y="2790825"/>
          <p14:tracePt t="15847" x="4092575" y="2852738"/>
          <p14:tracePt t="15849" x="4092575" y="2903538"/>
          <p14:tracePt t="15862" x="4081463" y="2952750"/>
          <p14:tracePt t="15879" x="4056063" y="3003550"/>
          <p14:tracePt t="15896" x="4043363" y="3028950"/>
          <p14:tracePt t="15913" x="4030663" y="3028950"/>
          <p14:tracePt t="15930" x="4017963" y="3028950"/>
          <p14:tracePt t="15931" x="4005263" y="2978150"/>
          <p14:tracePt t="15947" x="3992563" y="2903538"/>
          <p14:tracePt t="15962" x="3992563" y="2852738"/>
          <p14:tracePt t="15982" x="3992563" y="2752725"/>
          <p14:tracePt t="15996" x="3992563" y="2716213"/>
          <p14:tracePt t="16013" x="3992563" y="2678113"/>
          <p14:tracePt t="16017" x="4005263" y="2652713"/>
          <p14:tracePt t="16031" x="4005263" y="2616200"/>
          <p14:tracePt t="16046" x="4017963" y="2578100"/>
          <p14:tracePt t="16062" x="4043363" y="2540000"/>
          <p14:tracePt t="16080" x="4092575" y="2478088"/>
          <p14:tracePt t="16095" x="4117975" y="2452688"/>
          <p14:tracePt t="16116" x="4192588" y="2390775"/>
          <p14:tracePt t="16129" x="4230688" y="2339975"/>
          <p14:tracePt t="16147" x="4305300" y="2278063"/>
          <p14:tracePt t="16150" x="4406900" y="2214563"/>
          <p14:tracePt t="16162" x="4494213" y="2139950"/>
          <p14:tracePt t="16180" x="4619625" y="2065338"/>
          <p14:tracePt t="16196" x="4732338" y="1989138"/>
          <p14:tracePt t="16217" x="4994275" y="1852613"/>
          <p14:tracePt t="16229" x="5157788" y="1801813"/>
          <p14:tracePt t="16248" x="5495925" y="1701800"/>
          <p14:tracePt t="16263" x="5732463" y="1627188"/>
          <p14:tracePt t="16280" x="5932488" y="1589088"/>
          <p14:tracePt t="16297" x="6270625" y="1514475"/>
          <p14:tracePt t="16313" x="6483350" y="1501775"/>
          <p14:tracePt t="16330" x="6659563" y="1463675"/>
          <p14:tracePt t="16332" x="6821488" y="1463675"/>
          <p14:tracePt t="16347" x="7046913" y="1463675"/>
          <p14:tracePt t="16364" x="7259638" y="1463675"/>
          <p14:tracePt t="16380" x="7623175" y="1463675"/>
          <p14:tracePt t="16395" x="7886700" y="1489075"/>
          <p14:tracePt t="16413" x="8048625" y="1539875"/>
          <p14:tracePt t="16429" x="8199438" y="1552575"/>
          <p14:tracePt t="16610" x="8212138" y="1552575"/>
          <p14:tracePt t="16623" x="8212138" y="1563688"/>
          <p14:tracePt t="16635" x="8223250" y="1563688"/>
          <p14:tracePt t="16648" x="8248650" y="1576388"/>
          <p14:tracePt t="16663" x="8274050" y="1589088"/>
          <p14:tracePt t="16681" x="8324850" y="1601788"/>
          <p14:tracePt t="16696" x="8486775" y="1676400"/>
          <p14:tracePt t="16713" x="8561388" y="1714500"/>
          <p14:tracePt t="16730" x="8650288" y="1776413"/>
          <p14:tracePt t="16747" x="8850313" y="1889125"/>
          <p14:tracePt t="16763" x="8975725" y="1978025"/>
          <p14:tracePt t="16781" x="9163050" y="2101850"/>
          <p14:tracePt t="16797" x="9212263" y="2152650"/>
          <p14:tracePt t="16814" x="9263063" y="2201863"/>
          <p14:tracePt t="16830" x="9324975" y="2265363"/>
          <p14:tracePt t="16847" x="9350375" y="2303463"/>
          <p14:tracePt t="16863" x="9388475" y="2339975"/>
          <p14:tracePt t="16881" x="9424988" y="2378075"/>
          <p14:tracePt t="16897" x="9424988" y="2390775"/>
          <p14:tracePt t="16915" x="9437688" y="2414588"/>
          <p14:tracePt t="16930" x="9437688" y="2427288"/>
          <p14:tracePt t="16948" x="9437688" y="2439988"/>
          <p14:tracePt t="16963" x="9437688" y="2452688"/>
          <p14:tracePt t="16981" x="9437688" y="2465388"/>
          <p14:tracePt t="16997" x="9437688" y="2478088"/>
          <p14:tracePt t="17014" x="9437688" y="2516188"/>
          <p14:tracePt t="17030" x="9413875" y="2527300"/>
          <p14:tracePt t="17048" x="9401175" y="2552700"/>
          <p14:tracePt t="17049" x="9375775" y="2590800"/>
          <p14:tracePt t="17064" x="9350375" y="2616200"/>
          <p14:tracePt t="17082" x="9312275" y="2665413"/>
          <p14:tracePt t="17085" x="9263063" y="2728913"/>
          <p14:tracePt t="17097" x="9175750" y="2828925"/>
          <p14:tracePt t="17116" x="9088438" y="2928938"/>
          <p14:tracePt t="17131" x="8986838" y="3041650"/>
          <p14:tracePt t="17132" x="8886825" y="3154363"/>
          <p14:tracePt t="17148" x="8812213" y="3254375"/>
          <p14:tracePt t="17164" x="8737600" y="3367088"/>
          <p14:tracePt t="17181" x="8574088" y="3603625"/>
          <p14:tracePt t="17198" x="8512175" y="3716338"/>
          <p14:tracePt t="17215" x="8461375" y="3829050"/>
          <p14:tracePt t="17218" x="8399463" y="3916363"/>
          <p14:tracePt t="17231" x="8374063" y="3992563"/>
          <p14:tracePt t="17248" x="8348663" y="4054475"/>
          <p14:tracePt t="17265" x="8312150" y="4117975"/>
          <p14:tracePt t="17509" x="8312150" y="4129088"/>
          <p14:tracePt t="17545" x="8299450" y="4141788"/>
          <p14:tracePt t="17570" x="8286750" y="4154488"/>
          <p14:tracePt t="17586" x="8274050" y="4154488"/>
          <p14:tracePt t="17595" x="8261350" y="4167188"/>
          <p14:tracePt t="17607" x="8223250" y="4179888"/>
          <p14:tracePt t="17620" x="8174038" y="4192588"/>
          <p14:tracePt t="17634" x="8135938" y="4205288"/>
          <p14:tracePt t="17651" x="8061325" y="4230688"/>
          <p14:tracePt t="17668" x="7874000" y="4279900"/>
          <p14:tracePt t="17684" x="7773988" y="4305300"/>
          <p14:tracePt t="17701" x="7661275" y="4330700"/>
          <p14:tracePt t="17702" x="7548563" y="4354513"/>
          <p14:tracePt t="17720" x="7423150" y="4392613"/>
          <p14:tracePt t="17734" x="7310438" y="4418013"/>
          <p14:tracePt t="17751" x="7185025" y="4454525"/>
          <p14:tracePt t="17766" x="7021513" y="4518025"/>
          <p14:tracePt t="17784" x="6946900" y="4543425"/>
          <p14:tracePt t="17801" x="6784975" y="4605338"/>
          <p14:tracePt t="17818" x="6734175" y="4630738"/>
          <p14:tracePt t="17834" x="6696075" y="4643438"/>
          <p14:tracePt t="17836" x="6659563" y="4656138"/>
          <p14:tracePt t="17850" x="6634163" y="4656138"/>
          <p14:tracePt t="18189" x="6608763" y="4656138"/>
          <p14:tracePt t="18202" x="6572250" y="4656138"/>
          <p14:tracePt t="18214" x="6534150" y="4656138"/>
          <p14:tracePt t="18227" x="6446838" y="4667250"/>
          <p14:tracePt t="18237" x="6321425" y="4718050"/>
          <p14:tracePt t="18253" x="6183313" y="4743450"/>
          <p14:tracePt t="18269" x="6045200" y="4768850"/>
          <p14:tracePt t="18287" x="5732463" y="4856163"/>
          <p14:tracePt t="18302" x="5607050" y="4892675"/>
          <p14:tracePt t="18319" x="5507038" y="4918075"/>
          <p14:tracePt t="18322" x="5407025" y="4943475"/>
          <p14:tracePt t="18335" x="5332413" y="4968875"/>
          <p14:tracePt t="18354" x="5245100" y="5005388"/>
          <p14:tracePt t="18368" x="5170488" y="5030788"/>
          <p14:tracePt t="18370" x="5094288" y="5056188"/>
          <p14:tracePt t="18386" x="5019675" y="5081588"/>
          <p14:tracePt t="18402" x="4968875" y="5092700"/>
          <p14:tracePt t="18420" x="4868863" y="5130800"/>
          <p14:tracePt t="18436" x="4843463" y="5143500"/>
          <p14:tracePt t="18453" x="4806950" y="5156200"/>
          <p14:tracePt t="18457" x="4781550" y="5156200"/>
          <p14:tracePt t="18469" x="4756150" y="5156200"/>
          <p14:tracePt t="18490" x="4732338" y="5156200"/>
          <p14:tracePt t="18504" x="4719638" y="5156200"/>
          <p14:tracePt t="18529" x="4706938" y="5156200"/>
          <p14:tracePt t="18564" x="4706938" y="5143500"/>
          <p14:tracePt t="18844" x="4694238" y="5143500"/>
          <p14:tracePt t="18857" x="4668838" y="5143500"/>
          <p14:tracePt t="18868" x="4643438" y="5143500"/>
          <p14:tracePt t="18880" x="4606925" y="5130800"/>
          <p14:tracePt t="18892" x="4556125" y="5118100"/>
          <p14:tracePt t="18905" x="4481513" y="5092700"/>
          <p14:tracePt t="18920" x="4406900" y="5056188"/>
          <p14:tracePt t="18937" x="4330700" y="5030788"/>
          <p14:tracePt t="18954" x="4192588" y="4956175"/>
          <p14:tracePt t="18969" x="4117975" y="4918075"/>
          <p14:tracePt t="18987" x="4043363" y="4892675"/>
          <p14:tracePt t="18989" x="3968750" y="4856163"/>
          <p14:tracePt t="19002" x="3917950" y="4818063"/>
          <p14:tracePt t="19020" x="3879850" y="4779963"/>
          <p14:tracePt t="19036" x="3843338" y="4743450"/>
          <p14:tracePt t="19037" x="3830638" y="4692650"/>
          <p14:tracePt t="19053" x="3805238" y="4667250"/>
          <p14:tracePt t="19069" x="3792538" y="4643438"/>
          <p14:tracePt t="19088" x="3792538" y="4605338"/>
          <p14:tracePt t="19102" x="3792538" y="4579938"/>
          <p14:tracePt t="19121" x="3792538" y="4567238"/>
          <p14:tracePt t="19123" x="3817938" y="4543425"/>
          <p14:tracePt t="19136" x="3843338" y="4530725"/>
          <p14:tracePt t="19153" x="3856038" y="4505325"/>
          <p14:tracePt t="19170" x="3956050" y="4418013"/>
          <p14:tracePt t="19188" x="4017963" y="4379913"/>
          <p14:tracePt t="19203" x="4092575" y="4330700"/>
          <p14:tracePt t="19220" x="4243388" y="4230688"/>
          <p14:tracePt t="19236" x="4305300" y="4192588"/>
          <p14:tracePt t="19253" x="4368800" y="4167188"/>
          <p14:tracePt t="19270" x="4518025" y="4079875"/>
          <p14:tracePt t="19287" x="4581525" y="4041775"/>
          <p14:tracePt t="19303" x="4681538" y="3979863"/>
          <p14:tracePt t="19320" x="4719638" y="3941763"/>
          <p14:tracePt t="19337" x="4743450" y="3929063"/>
          <p14:tracePt t="19355" x="4781550" y="3905250"/>
          <p14:tracePt t="19370" x="4806950" y="3892550"/>
          <p14:tracePt t="19389" x="4843463" y="3867150"/>
          <p14:tracePt t="19413" x="4856163" y="3854450"/>
          <p14:tracePt t="19426" x="4868863" y="3854450"/>
          <p14:tracePt t="19437" x="4881563" y="3854450"/>
          <p14:tracePt t="19463" x="4894263" y="3854450"/>
          <p14:tracePt t="19474" x="4894263" y="3841750"/>
          <p14:tracePt t="19499" x="4906963" y="3841750"/>
          <p14:tracePt t="19621" x="4906963" y="3829050"/>
          <p14:tracePt t="19730" x="4906963" y="3816350"/>
          <p14:tracePt t="19755" x="4919663" y="3816350"/>
          <p14:tracePt t="19814" x="4932363" y="3816350"/>
          <p14:tracePt t="19827" x="4945063" y="3816350"/>
          <p14:tracePt t="19888" x="4956175" y="3816350"/>
          <p14:tracePt t="19924" x="4968875" y="3816350"/>
          <p14:tracePt t="19949" x="4994275" y="3829050"/>
          <p14:tracePt t="19973" x="5019675" y="3829050"/>
          <p14:tracePt t="19984" x="5032375" y="3829050"/>
          <p14:tracePt t="19997" x="5068888" y="3841750"/>
          <p14:tracePt t="20008" x="5081588" y="3854450"/>
          <p14:tracePt t="20022" x="5094288" y="3854450"/>
          <p14:tracePt t="20749" x="5081588" y="3867150"/>
          <p14:tracePt t="20763" x="5068888" y="3879850"/>
          <p14:tracePt t="20774" x="5045075" y="3879850"/>
          <p14:tracePt t="20784" x="5032375" y="3892550"/>
          <p14:tracePt t="20798" x="5006975" y="3905250"/>
          <p14:tracePt t="20810" x="4981575" y="3916363"/>
          <p14:tracePt t="20826" x="4956175" y="3941763"/>
          <p14:tracePt t="20841" x="4919663" y="3954463"/>
          <p14:tracePt t="20859" x="4868863" y="3992563"/>
          <p14:tracePt t="20876" x="4856163" y="4017963"/>
          <p14:tracePt t="20893" x="4832350" y="4029075"/>
          <p14:tracePt t="20896" x="4819650" y="4041775"/>
          <p14:tracePt t="20908" x="4806950" y="4067175"/>
          <p14:tracePt t="20930" x="4781550" y="4079875"/>
          <p14:tracePt t="20932" x="4768850" y="4105275"/>
          <p14:tracePt t="20955" x="4756150" y="4129088"/>
          <p14:tracePt t="20968" x="4732338" y="4129088"/>
          <p14:tracePt t="20978" x="4719638" y="4141788"/>
          <p14:tracePt t="20993" x="4694238" y="4154488"/>
          <p14:tracePt t="21009" x="4656138" y="4167188"/>
          <p14:tracePt t="21027" x="4630738" y="4179888"/>
          <p14:tracePt t="21029" x="4594225" y="4192588"/>
          <p14:tracePt t="21042" x="4556125" y="4192588"/>
          <p14:tracePt t="21062" x="4530725" y="4205288"/>
          <p14:tracePt t="21066" x="4506913" y="4205288"/>
          <p14:tracePt t="21077" x="4468813" y="4205288"/>
          <p14:tracePt t="21093" x="4430713" y="4205288"/>
          <p14:tracePt t="21109" x="4381500" y="4192588"/>
          <p14:tracePt t="21127" x="4230688" y="4129088"/>
          <p14:tracePt t="21142" x="4156075" y="4054475"/>
          <p14:tracePt t="21162" x="4005263" y="3841750"/>
          <p14:tracePt t="21176" x="3917950" y="3679825"/>
          <p14:tracePt t="21195" x="3817938" y="3467100"/>
          <p14:tracePt t="21198" x="3717925" y="3267075"/>
          <p14:tracePt t="21210" x="3643313" y="3128963"/>
          <p14:tracePt t="21227" x="3592513" y="2990850"/>
          <p14:tracePt t="21243" x="3530600" y="2865438"/>
          <p14:tracePt t="21245" x="3479800" y="2752725"/>
          <p14:tracePt t="21263" x="3441700" y="2640013"/>
          <p14:tracePt t="21276" x="3417888" y="2552700"/>
          <p14:tracePt t="21296" x="3367088" y="2439988"/>
          <p14:tracePt t="21310" x="3354388" y="2427288"/>
          <p14:tracePt t="21327" x="3354388" y="2414588"/>
          <p14:tracePt t="21526" x="3317875" y="2414588"/>
          <p14:tracePt t="21537" x="3254375" y="2414588"/>
          <p14:tracePt t="21550" x="3192463" y="2403475"/>
          <p14:tracePt t="21562" x="3103563" y="2378075"/>
          <p14:tracePt t="21576" x="2992438" y="2339975"/>
          <p14:tracePt t="21594" x="2867025" y="2314575"/>
          <p14:tracePt t="21610" x="2654300" y="2265363"/>
          <p14:tracePt t="21627" x="2565400" y="2239963"/>
          <p14:tracePt t="21643" x="2428875" y="2214563"/>
          <p14:tracePt t="21662" x="2178050" y="2165350"/>
          <p14:tracePt t="21677" x="2078038" y="2152650"/>
          <p14:tracePt t="21695" x="1865313" y="2089150"/>
          <p14:tracePt t="21710" x="1752600" y="2065338"/>
          <p14:tracePt t="21727" x="1639888" y="2027238"/>
          <p14:tracePt t="21743" x="1465263" y="1978025"/>
          <p14:tracePt t="21760" x="1389063" y="1939925"/>
          <p14:tracePt t="21776" x="1301750" y="1901825"/>
          <p14:tracePt t="21794" x="1127125" y="1827213"/>
          <p14:tracePt t="21810" x="1038225" y="1776413"/>
          <p14:tracePt t="21829" x="914400" y="1701800"/>
          <p14:tracePt t="21843" x="889000" y="1663700"/>
          <p14:tracePt t="21861" x="838200" y="1627188"/>
          <p14:tracePt t="21877" x="776288" y="1563688"/>
          <p14:tracePt t="21895" x="725488" y="1552575"/>
          <p14:tracePt t="21910" x="688975" y="1514475"/>
          <p14:tracePt t="21928" x="600075" y="1463675"/>
          <p14:tracePt t="21943" x="563563" y="1427163"/>
          <p14:tracePt t="21961" x="500063" y="1376363"/>
          <p14:tracePt t="21976" x="488950" y="1339850"/>
          <p14:tracePt t="21994" x="476250" y="1314450"/>
          <p14:tracePt t="22010" x="463550" y="1276350"/>
          <p14:tracePt t="22027" x="450850" y="1263650"/>
          <p14:tracePt t="22043" x="450850" y="1250950"/>
          <p14:tracePt t="22061" x="450850" y="1238250"/>
          <p14:tracePt t="22229" x="463550" y="1238250"/>
          <p14:tracePt t="22253" x="476250" y="1238250"/>
          <p14:tracePt t="22278" x="488950" y="1238250"/>
          <p14:tracePt t="22290" x="500063" y="1238250"/>
          <p14:tracePt t="22303" x="512763" y="1238250"/>
          <p14:tracePt t="22314" x="512763" y="1250950"/>
          <p14:tracePt t="22331" x="525463" y="1250950"/>
          <p14:tracePt t="22346" x="538163" y="1250950"/>
          <p14:tracePt t="22364" x="563563" y="1250950"/>
          <p14:tracePt t="22387" x="588963" y="1250950"/>
          <p14:tracePt t="22411" x="600075" y="1250950"/>
          <p14:tracePt t="22446" x="612775" y="1250950"/>
          <p14:tracePt t="22520" x="588963" y="1250950"/>
          <p14:tracePt t="22532" x="576263" y="1250950"/>
          <p14:tracePt t="22544" x="563563" y="1250950"/>
          <p14:tracePt t="22556" x="538163" y="1263650"/>
          <p14:tracePt t="22568" x="512763" y="1263650"/>
          <p14:tracePt t="22579" x="500063" y="1263650"/>
          <p14:tracePt t="22598" x="488950" y="1276350"/>
          <p14:tracePt t="22612" x="463550" y="1276350"/>
          <p14:tracePt t="22631" x="450850" y="1276350"/>
          <p14:tracePt t="22702" x="476250" y="1276350"/>
          <p14:tracePt t="22715" x="488950" y="1276350"/>
          <p14:tracePt t="22726" x="500063" y="1276350"/>
          <p14:tracePt t="22740" x="512763" y="1276350"/>
          <p14:tracePt t="22751" x="538163" y="1276350"/>
          <p14:tracePt t="22766" x="550863" y="1276350"/>
          <p14:tracePt t="22780" x="576263" y="1276350"/>
          <p14:tracePt t="22798" x="600075" y="1276350"/>
          <p14:tracePt t="22801" x="625475" y="1276350"/>
          <p14:tracePt t="22814" x="650875" y="1276350"/>
          <p14:tracePt t="22831" x="688975" y="1276350"/>
          <p14:tracePt t="22848" x="725488" y="1276350"/>
          <p14:tracePt t="22865" x="738188" y="1276350"/>
          <p14:tracePt t="22908" x="701675" y="1276350"/>
          <p14:tracePt t="22921" x="663575" y="1276350"/>
          <p14:tracePt t="22932" x="625475" y="1276350"/>
          <p14:tracePt t="22944" x="600075" y="1289050"/>
          <p14:tracePt t="22957" x="588963" y="1289050"/>
          <p14:tracePt t="22970" x="563563" y="1289050"/>
          <p14:tracePt t="22982" x="525463" y="1301750"/>
          <p14:tracePt t="22998" x="512763" y="1301750"/>
          <p14:tracePt t="23014" x="500063" y="1301750"/>
          <p14:tracePt t="23016" x="488950" y="1301750"/>
          <p14:tracePt t="23079" x="512763" y="1301750"/>
          <p14:tracePt t="23091" x="538163" y="1301750"/>
          <p14:tracePt t="23102" x="550863" y="1301750"/>
          <p14:tracePt t="23116" x="576263" y="1301750"/>
          <p14:tracePt t="23131" x="600075" y="1301750"/>
          <p14:tracePt t="23147" x="625475" y="1301750"/>
          <p14:tracePt t="23164" x="663575" y="1301750"/>
          <p14:tracePt t="23181" x="688975" y="1314450"/>
          <p14:tracePt t="23198" x="701675" y="1314450"/>
          <p14:tracePt t="23259" x="688975" y="1314450"/>
          <p14:tracePt t="23272" x="650875" y="1314450"/>
          <p14:tracePt t="23283" x="625475" y="1314450"/>
          <p14:tracePt t="23308" x="612775" y="1314450"/>
          <p14:tracePt t="23504" x="612775" y="1289050"/>
          <p14:tracePt t="23516" x="612775" y="1276350"/>
          <p14:tracePt t="23527" x="612775" y="1263650"/>
          <p14:tracePt t="23541" x="625475" y="1250950"/>
          <p14:tracePt t="23564" x="638175" y="1250950"/>
          <p14:tracePt t="23576" x="663575" y="1238250"/>
          <p14:tracePt t="23588" x="676275" y="1238250"/>
          <p14:tracePt t="23602" x="712788" y="1214438"/>
          <p14:tracePt t="23615" x="776288" y="1201738"/>
          <p14:tracePt t="23635" x="838200" y="1189038"/>
          <p14:tracePt t="23637" x="950913" y="1163638"/>
          <p14:tracePt t="23649" x="1038225" y="1138238"/>
          <p14:tracePt t="23666" x="1127125" y="1114425"/>
          <p14:tracePt t="23683" x="1201738" y="1101725"/>
          <p14:tracePt t="23685" x="1314450" y="1076325"/>
          <p14:tracePt t="23703" x="1414463" y="1050925"/>
          <p14:tracePt t="23716" x="1514475" y="1014413"/>
          <p14:tracePt t="23735" x="1677988" y="963613"/>
          <p14:tracePt t="23750" x="1765300" y="925513"/>
          <p14:tracePt t="23767" x="1852613" y="912813"/>
          <p14:tracePt t="23770" x="1939925" y="889000"/>
          <p14:tracePt t="23785" x="2014538" y="863600"/>
          <p14:tracePt t="23800" x="2090738" y="850900"/>
          <p14:tracePt t="23816" x="2139950" y="825500"/>
          <p14:tracePt t="23818" x="2216150" y="825500"/>
          <p14:tracePt t="23834" x="2265363" y="812800"/>
          <p14:tracePt t="23849" x="2316163" y="801688"/>
          <p14:tracePt t="23867" x="2452688" y="788988"/>
          <p14:tracePt t="23883" x="2503488" y="776288"/>
          <p14:tracePt t="23902" x="2541588" y="750888"/>
          <p14:tracePt t="23906" x="2565400" y="750888"/>
          <p14:tracePt t="23917" x="2578100" y="738188"/>
          <p14:tracePt t="23934" x="2578100" y="725488"/>
          <p14:tracePt t="23951" x="2578100" y="712788"/>
          <p14:tracePt t="23967" x="2578100" y="688975"/>
          <p14:tracePt t="23984" x="2541588" y="688975"/>
          <p14:tracePt t="24002" x="2428875" y="650875"/>
          <p14:tracePt t="24017" x="2378075" y="638175"/>
          <p14:tracePt t="24037" x="2265363" y="600075"/>
          <p14:tracePt t="24050" x="2203450" y="588963"/>
          <p14:tracePt t="24070" x="2152650" y="563563"/>
          <p14:tracePt t="24073" x="2090738" y="538163"/>
          <p14:tracePt t="24085" x="2014538" y="500063"/>
          <p14:tracePt t="24107" x="1978025" y="476250"/>
          <p14:tracePt t="24110" x="1939925" y="476250"/>
          <p14:tracePt t="24122" x="1914525" y="450850"/>
          <p14:tracePt t="24136" x="1878013" y="438150"/>
          <p14:tracePt t="24149" x="1878013" y="425450"/>
          <p14:tracePt t="24168" x="1865313" y="425450"/>
          <p14:tracePt t="24170" x="1865313" y="412750"/>
          <p14:tracePt t="24193" x="1865313" y="400050"/>
          <p14:tracePt t="24267" x="1878013" y="400050"/>
          <p14:tracePt t="24278" x="1890713" y="400050"/>
          <p14:tracePt t="24290" x="1903413" y="400050"/>
          <p14:tracePt t="24303" x="1914525" y="400050"/>
          <p14:tracePt t="24316" x="1939925" y="400050"/>
          <p14:tracePt t="24334" x="1952625" y="400050"/>
          <p14:tracePt t="24350" x="1978025" y="412750"/>
          <p14:tracePt t="24368" x="2027238" y="412750"/>
          <p14:tracePt t="24383" x="2052638" y="425450"/>
          <p14:tracePt t="24401" x="2116138" y="425450"/>
          <p14:tracePt t="24416" x="2165350" y="425450"/>
          <p14:tracePt t="24434" x="2203450" y="425450"/>
          <p14:tracePt t="24436" x="2252663" y="438150"/>
          <p14:tracePt t="24450" x="2290763" y="438150"/>
          <p14:tracePt t="24467" x="2316163" y="438150"/>
          <p14:tracePt t="24484" x="2339975" y="438150"/>
          <p14:tracePt t="24500" x="2378075" y="450850"/>
          <p14:tracePt t="24517" x="2390775" y="450850"/>
          <p14:tracePt t="24571" x="2378075" y="450850"/>
          <p14:tracePt t="24582" x="2339975" y="450850"/>
          <p14:tracePt t="24594" x="2303463" y="450850"/>
          <p14:tracePt t="24608" x="2265363" y="450850"/>
          <p14:tracePt t="24618" x="2216150" y="450850"/>
          <p14:tracePt t="24634" x="2178050" y="450850"/>
          <p14:tracePt t="24651" x="2127250" y="450850"/>
          <p14:tracePt t="24668" x="2003425" y="476250"/>
          <p14:tracePt t="24684" x="1927225" y="487363"/>
          <p14:tracePt t="24702" x="1878013" y="487363"/>
          <p14:tracePt t="24705" x="1827213" y="500063"/>
          <p14:tracePt t="24718" x="1790700" y="500063"/>
          <p14:tracePt t="24735" x="1752600" y="500063"/>
          <p14:tracePt t="24752" x="1739900" y="500063"/>
          <p14:tracePt t="24777" x="1752600" y="500063"/>
          <p14:tracePt t="24788" x="1778000" y="500063"/>
          <p14:tracePt t="24801" x="1801813" y="500063"/>
          <p14:tracePt t="24818" x="1827213" y="500063"/>
          <p14:tracePt t="24839" x="1878013" y="500063"/>
          <p14:tracePt t="24852" x="1903413" y="500063"/>
          <p14:tracePt t="24871" x="1939925" y="500063"/>
          <p14:tracePt t="24887" x="2003425" y="500063"/>
          <p14:tracePt t="24903" x="2039938" y="500063"/>
          <p14:tracePt t="24919" x="2078038" y="512763"/>
          <p14:tracePt t="24937" x="2190750" y="525463"/>
          <p14:tracePt t="24953" x="2265363" y="525463"/>
          <p14:tracePt t="24970" x="2339975" y="538163"/>
          <p14:tracePt t="24986" x="2452688" y="538163"/>
          <p14:tracePt t="25004" x="2528888" y="538163"/>
          <p14:tracePt t="25020" x="2641600" y="538163"/>
          <p14:tracePt t="25037" x="2690813" y="538163"/>
          <p14:tracePt t="25053" x="2716213" y="538163"/>
          <p14:tracePt t="25070" x="2767013" y="538163"/>
          <p14:tracePt t="25141" x="2703513" y="538163"/>
          <p14:tracePt t="25154" x="2654300" y="525463"/>
          <p14:tracePt t="25166" x="2603500" y="512763"/>
          <p14:tracePt t="25179" x="2565400" y="512763"/>
          <p14:tracePt t="25189" x="2541588" y="512763"/>
          <p14:tracePt t="25207" x="2503488" y="512763"/>
          <p14:tracePt t="25219" x="2478088" y="512763"/>
          <p14:tracePt t="25239" x="2352675" y="538163"/>
          <p14:tracePt t="25253" x="2265363" y="576263"/>
          <p14:tracePt t="25271" x="2139950" y="612775"/>
          <p14:tracePt t="25288" x="1852613" y="750888"/>
          <p14:tracePt t="25305" x="1701800" y="812800"/>
          <p14:tracePt t="25320" x="1539875" y="863600"/>
          <p14:tracePt t="25322" x="1427163" y="901700"/>
          <p14:tracePt t="25337" x="1314450" y="925513"/>
          <p14:tracePt t="25354" x="1214438" y="950913"/>
          <p14:tracePt t="25372" x="1038225" y="989013"/>
          <p14:tracePt t="25387" x="963613" y="1014413"/>
          <p14:tracePt t="25405" x="938213" y="1038225"/>
          <p14:tracePt t="25422" x="850900" y="1089025"/>
          <p14:tracePt t="25438" x="825500" y="1114425"/>
          <p14:tracePt t="25454" x="788988" y="1163638"/>
          <p14:tracePt t="25456" x="738188" y="1227138"/>
          <p14:tracePt t="25471" x="676275" y="1276350"/>
          <p14:tracePt t="25487" x="600075" y="1327150"/>
          <p14:tracePt t="25507" x="488950" y="1389063"/>
          <p14:tracePt t="25521" x="425450" y="1414463"/>
          <p14:tracePt t="25539" x="387350" y="1427163"/>
          <p14:tracePt t="25555" x="350838" y="1427163"/>
          <p14:tracePt t="25572" x="350838" y="1439863"/>
          <p14:tracePt t="25639" x="363538" y="1439863"/>
          <p14:tracePt t="25650" x="387350" y="1427163"/>
          <p14:tracePt t="25662" x="400050" y="1414463"/>
          <p14:tracePt t="25677" x="412750" y="1414463"/>
          <p14:tracePt t="25688" x="450850" y="1414463"/>
          <p14:tracePt t="25706" x="488950" y="1414463"/>
          <p14:tracePt t="25722" x="525463" y="1414463"/>
          <p14:tracePt t="25724" x="550863" y="1414463"/>
          <p14:tracePt t="25739" x="576263" y="1401763"/>
          <p14:tracePt t="25755" x="588963" y="1389063"/>
          <p14:tracePt t="25777" x="612775" y="1376363"/>
          <p14:tracePt t="25796" x="612775" y="1363663"/>
          <p14:tracePt t="25844" x="600075" y="1363663"/>
          <p14:tracePt t="25856" x="576263" y="1363663"/>
          <p14:tracePt t="25869" x="550863" y="1350963"/>
          <p14:tracePt t="25966" x="576263" y="1350963"/>
          <p14:tracePt t="25978" x="588963" y="1350963"/>
          <p14:tracePt t="25990" x="612775" y="1350963"/>
          <p14:tracePt t="26002" x="638175" y="1350963"/>
          <p14:tracePt t="26015" x="676275" y="1339850"/>
          <p14:tracePt t="26026" x="712788" y="1327150"/>
          <p14:tracePt t="26040" x="776288" y="1314450"/>
          <p14:tracePt t="26056" x="825500" y="1289050"/>
          <p14:tracePt t="26074" x="938213" y="1250950"/>
          <p14:tracePt t="26076" x="1076325" y="1176338"/>
          <p14:tracePt t="26088" x="1227138" y="1114425"/>
          <p14:tracePt t="26110" x="1414463" y="1014413"/>
          <p14:tracePt t="26114" x="1639888" y="912813"/>
          <p14:tracePt t="26123" x="1890713" y="788988"/>
          <p14:tracePt t="26140" x="2027238" y="712788"/>
          <p14:tracePt t="26156" x="2178050" y="650875"/>
          <p14:tracePt t="26175" x="2416175" y="538163"/>
          <p14:tracePt t="26190" x="2541588" y="487363"/>
          <p14:tracePt t="26207" x="2641600" y="425450"/>
          <p14:tracePt t="26209" x="2741613" y="363538"/>
          <p14:tracePt t="26222" x="2816225" y="325438"/>
          <p14:tracePt t="26240" x="2867025" y="300038"/>
          <p14:tracePt t="26256" x="2890838" y="300038"/>
          <p14:tracePt t="26318" x="2879725" y="300038"/>
          <p14:tracePt t="26330" x="2854325" y="300038"/>
          <p14:tracePt t="26342" x="2803525" y="325438"/>
          <p14:tracePt t="26355" x="2767013" y="325438"/>
          <p14:tracePt t="26366" x="2690813" y="363538"/>
          <p14:tracePt t="26378" x="2616200" y="400050"/>
          <p14:tracePt t="26391" x="2516188" y="450850"/>
          <p14:tracePt t="26406" x="2428875" y="500063"/>
          <p14:tracePt t="26423" x="2339975" y="550863"/>
          <p14:tracePt t="26441" x="2228850" y="600075"/>
          <p14:tracePt t="26456" x="2203450" y="600075"/>
          <p14:tracePt t="26499" x="2239963" y="600075"/>
          <p14:tracePt t="26512" x="2290763" y="600075"/>
          <p14:tracePt t="26524" x="2339975" y="600075"/>
          <p14:tracePt t="26536" x="2416175" y="588963"/>
          <p14:tracePt t="26549" x="2478088" y="588963"/>
          <p14:tracePt t="26561" x="2554288" y="588963"/>
          <p14:tracePt t="26576" x="2616200" y="588963"/>
          <p14:tracePt t="26590" x="2667000" y="588963"/>
          <p14:tracePt t="26608" x="2741613" y="588963"/>
          <p14:tracePt t="26624" x="2778125" y="588963"/>
          <p14:tracePt t="26641" x="2803525" y="588963"/>
          <p14:tracePt t="26658" x="2816225" y="576263"/>
          <p14:tracePt t="26706" x="2803525" y="576263"/>
          <p14:tracePt t="26717" x="2778125" y="576263"/>
          <p14:tracePt t="26936" x="2790825" y="576263"/>
          <p14:tracePt t="26959" x="2803525" y="576263"/>
          <p14:tracePt t="26971" x="2841625" y="576263"/>
          <p14:tracePt t="26984" x="2867025" y="576263"/>
          <p14:tracePt t="26997" x="2890838" y="588963"/>
          <p14:tracePt t="27009" x="2916238" y="588963"/>
          <p14:tracePt t="27023" x="2954338" y="600075"/>
          <p14:tracePt t="27040" x="2979738" y="612775"/>
          <p14:tracePt t="27057" x="3067050" y="625475"/>
          <p14:tracePt t="27075" x="3116263" y="625475"/>
          <p14:tracePt t="27090" x="3167063" y="638175"/>
          <p14:tracePt t="27109" x="3279775" y="663575"/>
          <p14:tracePt t="27124" x="3305175" y="663575"/>
          <p14:tracePt t="27142" x="3328988" y="676275"/>
          <p14:tracePt t="27157" x="3354388" y="676275"/>
          <p14:tracePt t="27276" x="3354388" y="688975"/>
          <p14:tracePt t="27312" x="3354388" y="700088"/>
          <p14:tracePt t="27336" x="3354388" y="712788"/>
          <p14:tracePt t="27349" x="3341688" y="712788"/>
          <p14:tracePt t="27372" x="3328988" y="725488"/>
          <p14:tracePt t="27384" x="3305175" y="725488"/>
          <p14:tracePt t="27397" x="3292475" y="738188"/>
          <p14:tracePt t="27411" x="3254375" y="750888"/>
          <p14:tracePt t="27425" x="3216275" y="763588"/>
          <p14:tracePt t="27443" x="3167063" y="788988"/>
          <p14:tracePt t="27457" x="3041650" y="863600"/>
          <p14:tracePt t="27475" x="2967038" y="912813"/>
          <p14:tracePt t="27491" x="2867025" y="963613"/>
          <p14:tracePt t="27509" x="2716213" y="1076325"/>
          <p14:tracePt t="27524" x="2628900" y="1125538"/>
          <p14:tracePt t="27542" x="2478088" y="1201738"/>
          <p14:tracePt t="27560" x="2403475" y="1227138"/>
          <p14:tracePt t="27577" x="2352675" y="1250950"/>
          <p14:tracePt t="27579" x="2303463" y="1250950"/>
          <p14:tracePt t="27593" x="2252663" y="1250950"/>
          <p14:tracePt t="27611" x="2216150" y="1250950"/>
          <p14:tracePt t="27627" x="2165350" y="1250950"/>
          <p14:tracePt t="27644" x="2139950" y="1250950"/>
          <p14:tracePt t="27659" x="2127250" y="1250950"/>
          <p14:tracePt t="27678" x="2116138" y="1250950"/>
          <p14:tracePt t="27693" x="2116138" y="1238250"/>
          <p14:tracePt t="27725" x="2103438" y="1238250"/>
          <p14:tracePt t="27775" x="2103438" y="1227138"/>
          <p14:tracePt t="27786" x="2090738" y="1214438"/>
          <p14:tracePt t="27799" x="2078038" y="1214438"/>
          <p14:tracePt t="27813" x="2078038" y="1201738"/>
          <p14:tracePt t="28186" x="2078038" y="1189038"/>
          <p14:tracePt t="28198" x="2065338" y="1189038"/>
          <p14:tracePt t="28235" x="2065338" y="1176338"/>
          <p14:tracePt t="28260" x="2065338" y="1163638"/>
          <p14:tracePt t="28307" x="2065338" y="1150938"/>
          <p14:tracePt t="28319" x="2052638" y="1150938"/>
          <p14:tracePt t="28347" x="2052638" y="1138238"/>
          <p14:tracePt t="28369" x="2039938" y="1138238"/>
          <p14:tracePt t="28382" x="2027238" y="1125538"/>
          <p14:tracePt t="28404" x="2027238" y="1114425"/>
          <p14:tracePt t="28417" x="2014538" y="1101725"/>
          <p14:tracePt t="28440" x="2003425" y="1089025"/>
          <p14:tracePt t="28466" x="1990725" y="1089025"/>
          <p14:tracePt t="28483" x="1978025" y="1076325"/>
          <p14:tracePt t="28514" x="1978025" y="1063625"/>
          <p14:tracePt t="28610" x="1990725" y="1063625"/>
          <p14:tracePt t="28634" x="2003425" y="1063625"/>
          <p14:tracePt t="28658" x="2027238" y="1063625"/>
          <p14:tracePt t="28683" x="2039938" y="1076325"/>
          <p14:tracePt t="28707" x="2065338" y="1076325"/>
          <p14:tracePt t="28720" x="2078038" y="1089025"/>
          <p14:tracePt t="28731" x="2103438" y="1089025"/>
          <p14:tracePt t="28743" x="2116138" y="1089025"/>
          <p14:tracePt t="28755" x="2139950" y="1089025"/>
          <p14:tracePt t="28768" x="2178050" y="1089025"/>
          <p14:tracePt t="28780" x="2203450" y="1089025"/>
          <p14:tracePt t="28795" x="2228850" y="1089025"/>
          <p14:tracePt t="28812" x="2239963" y="1089025"/>
          <p14:tracePt t="28829" x="2278063" y="1089025"/>
          <p14:tracePt t="28848" x="2290763" y="1089025"/>
          <p14:tracePt t="28862" x="2303463" y="1089025"/>
          <p14:tracePt t="28879" x="2316163" y="1089025"/>
          <p14:tracePt t="28901" x="2328863" y="1089025"/>
          <p14:tracePt t="28926" x="2339975" y="1076325"/>
          <p14:tracePt t="28938" x="2352675" y="1076325"/>
          <p14:tracePt t="28962" x="2365375" y="1076325"/>
          <p14:tracePt t="28986" x="2378075" y="1076325"/>
          <p14:tracePt t="29011" x="2390775" y="1076325"/>
          <p14:tracePt t="29023" x="2403475" y="1076325"/>
          <p14:tracePt t="29047" x="2416175" y="1076325"/>
          <p14:tracePt t="29059" x="2416175" y="1063625"/>
          <p14:tracePt t="29071" x="2428875" y="1063625"/>
          <p14:tracePt t="29096" x="2441575" y="1063625"/>
          <p14:tracePt t="29107" x="2452688" y="1050925"/>
          <p14:tracePt t="29121" x="2452688" y="1038225"/>
          <p14:tracePt t="29131" x="2465388" y="1038225"/>
          <p14:tracePt t="29157" x="2478088" y="1038225"/>
          <p14:tracePt t="29170" x="2478088" y="1025525"/>
          <p14:tracePt t="29206" x="2490788" y="1025525"/>
          <p14:tracePt t="29218" x="2503488" y="1025525"/>
          <p14:tracePt t="29242" x="2516188" y="1025525"/>
          <p14:tracePt t="29267" x="2528888" y="1025525"/>
          <p14:tracePt t="29291" x="2554288" y="1025525"/>
          <p14:tracePt t="29303" x="2578100" y="1025525"/>
          <p14:tracePt t="29317" x="2590800" y="1025525"/>
          <p14:tracePt t="29327" x="2616200" y="1025525"/>
          <p14:tracePt t="29339" x="2641600" y="1025525"/>
          <p14:tracePt t="29351" x="2667000" y="1025525"/>
          <p14:tracePt t="29365" x="2690813" y="1025525"/>
          <p14:tracePt t="29381" x="2716213" y="1025525"/>
          <p14:tracePt t="29397" x="2741613" y="1025525"/>
          <p14:tracePt t="29399" x="2767013" y="1025525"/>
          <p14:tracePt t="29418" x="2790825" y="1038225"/>
          <p14:tracePt t="29430" x="2816225" y="1050925"/>
          <p14:tracePt t="29449" x="2867025" y="1050925"/>
          <p14:tracePt t="29465" x="2890838" y="1050925"/>
          <p14:tracePt t="29480" x="2916238" y="1063625"/>
          <p14:tracePt t="29496" x="2941638" y="1063625"/>
          <p14:tracePt t="29514" x="2967038" y="1063625"/>
          <p14:tracePt t="29532" x="2979738" y="1063625"/>
          <p14:tracePt t="29547" x="2992438" y="1063625"/>
          <p14:tracePt t="29569" x="3003550" y="1063625"/>
          <p14:tracePt t="29582" x="3016250" y="1063625"/>
          <p14:tracePt t="29597" x="3016250" y="1076325"/>
          <p14:tracePt t="29617" x="3028950" y="1076325"/>
          <p14:tracePt t="29642" x="3041650" y="1076325"/>
          <p14:tracePt t="29896" x="3054350" y="1076325"/>
          <p14:tracePt t="29908" x="3067050" y="1076325"/>
          <p14:tracePt t="29933" x="3079750" y="1076325"/>
          <p14:tracePt t="29944" x="3092450" y="1076325"/>
          <p14:tracePt t="29957" x="3116263" y="1076325"/>
          <p14:tracePt t="29970" x="3128963" y="1076325"/>
          <p14:tracePt t="29983" x="3154363" y="1076325"/>
          <p14:tracePt t="29998" x="3167063" y="1076325"/>
          <p14:tracePt t="30018" x="3192463" y="1076325"/>
          <p14:tracePt t="30031" x="3205163" y="1076325"/>
          <p14:tracePt t="30050" x="3216275" y="1076325"/>
          <p14:tracePt t="30066" x="3228975" y="1076325"/>
          <p14:tracePt t="30083" x="3254375" y="1076325"/>
          <p14:tracePt t="30098" x="3267075" y="1076325"/>
          <p14:tracePt t="30116" x="3328988" y="1076325"/>
          <p14:tracePt t="30132" x="3367088" y="1076325"/>
          <p14:tracePt t="30149" x="3392488" y="1076325"/>
          <p14:tracePt t="30151" x="3429000" y="1076325"/>
          <p14:tracePt t="30165" x="3479800" y="1076325"/>
          <p14:tracePt t="30182" x="3530600" y="1076325"/>
          <p14:tracePt t="30199" x="3643313" y="1089025"/>
          <p14:tracePt t="30216" x="3679825" y="1101725"/>
          <p14:tracePt t="30232" x="3717925" y="1101725"/>
          <p14:tracePt t="30250" x="3792538" y="1101725"/>
          <p14:tracePt t="30266" x="3830638" y="1101725"/>
          <p14:tracePt t="30284" x="3867150" y="1101725"/>
          <p14:tracePt t="30285" x="3905250" y="1101725"/>
          <p14:tracePt t="30299" x="3930650" y="1101725"/>
          <p14:tracePt t="30317" x="3968750" y="1101725"/>
          <p14:tracePt t="30333" x="4030663" y="1101725"/>
          <p14:tracePt t="30350" x="4068763" y="1101725"/>
          <p14:tracePt t="30365" x="4105275" y="1101725"/>
          <p14:tracePt t="30383" x="4181475" y="1101725"/>
          <p14:tracePt t="30399" x="4205288" y="1101725"/>
          <p14:tracePt t="30417" x="4230688" y="1101725"/>
          <p14:tracePt t="30418" x="4268788" y="1089025"/>
          <p14:tracePt t="30433" x="4281488" y="1089025"/>
          <p14:tracePt t="30450" x="4305300" y="1063625"/>
          <p14:tracePt t="30746" x="4318000" y="1063625"/>
          <p14:tracePt t="30783" x="4330700" y="1076325"/>
          <p14:tracePt t="30794" x="4343400" y="1076325"/>
          <p14:tracePt t="30833" x="4356100" y="1076325"/>
          <p14:tracePt t="30844" x="4368800" y="1089025"/>
          <p14:tracePt t="30856" x="4381500" y="1089025"/>
          <p14:tracePt t="30869" x="4394200" y="1101725"/>
          <p14:tracePt t="30892" x="4418013" y="1114425"/>
          <p14:tracePt t="30903" x="4430713" y="1125538"/>
          <p14:tracePt t="30919" x="4443413" y="1138238"/>
          <p14:tracePt t="30936" x="4481513" y="1150938"/>
          <p14:tracePt t="30954" x="4518025" y="1201738"/>
          <p14:tracePt t="30968" x="4543425" y="1227138"/>
          <p14:tracePt t="30986" x="4556125" y="1263650"/>
          <p14:tracePt t="30989" x="4594225" y="1301750"/>
          <p14:tracePt t="31003" x="4619625" y="1350963"/>
          <p14:tracePt t="31019" x="4656138" y="1427163"/>
          <p14:tracePt t="31037" x="4743450" y="1576388"/>
          <p14:tracePt t="31052" x="4768850" y="1652588"/>
          <p14:tracePt t="31070" x="4832350" y="1727200"/>
          <p14:tracePt t="31088" x="4919663" y="1889125"/>
          <p14:tracePt t="31102" x="4932363" y="1952625"/>
          <p14:tracePt t="31120" x="4968875" y="2014538"/>
          <p14:tracePt t="31123" x="4994275" y="2065338"/>
          <p14:tracePt t="31136" x="5006975" y="2089150"/>
          <p14:tracePt t="31154" x="5045075" y="2139950"/>
          <p14:tracePt t="31168" x="5068888" y="2165350"/>
          <p14:tracePt t="31170" x="5106988" y="2201863"/>
          <p14:tracePt t="31185" x="5132388" y="2227263"/>
          <p14:tracePt t="31202" x="5181600" y="2265363"/>
          <p14:tracePt t="31220" x="5257800" y="2327275"/>
          <p14:tracePt t="31235" x="5319713" y="2352675"/>
          <p14:tracePt t="31253" x="5345113" y="2378075"/>
          <p14:tracePt t="31257" x="5383213" y="2390775"/>
          <p14:tracePt t="31270" x="5407025" y="2414588"/>
          <p14:tracePt t="31286" x="5445125" y="2427288"/>
          <p14:tracePt t="31303" x="5483225" y="2478088"/>
          <p14:tracePt t="31319" x="5483225" y="2516188"/>
          <p14:tracePt t="31535" x="5483225" y="2527300"/>
          <p14:tracePt t="31559" x="5483225" y="2540000"/>
          <p14:tracePt t="31583" x="5483225" y="2565400"/>
          <p14:tracePt t="31595" x="5483225" y="2578100"/>
          <p14:tracePt t="31607" x="5495925" y="2603500"/>
          <p14:tracePt t="31621" x="5495925" y="2627313"/>
          <p14:tracePt t="31636" x="5495925" y="2652713"/>
          <p14:tracePt t="31654" x="5495925" y="2690813"/>
          <p14:tracePt t="31669" x="5507038" y="2765425"/>
          <p14:tracePt t="31688" x="5507038" y="2790825"/>
          <p14:tracePt t="31703" x="5507038" y="2816225"/>
          <p14:tracePt t="31704" x="5507038" y="2840038"/>
          <p14:tracePt t="31720" x="5507038" y="2878138"/>
          <p14:tracePt t="31736" x="5507038" y="2890838"/>
          <p14:tracePt t="31756" x="5507038" y="2952750"/>
          <p14:tracePt t="31770" x="5507038" y="2978150"/>
          <p14:tracePt t="31788" x="5507038" y="3003550"/>
          <p14:tracePt t="31791" x="5507038" y="3054350"/>
          <p14:tracePt t="31803" x="5507038" y="3090863"/>
          <p14:tracePt t="31821" x="5507038" y="3116263"/>
          <p14:tracePt t="31838" x="5507038" y="3178175"/>
          <p14:tracePt t="31855" x="5495925" y="3203575"/>
          <p14:tracePt t="31871" x="5470525" y="3241675"/>
          <p14:tracePt t="31889" x="5457825" y="3267075"/>
          <p14:tracePt t="31904" x="5445125" y="3290888"/>
          <p14:tracePt t="31922" x="5419725" y="3316288"/>
          <p14:tracePt t="31925" x="5407025" y="3341688"/>
          <p14:tracePt t="31938" x="5383213" y="3367088"/>
          <p14:tracePt t="31958" x="5345113" y="3403600"/>
          <p14:tracePt t="31961" x="5294313" y="3441700"/>
          <p14:tracePt t="31972" x="5245100" y="3479800"/>
          <p14:tracePt t="31988" x="5170488" y="3516313"/>
          <p14:tracePt t="32004" x="5068888" y="3567113"/>
          <p14:tracePt t="32022" x="4906963" y="3667125"/>
          <p14:tracePt t="32037" x="4832350" y="3679825"/>
          <p14:tracePt t="32060" x="4694238" y="3754438"/>
          <p14:tracePt t="32071" x="4630738" y="3779838"/>
          <p14:tracePt t="32089" x="4594225" y="3803650"/>
          <p14:tracePt t="32104" x="4556125" y="3816350"/>
          <p14:tracePt t="32121" x="4481513" y="3867150"/>
          <p14:tracePt t="32137" x="4456113" y="3867150"/>
          <p14:tracePt t="32156" x="4418013" y="3892550"/>
          <p14:tracePt t="32178" x="4406900" y="3892550"/>
          <p14:tracePt t="32191" x="4394200" y="3905250"/>
          <p14:tracePt t="32555" x="4381500" y="3905250"/>
          <p14:tracePt t="32567" x="4343400" y="3916363"/>
          <p14:tracePt t="32579" x="4305300" y="3941763"/>
          <p14:tracePt t="32592" x="4256088" y="3954463"/>
          <p14:tracePt t="32605" x="4205288" y="3967163"/>
          <p14:tracePt t="32623" x="4117975" y="3979863"/>
          <p14:tracePt t="32639" x="3930650" y="3979863"/>
          <p14:tracePt t="32656" x="3843338" y="3979863"/>
          <p14:tracePt t="32672" x="3779838" y="3979863"/>
          <p14:tracePt t="32690" x="3605213" y="3954463"/>
          <p14:tracePt t="32706" x="3530600" y="3929063"/>
          <p14:tracePt t="32724" x="3454400" y="3905250"/>
          <p14:tracePt t="32739" x="3379788" y="3841750"/>
          <p14:tracePt t="32756" x="3328988" y="3816350"/>
          <p14:tracePt t="32773" x="3254375" y="3716338"/>
          <p14:tracePt t="32790" x="3192463" y="3629025"/>
          <p14:tracePt t="32806" x="3103563" y="3541713"/>
          <p14:tracePt t="32808" x="3028950" y="3429000"/>
          <p14:tracePt t="32823" x="2941638" y="3328988"/>
          <p14:tracePt t="32839" x="2854325" y="3178175"/>
          <p14:tracePt t="32861" x="2703513" y="2903538"/>
          <p14:tracePt t="32873" x="2641600" y="2803525"/>
          <p14:tracePt t="32891" x="2554288" y="2678113"/>
          <p14:tracePt t="32907" x="2403475" y="2452688"/>
          <p14:tracePt t="32924" x="2328863" y="2339975"/>
          <p14:tracePt t="32939" x="2265363" y="2214563"/>
          <p14:tracePt t="32957" x="2165350" y="2014538"/>
          <p14:tracePt t="32972" x="2139950" y="1939925"/>
          <p14:tracePt t="32991" x="2103438" y="1839913"/>
          <p14:tracePt t="32993" x="2078038" y="1752600"/>
          <p14:tracePt t="33005" x="2052638" y="1663700"/>
          <p14:tracePt t="33024" x="2027238" y="1589088"/>
          <p14:tracePt t="33040" x="2003425" y="1514475"/>
          <p14:tracePt t="33056" x="2003425" y="1476375"/>
          <p14:tracePt t="33075" x="2003425" y="1463675"/>
          <p14:tracePt t="33125" x="2003425" y="1501775"/>
          <p14:tracePt t="33136" x="2003425" y="1552575"/>
          <p14:tracePt t="33148" x="2003425" y="1589088"/>
          <p14:tracePt t="33160" x="2003425" y="1627188"/>
          <p14:tracePt t="33173" x="2003425" y="1652588"/>
          <p14:tracePt t="33191" x="2003425" y="1676400"/>
          <p14:tracePt t="33206" x="2003425" y="1689100"/>
          <p14:tracePt t="33224" x="2003425" y="1739900"/>
          <p14:tracePt t="33240" x="2014538" y="1752600"/>
          <p14:tracePt t="33257" x="2014538" y="1789113"/>
          <p14:tracePt t="33273" x="2014538" y="1801813"/>
          <p14:tracePt t="33290" x="2014538" y="1827213"/>
          <p14:tracePt t="33307" x="2014538" y="1865313"/>
          <p14:tracePt t="33324" x="2014538" y="1889125"/>
          <p14:tracePt t="33340" x="2014538" y="1901825"/>
          <p14:tracePt t="33341" x="2014538" y="1927225"/>
          <p14:tracePt t="33358" x="2014538" y="1939925"/>
          <p14:tracePt t="33373" x="2014538" y="1952625"/>
          <p14:tracePt t="33391" x="2014538" y="1965325"/>
          <p14:tracePt t="33463" x="2014538" y="1952625"/>
          <p14:tracePt t="33475" x="2014538" y="1939925"/>
          <p14:tracePt t="33488" x="2014538" y="1927225"/>
          <p14:tracePt t="33500" x="2014538" y="1914525"/>
          <p14:tracePt t="33513" x="2014538" y="1889125"/>
          <p14:tracePt t="33527" x="2014538" y="1876425"/>
          <p14:tracePt t="33541" x="2014538" y="1865313"/>
          <p14:tracePt t="33560" x="2014538" y="1852613"/>
          <p14:tracePt t="33938" x="2014538" y="1839913"/>
          <p14:tracePt t="34023" x="2014538" y="1827213"/>
          <p14:tracePt t="34217" x="2003425" y="1827213"/>
          <p14:tracePt t="34302" x="2003425" y="1814513"/>
          <p14:tracePt t="34327" x="1990725" y="1814513"/>
          <p14:tracePt t="34338" x="1990725" y="1801813"/>
          <p14:tracePt t="34350" x="1978025" y="1801813"/>
          <p14:tracePt t="34363" x="1978025" y="1789113"/>
          <p14:tracePt t="34387" x="1978025" y="1776413"/>
          <p14:tracePt t="34401" x="1978025" y="1765300"/>
          <p14:tracePt t="34423" x="1965325" y="1752600"/>
          <p14:tracePt t="34447" x="1965325" y="1727200"/>
          <p14:tracePt t="34471" x="1965325" y="1714500"/>
          <p14:tracePt t="34484" x="1965325" y="1701800"/>
          <p14:tracePt t="34509" x="1965325" y="1676400"/>
          <p14:tracePt t="34533" x="1965325" y="1663700"/>
          <p14:tracePt t="34557" x="1965325" y="1639888"/>
          <p14:tracePt t="34581" x="1965325" y="1627188"/>
          <p14:tracePt t="34617" x="1965325" y="1614488"/>
          <p14:tracePt t="34631" x="1965325" y="1601788"/>
          <p14:tracePt t="34666" x="1965325" y="1589088"/>
          <p14:tracePt t="34788" x="1978025" y="1614488"/>
          <p14:tracePt t="34800" x="1990725" y="1614488"/>
          <p14:tracePt t="34813" x="2003425" y="1639888"/>
          <p14:tracePt t="34824" x="2027238" y="1652588"/>
          <p14:tracePt t="34836" x="2065338" y="1676400"/>
          <p14:tracePt t="34847" x="2116138" y="1689100"/>
          <p14:tracePt t="34862" x="2152650" y="1727200"/>
          <p14:tracePt t="34879" x="2190750" y="1752600"/>
          <p14:tracePt t="34896" x="2228850" y="1765300"/>
          <p14:tracePt t="34912" x="2252663" y="1776413"/>
          <p14:tracePt t="34931" x="2265363" y="1789113"/>
          <p14:tracePt t="34934" x="2278063" y="1789113"/>
          <p14:tracePt t="35030" x="2265363" y="1789113"/>
          <p14:tracePt t="35041" x="2252663" y="1789113"/>
          <p14:tracePt t="35053" x="2239963" y="1801813"/>
          <p14:tracePt t="35068" x="2228850" y="1801813"/>
          <p14:tracePt t="35078" x="2203450" y="1801813"/>
          <p14:tracePt t="35095" x="2190750" y="1801813"/>
          <p14:tracePt t="35115" x="2165350" y="1801813"/>
          <p14:tracePt t="35128" x="2152650" y="1801813"/>
          <p14:tracePt t="35151" x="2139950" y="1801813"/>
          <p14:tracePt t="35163" x="2127250" y="1801813"/>
          <p14:tracePt t="35186" x="2116138" y="1801813"/>
          <p14:tracePt t="35320" x="2116138" y="1789113"/>
          <p14:tracePt t="35405" x="2116138" y="1776413"/>
          <p14:tracePt t="35515" x="2127250" y="1776413"/>
          <p14:tracePt t="35526" x="2139950" y="1776413"/>
          <p14:tracePt t="35539" x="2152650" y="1776413"/>
          <p14:tracePt t="35551" x="2165350" y="1776413"/>
          <p14:tracePt t="35565" x="2190750" y="1776413"/>
          <p14:tracePt t="35579" x="2228850" y="1801813"/>
          <p14:tracePt t="35597" x="2252663" y="1814513"/>
          <p14:tracePt t="35599" x="2278063" y="1827213"/>
          <p14:tracePt t="35613" x="2290763" y="1839913"/>
          <p14:tracePt t="35631" x="2303463" y="1852613"/>
          <p14:tracePt t="35646" x="2316163" y="1865313"/>
          <p14:tracePt t="35663" x="2316163" y="1876425"/>
          <p14:tracePt t="35679" x="2316163" y="1889125"/>
          <p14:tracePt t="35697" x="2316163" y="1914525"/>
          <p14:tracePt t="35713" x="2303463" y="1927225"/>
          <p14:tracePt t="35731" x="2278063" y="1927225"/>
          <p14:tracePt t="35746" x="2239963" y="1939925"/>
          <p14:tracePt t="35765" x="2216150" y="1939925"/>
          <p14:tracePt t="35780" x="2165350" y="1939925"/>
          <p14:tracePt t="35797" x="2139950" y="1939925"/>
          <p14:tracePt t="35813" x="2116138" y="1939925"/>
          <p14:tracePt t="35831" x="2065338" y="1939925"/>
          <p14:tracePt t="35847" x="2052638" y="1927225"/>
          <p14:tracePt t="35864" x="2039938" y="1927225"/>
          <p14:tracePt t="35866" x="2039938" y="1914525"/>
          <p14:tracePt t="35965" x="2052638" y="1914525"/>
          <p14:tracePt t="35989" x="2065338" y="1914525"/>
          <p14:tracePt t="36001" x="2078038" y="1914525"/>
          <p14:tracePt t="36013" x="2090738" y="1914525"/>
          <p14:tracePt t="36025" x="2116138" y="1914525"/>
          <p14:tracePt t="36038" x="2139950" y="1927225"/>
          <p14:tracePt t="36049" x="2165350" y="1939925"/>
          <p14:tracePt t="36067" x="2190750" y="1952625"/>
          <p14:tracePt t="36082" x="2228850" y="1965325"/>
          <p14:tracePt t="36099" x="2239963" y="1989138"/>
          <p14:tracePt t="36116" x="2252663" y="1989138"/>
          <p14:tracePt t="36134" x="2252663" y="2001838"/>
          <p14:tracePt t="36148" x="2252663" y="2014538"/>
          <p14:tracePt t="36165" x="2252663" y="2027238"/>
          <p14:tracePt t="36182" x="2178050" y="2039938"/>
          <p14:tracePt t="36199" x="2152650" y="2039938"/>
          <p14:tracePt t="36216" x="2116138" y="2052638"/>
          <p14:tracePt t="36218" x="2090738" y="2065338"/>
          <p14:tracePt t="36232" x="2065338" y="2089150"/>
          <p14:tracePt t="36248" x="2052638" y="2101850"/>
          <p14:tracePt t="36272" x="2039938" y="2152650"/>
          <p14:tracePt t="36282" x="2039938" y="2165350"/>
          <p14:tracePt t="36300" x="2039938" y="2178050"/>
          <p14:tracePt t="36316" x="2039938" y="2201863"/>
          <p14:tracePt t="36341" x="2039938" y="2214563"/>
          <p14:tracePt t="36351" x="2052638" y="2214563"/>
          <p14:tracePt t="36366" x="2065338" y="2214563"/>
          <p14:tracePt t="36383" x="2078038" y="2214563"/>
          <p14:tracePt t="36400" x="2090738" y="2227263"/>
          <p14:tracePt t="36406" x="2103438" y="2227263"/>
          <p14:tracePt t="36425" x="2116138" y="2227263"/>
          <p14:tracePt t="36450" x="2127250" y="2227263"/>
          <p14:tracePt t="36462" x="2139950" y="2227263"/>
          <p14:tracePt t="36584" x="2127250" y="2252663"/>
          <p14:tracePt t="36595" x="2116138" y="2265363"/>
          <p14:tracePt t="36607" x="2116138" y="2290763"/>
          <p14:tracePt t="36618" x="2116138" y="2314575"/>
          <p14:tracePt t="36636" x="2103438" y="2339975"/>
          <p14:tracePt t="36650" x="2103438" y="2378075"/>
          <p14:tracePt t="36669" x="2103438" y="2452688"/>
          <p14:tracePt t="36683" x="2103438" y="2478088"/>
          <p14:tracePt t="36701" x="2103438" y="2503488"/>
          <p14:tracePt t="36704" x="2103438" y="2516188"/>
          <p14:tracePt t="36718" x="2103438" y="2527300"/>
          <p14:tracePt t="36939" x="2103438" y="2552700"/>
          <p14:tracePt t="36946" x="2103438" y="2590800"/>
          <p14:tracePt t="36960" x="2103438" y="2627313"/>
          <p14:tracePt t="36972" x="2103438" y="2678113"/>
          <p14:tracePt t="36985" x="2103438" y="2778125"/>
          <p14:tracePt t="37001" x="2103438" y="2878138"/>
          <p14:tracePt t="37017" x="2103438" y="2978150"/>
          <p14:tracePt t="37019" x="2103438" y="3054350"/>
          <p14:tracePt t="37042" x="2103438" y="3078163"/>
          <p14:tracePt t="37045" x="2103438" y="3103563"/>
          <p14:tracePt t="37056" x="2103438" y="3116263"/>
          <p14:tracePt t="37070" x="2103438" y="3141663"/>
          <p14:tracePt t="37092" x="2103438" y="3154363"/>
          <p14:tracePt t="37337" x="2103438" y="3128963"/>
          <p14:tracePt t="37347" x="2103438" y="3103563"/>
          <p14:tracePt t="37359" x="2103438" y="3065463"/>
          <p14:tracePt t="37372" x="2103438" y="3028950"/>
          <p14:tracePt t="37386" x="2116138" y="2952750"/>
          <p14:tracePt t="37403" x="2116138" y="2865438"/>
          <p14:tracePt t="37419" x="2139950" y="2665413"/>
          <p14:tracePt t="37436" x="2139950" y="2565400"/>
          <p14:tracePt t="37451" x="2139950" y="2427288"/>
          <p14:tracePt t="37471" x="2152650" y="2178050"/>
          <p14:tracePt t="37486" x="2165350" y="2039938"/>
          <p14:tracePt t="37503" x="2165350" y="1876425"/>
          <p14:tracePt t="37506" x="2178050" y="1739900"/>
          <p14:tracePt t="37518" x="2190750" y="1627188"/>
          <p14:tracePt t="37535" x="2203450" y="1527175"/>
          <p14:tracePt t="37551" x="2216150" y="1450975"/>
          <p14:tracePt t="37569" x="2239963" y="1363663"/>
          <p14:tracePt t="37585" x="2252663" y="1327150"/>
          <p14:tracePt t="37603" x="2252663" y="1314450"/>
          <p14:tracePt t="37905" x="2252663" y="1327150"/>
          <p14:tracePt t="37941" x="2252663" y="1339850"/>
          <p14:tracePt t="38099" x="2265363" y="1339850"/>
          <p14:tracePt t="38111" x="2290763" y="1339850"/>
          <p14:tracePt t="38122" x="2316163" y="1339850"/>
          <p14:tracePt t="38135" x="2352675" y="1350963"/>
          <p14:tracePt t="38148" x="2403475" y="1350963"/>
          <p14:tracePt t="38160" x="2478088" y="1363663"/>
          <p14:tracePt t="38172" x="2541588" y="1376363"/>
          <p14:tracePt t="38186" x="2628900" y="1376363"/>
          <p14:tracePt t="38204" x="2716213" y="1389063"/>
          <p14:tracePt t="38220" x="2903538" y="1414463"/>
          <p14:tracePt t="38237" x="2979738" y="1427163"/>
          <p14:tracePt t="38253" x="3041650" y="1427163"/>
          <p14:tracePt t="38271" x="3167063" y="1439863"/>
          <p14:tracePt t="38286" x="3254375" y="1450975"/>
          <p14:tracePt t="38304" x="3317875" y="1463675"/>
          <p14:tracePt t="38306" x="3392488" y="1489075"/>
          <p14:tracePt t="38320" x="3479800" y="1489075"/>
          <p14:tracePt t="38337" x="3541713" y="1501775"/>
          <p14:tracePt t="38354" x="3779838" y="1514475"/>
          <p14:tracePt t="38371" x="3879850" y="1527175"/>
          <p14:tracePt t="38387" x="3968750" y="1527175"/>
          <p14:tracePt t="38405" x="4143375" y="1527175"/>
          <p14:tracePt t="38420" x="4243388" y="1527175"/>
          <p14:tracePt t="38438" x="4318000" y="1527175"/>
          <p14:tracePt t="38439" x="4394200" y="1539875"/>
          <p14:tracePt t="38454" x="4430713" y="1539875"/>
          <p14:tracePt t="38473" x="4481513" y="1539875"/>
          <p14:tracePt t="38476" x="4518025" y="1539875"/>
          <p14:tracePt t="38488" x="4556125" y="1539875"/>
          <p14:tracePt t="38505" x="4594225" y="1539875"/>
          <p14:tracePt t="38520" x="4619625" y="1539875"/>
          <p14:tracePt t="38767" x="4656138" y="1539875"/>
          <p14:tracePt t="38780" x="4681538" y="1539875"/>
          <p14:tracePt t="38791" x="4732338" y="1539875"/>
          <p14:tracePt t="38803" x="4806950" y="1539875"/>
          <p14:tracePt t="38816" x="4856163" y="1539875"/>
          <p14:tracePt t="38827" x="4919663" y="1539875"/>
          <p14:tracePt t="38843" x="4968875" y="1539875"/>
          <p14:tracePt t="38856" x="5019675" y="1539875"/>
          <p14:tracePt t="38873" x="5094288" y="1539875"/>
          <p14:tracePt t="38878" x="5132388" y="1539875"/>
          <p14:tracePt t="38890" x="5170488" y="1539875"/>
          <p14:tracePt t="38908" x="5194300" y="1539875"/>
          <p14:tracePt t="38923" x="5232400" y="1539875"/>
          <p14:tracePt t="38941" x="5257800" y="1539875"/>
          <p14:tracePt t="38956" x="5270500" y="1539875"/>
          <p14:tracePt t="38974" x="5294313" y="1539875"/>
          <p14:tracePt t="38989" x="5307013" y="1539875"/>
          <p14:tracePt t="39007" x="5319713" y="1539875"/>
          <p14:tracePt t="39010" x="5332413" y="1539875"/>
          <p14:tracePt t="39023" x="5345113" y="1539875"/>
          <p14:tracePt t="39040" x="5357813" y="1539875"/>
          <p14:tracePt t="39057" x="5370513" y="1539875"/>
          <p14:tracePt t="39216" x="5357813" y="1539875"/>
          <p14:tracePt t="39228" x="5345113" y="1539875"/>
          <p14:tracePt t="39252" x="5332413" y="1539875"/>
          <p14:tracePt t="39277" x="5332413" y="1527175"/>
          <p14:tracePt t="39520" x="5281613" y="1527175"/>
          <p14:tracePt t="39532" x="5219700" y="1527175"/>
          <p14:tracePt t="39545" x="5119688" y="1527175"/>
          <p14:tracePt t="39557" x="5019675" y="1527175"/>
          <p14:tracePt t="39576" x="4868863" y="1527175"/>
          <p14:tracePt t="39592" x="4568825" y="1527175"/>
          <p14:tracePt t="39609" x="4418013" y="1527175"/>
          <p14:tracePt t="39624" x="4230688" y="1527175"/>
          <p14:tracePt t="39643" x="3917950" y="1539875"/>
          <p14:tracePt t="39658" x="3767138" y="1539875"/>
          <p14:tracePt t="39677" x="3467100" y="1539875"/>
          <p14:tracePt t="39694" x="3341688" y="1539875"/>
          <p14:tracePt t="39708" x="3241675" y="1539875"/>
          <p14:tracePt t="39725" x="3028950" y="1527175"/>
          <p14:tracePt t="39743" x="2916238" y="1514475"/>
          <p14:tracePt t="39758" x="2816225" y="1514475"/>
          <p14:tracePt t="39776" x="2678113" y="1489075"/>
          <p14:tracePt t="39791" x="2603500" y="1476375"/>
          <p14:tracePt t="39811" x="2452688" y="1463675"/>
          <p14:tracePt t="39825" x="2365375" y="1463675"/>
          <p14:tracePt t="39842" x="2316163" y="1463675"/>
          <p14:tracePt t="39859" x="2239963" y="1463675"/>
          <p14:tracePt t="39876" x="2228850" y="1463675"/>
          <p14:tracePt t="39892" x="2203450" y="1463675"/>
          <p14:tracePt t="39909" x="2165350" y="1476375"/>
          <p14:tracePt t="39926" x="2152650" y="1489075"/>
          <p14:tracePt t="39943" x="2139950" y="1514475"/>
          <p14:tracePt t="39947" x="2116138" y="1552575"/>
          <p14:tracePt t="39959" x="2103438" y="1601788"/>
          <p14:tracePt t="39975" x="2090738" y="1652588"/>
          <p14:tracePt t="39993" x="2078038" y="1789113"/>
          <p14:tracePt t="40009" x="2078038" y="1839913"/>
          <p14:tracePt t="40026" x="2078038" y="1889125"/>
          <p14:tracePt t="40028" x="2078038" y="1952625"/>
          <p14:tracePt t="40042" x="2090738" y="1978025"/>
          <p14:tracePt t="40058" x="2116138" y="2001838"/>
          <p14:tracePt t="40079" x="2127250" y="2039938"/>
          <p14:tracePt t="40092" x="2139950" y="2052638"/>
          <p14:tracePt t="40117" x="2139950" y="2078038"/>
          <p14:tracePt t="40162" x="2139950" y="2065338"/>
          <p14:tracePt t="40174" x="2139950" y="2052638"/>
          <p14:tracePt t="40186" x="2127250" y="2014538"/>
          <p14:tracePt t="40198" x="2127250" y="1978025"/>
          <p14:tracePt t="40210" x="2127250" y="1939925"/>
          <p14:tracePt t="40224" x="2116138" y="1901825"/>
          <p14:tracePt t="40242" x="2116138" y="1876425"/>
          <p14:tracePt t="40258" x="2116138" y="1852613"/>
          <p14:tracePt t="40276" x="2103438" y="1852613"/>
          <p14:tracePt t="40308" x="2103438" y="1889125"/>
          <p14:tracePt t="40319" x="2103438" y="1927225"/>
          <p14:tracePt t="40331" x="2103438" y="1978025"/>
          <p14:tracePt t="40345" x="2103438" y="2001838"/>
          <p14:tracePt t="40359" x="2103438" y="2027238"/>
          <p14:tracePt t="40376" x="2103438" y="2052638"/>
          <p14:tracePt t="40392" x="2103438" y="2089150"/>
          <p14:tracePt t="40410" x="2103438" y="2101850"/>
          <p14:tracePt t="40452" x="2103438" y="2089150"/>
          <p14:tracePt t="40465" x="2103438" y="2065338"/>
          <p14:tracePt t="40478" x="2103438" y="2027238"/>
          <p14:tracePt t="40647" x="2103438" y="2039938"/>
          <p14:tracePt t="40660" x="2103438" y="2065338"/>
          <p14:tracePt t="40671" x="2103438" y="2078038"/>
          <p14:tracePt t="40684" x="2103438" y="2089150"/>
          <p14:tracePt t="40694" x="2103438" y="2114550"/>
          <p14:tracePt t="40710" x="2103438" y="2127250"/>
          <p14:tracePt t="40725" x="2103438" y="2152650"/>
          <p14:tracePt t="40744" x="2103438" y="2214563"/>
          <p14:tracePt t="40759" x="2103438" y="2252663"/>
          <p14:tracePt t="40776" x="2103438" y="2290763"/>
          <p14:tracePt t="40792" x="2090738" y="2352675"/>
          <p14:tracePt t="40811" x="2090738" y="2403475"/>
          <p14:tracePt t="40827" x="2090738" y="2439988"/>
          <p14:tracePt t="40829" x="2090738" y="2490788"/>
          <p14:tracePt t="40846" x="2090738" y="2527300"/>
          <p14:tracePt t="40861" x="2090738" y="2578100"/>
          <p14:tracePt t="40879" x="2090738" y="2690813"/>
          <p14:tracePt t="40894" x="2090738" y="2752725"/>
          <p14:tracePt t="40912" x="2090738" y="2840038"/>
          <p14:tracePt t="40916" x="2090738" y="2903538"/>
          <p14:tracePt t="40929" x="2090738" y="2978150"/>
          <p14:tracePt t="40945" x="2090738" y="3028950"/>
          <p14:tracePt t="40961" x="2090738" y="3090863"/>
          <p14:tracePt t="40963" x="2090738" y="3141663"/>
          <p14:tracePt t="40981" x="2090738" y="3190875"/>
          <p14:tracePt t="40995" x="2090738" y="3241675"/>
          <p14:tracePt t="41013" x="2090738" y="3341688"/>
          <p14:tracePt t="41028" x="2090738" y="3378200"/>
          <p14:tracePt t="41047" x="2090738" y="3403600"/>
          <p14:tracePt t="41049" x="2078038" y="3416300"/>
          <p14:tracePt t="41062" x="2078038" y="3429000"/>
          <p14:tracePt t="41080" x="2065338" y="3441700"/>
          <p14:tracePt t="41095" x="2065338" y="3454400"/>
          <p14:tracePt t="41133" x="2065338" y="3441700"/>
          <p14:tracePt t="41147" x="2065338" y="3429000"/>
          <p14:tracePt t="41158" x="2052638" y="3403600"/>
          <p14:tracePt t="41170" x="2052638" y="3367088"/>
          <p14:tracePt t="41181" x="2039938" y="3328988"/>
          <p14:tracePt t="41194" x="2027238" y="3267075"/>
          <p14:tracePt t="41213" x="2014538" y="3216275"/>
          <p14:tracePt t="41229" x="1990725" y="3016250"/>
          <p14:tracePt t="41247" x="1990725" y="2840038"/>
          <p14:tracePt t="41262" x="1965325" y="2678113"/>
          <p14:tracePt t="41281" x="1939925" y="2314575"/>
          <p14:tracePt t="41296" x="1939925" y="2152650"/>
          <p14:tracePt t="41317" x="1927225" y="1978025"/>
          <p14:tracePt t="41328" x="1927225" y="1927225"/>
          <p14:tracePt t="41347" x="1927225" y="1901825"/>
          <p14:tracePt t="41364" x="1927225" y="1865313"/>
          <p14:tracePt t="41437" x="1927225" y="1889125"/>
          <p14:tracePt t="41451" x="1927225" y="1914525"/>
          <p14:tracePt t="41461" x="1939925" y="1939925"/>
          <p14:tracePt t="41473" x="1939925" y="1978025"/>
          <p14:tracePt t="41485" x="1939925" y="2014538"/>
          <p14:tracePt t="41497" x="1952625" y="2052638"/>
          <p14:tracePt t="41513" x="1952625" y="2089150"/>
          <p14:tracePt t="41529" x="1965325" y="2139950"/>
          <p14:tracePt t="41547" x="1965325" y="2214563"/>
          <p14:tracePt t="41563" x="1978025" y="2265363"/>
          <p14:tracePt t="41585" x="1990725" y="2378075"/>
          <p14:tracePt t="41596" x="1990725" y="2452688"/>
          <p14:tracePt t="41614" x="1990725" y="2516188"/>
          <p14:tracePt t="41630" x="2003425" y="2640013"/>
          <p14:tracePt t="41647" x="2003425" y="2728913"/>
          <p14:tracePt t="41663" x="2003425" y="2790825"/>
          <p14:tracePt t="41685" x="2003425" y="2928938"/>
          <p14:tracePt t="41696" x="2003425" y="2978150"/>
          <p14:tracePt t="41716" x="2003425" y="3116263"/>
          <p14:tracePt t="41729" x="2003425" y="3190875"/>
          <p14:tracePt t="41747" x="2003425" y="3254375"/>
          <p14:tracePt t="41764" x="2003425" y="3378200"/>
          <p14:tracePt t="41780" x="2003425" y="3429000"/>
          <p14:tracePt t="41797" x="2003425" y="3479800"/>
          <p14:tracePt t="41814" x="2003425" y="3579813"/>
          <p14:tracePt t="41830" x="2003425" y="3629025"/>
          <p14:tracePt t="41848" x="2003425" y="3654425"/>
          <p14:tracePt t="41850" x="2003425" y="3679825"/>
          <p14:tracePt t="41863" x="2003425" y="3692525"/>
          <p14:tracePt t="41881" x="2003425" y="3703638"/>
          <p14:tracePt t="41983" x="2003425" y="3716338"/>
          <p14:tracePt t="42007" x="2003425" y="3729038"/>
          <p14:tracePt t="42031" x="2003425" y="3754438"/>
          <p14:tracePt t="42069" x="1990725" y="3754438"/>
          <p14:tracePt t="42083" x="1990725" y="3767138"/>
          <p14:tracePt t="42310" x="1978025" y="3754438"/>
          <p14:tracePt t="42322" x="1952625" y="3754438"/>
          <p14:tracePt t="42333" x="1939925" y="3729038"/>
          <p14:tracePt t="42350" x="1927225" y="3716338"/>
          <p14:tracePt t="42364" x="1914525" y="3703638"/>
          <p14:tracePt t="42383" x="1852613" y="3629025"/>
          <p14:tracePt t="42397" x="1814513" y="3567113"/>
          <p14:tracePt t="42415" x="1790700" y="3490913"/>
          <p14:tracePt t="42431" x="1727200" y="3303588"/>
          <p14:tracePt t="42448" x="1701800" y="3216275"/>
          <p14:tracePt t="42464" x="1677988" y="3116263"/>
          <p14:tracePt t="42481" x="1652588" y="2852738"/>
          <p14:tracePt t="42497" x="1639888" y="2740025"/>
          <p14:tracePt t="42516" x="1627188" y="2565400"/>
          <p14:tracePt t="42531" x="1614488" y="2516188"/>
          <p14:tracePt t="42548" x="1614488" y="2478088"/>
          <p14:tracePt t="42565" x="1614488" y="2439988"/>
          <p14:tracePt t="42638" x="1614488" y="2452688"/>
          <p14:tracePt t="42651" x="1614488" y="2478088"/>
          <p14:tracePt t="42661" x="1614488" y="2516188"/>
          <p14:tracePt t="42673" x="1614488" y="2565400"/>
          <p14:tracePt t="42687" x="1614488" y="2616200"/>
          <p14:tracePt t="42698" x="1614488" y="2665413"/>
          <p14:tracePt t="42717" x="1614488" y="2703513"/>
          <p14:tracePt t="42731" x="1614488" y="2752725"/>
          <p14:tracePt t="42748" x="1614488" y="2816225"/>
          <p14:tracePt t="42764" x="1614488" y="2852738"/>
          <p14:tracePt t="42783" x="1614488" y="2941638"/>
          <p14:tracePt t="42798" x="1614488" y="2990850"/>
          <p14:tracePt t="42816" x="1614488" y="3028950"/>
          <p14:tracePt t="42831" x="1614488" y="3103563"/>
          <p14:tracePt t="42848" x="1614488" y="3128963"/>
          <p14:tracePt t="42865" x="1614488" y="3154363"/>
          <p14:tracePt t="42882" x="1614488" y="3165475"/>
          <p14:tracePt t="42905" x="1601788" y="3128963"/>
          <p14:tracePt t="42917" x="1589088" y="3065463"/>
          <p14:tracePt t="42931" x="1577975" y="2965450"/>
          <p14:tracePt t="42950" x="1577975" y="2852738"/>
          <p14:tracePt t="42965" x="1565275" y="2578100"/>
          <p14:tracePt t="42982" x="1552575" y="2427288"/>
          <p14:tracePt t="42998" x="1552575" y="2314575"/>
          <p14:tracePt t="43000" x="1552575" y="2214563"/>
          <p14:tracePt t="43016" x="1552575" y="2165350"/>
          <p14:tracePt t="43032" x="1552575" y="2127250"/>
          <p14:tracePt t="43051" x="1552575" y="2114550"/>
          <p14:tracePt t="43073" x="1552575" y="2127250"/>
          <p14:tracePt t="43087" x="1552575" y="2190750"/>
          <p14:tracePt t="43099" x="1552575" y="2239963"/>
          <p14:tracePt t="43116" x="1552575" y="2314575"/>
          <p14:tracePt t="43132" x="1552575" y="2365375"/>
          <p14:tracePt t="43149" x="1565275" y="2490788"/>
          <p14:tracePt t="43165" x="1565275" y="2552700"/>
          <p14:tracePt t="43182" x="1577975" y="2765425"/>
          <p14:tracePt t="43199" x="1577975" y="2878138"/>
          <p14:tracePt t="43216" x="1577975" y="2990850"/>
          <p14:tracePt t="43232" x="1577975" y="3278188"/>
          <p14:tracePt t="43250" x="1577975" y="3403600"/>
          <p14:tracePt t="43266" x="1577975" y="3529013"/>
          <p14:tracePt t="43284" x="1577975" y="3729038"/>
          <p14:tracePt t="43299" x="1577975" y="3803650"/>
          <p14:tracePt t="43317" x="1577975" y="3929063"/>
          <p14:tracePt t="43332" x="1577975" y="3954463"/>
          <p14:tracePt t="43350" x="1577975" y="3967163"/>
          <p14:tracePt t="43402" x="1577975" y="3929063"/>
          <p14:tracePt t="43414" x="1577975" y="3867150"/>
          <p14:tracePt t="43426" x="1577975" y="3816350"/>
          <p14:tracePt t="43438" x="1577975" y="3741738"/>
          <p14:tracePt t="43452" x="1577975" y="3679825"/>
          <p14:tracePt t="43467" x="1577975" y="3579813"/>
          <p14:tracePt t="43487" x="1589088" y="3341688"/>
          <p14:tracePt t="43501" x="1601788" y="3203575"/>
          <p14:tracePt t="43520" x="1614488" y="3041650"/>
          <p14:tracePt t="43535" x="1665288" y="2752725"/>
          <p14:tracePt t="43552" x="1689100" y="2652713"/>
          <p14:tracePt t="43568" x="1701800" y="2578100"/>
          <p14:tracePt t="43586" x="1727200" y="2527300"/>
          <p14:tracePt t="43608" x="1739900" y="2527300"/>
          <p14:tracePt t="43633" x="1752600" y="2540000"/>
          <p14:tracePt t="43645" x="1752600" y="2565400"/>
          <p14:tracePt t="43657" x="1752600" y="2603500"/>
          <p14:tracePt t="43669" x="1752600" y="2640013"/>
          <p14:tracePt t="43686" x="1752600" y="2678113"/>
          <p14:tracePt t="43701" x="1752600" y="2716213"/>
          <p14:tracePt t="43722" x="1752600" y="2790825"/>
          <p14:tracePt t="43735" x="1752600" y="2840038"/>
          <p14:tracePt t="43751" x="1765300" y="2890838"/>
          <p14:tracePt t="43756" x="1778000" y="2952750"/>
          <p14:tracePt t="43768" x="1778000" y="3003550"/>
          <p14:tracePt t="43785" x="1790700" y="3090863"/>
          <p14:tracePt t="43803" x="1801813" y="3267075"/>
          <p14:tracePt t="43819" x="1814513" y="3316288"/>
          <p14:tracePt t="43836" x="1814513" y="3354388"/>
          <p14:tracePt t="43853" x="1827213" y="3403600"/>
          <p14:tracePt t="43912" x="1827213" y="3367088"/>
          <p14:tracePt t="43924" x="1827213" y="3316288"/>
          <p14:tracePt t="43936" x="1827213" y="3278188"/>
          <p14:tracePt t="43948" x="1827213" y="3228975"/>
          <p14:tracePt t="43961" x="1827213" y="3190875"/>
          <p14:tracePt t="43973" x="1827213" y="3165475"/>
          <p14:tracePt t="43987" x="1827213" y="3141663"/>
          <p14:tracePt t="44002" x="1827213" y="3128963"/>
          <p14:tracePt t="44022" x="1827213" y="3090863"/>
          <p14:tracePt t="44035" x="1814513" y="3078163"/>
          <p14:tracePt t="44053" x="1814513" y="3041650"/>
          <p14:tracePt t="44071" x="1814513" y="3003550"/>
          <p14:tracePt t="44087" x="1814513" y="2990850"/>
          <p14:tracePt t="44103" x="1801813" y="2965450"/>
          <p14:tracePt t="44121" x="1801813" y="2952750"/>
          <p14:tracePt t="45113" x="1814513" y="2952750"/>
          <p14:tracePt t="45283" x="1827213" y="2952750"/>
          <p14:tracePt t="45331" x="1839913" y="2952750"/>
          <p14:tracePt t="45367" x="1852613" y="2952750"/>
          <p14:tracePt t="45380" x="1865313" y="2952750"/>
          <p14:tracePt t="45392" x="1890713" y="2952750"/>
          <p14:tracePt t="45405" x="1903413" y="2941638"/>
          <p14:tracePt t="45416" x="1927225" y="2941638"/>
          <p14:tracePt t="45430" x="1952625" y="2941638"/>
          <p14:tracePt t="45440" x="1978025" y="2941638"/>
          <p14:tracePt t="45456" x="2014538" y="2928938"/>
          <p14:tracePt t="45473" x="2052638" y="2928938"/>
          <p14:tracePt t="45490" x="2127250" y="2916238"/>
          <p14:tracePt t="45505" x="2165350" y="2916238"/>
          <p14:tracePt t="45522" x="2216150" y="2903538"/>
          <p14:tracePt t="45538" x="2303463" y="2903538"/>
          <p14:tracePt t="45556" x="2352675" y="2890838"/>
          <p14:tracePt t="45573" x="2452688" y="2878138"/>
          <p14:tracePt t="45590" x="2541588" y="2878138"/>
          <p14:tracePt t="45605" x="2628900" y="2878138"/>
          <p14:tracePt t="45622" x="2790825" y="2878138"/>
          <p14:tracePt t="45639" x="2890838" y="2878138"/>
          <p14:tracePt t="45656" x="3028950" y="2890838"/>
          <p14:tracePt t="45973" x="3041650" y="2890838"/>
          <p14:tracePt t="46023" x="3041650" y="2878138"/>
          <p14:tracePt t="46060" x="3041650" y="2865438"/>
          <p14:tracePt t="46144" x="3054350" y="2865438"/>
          <p14:tracePt t="46157" x="3054350" y="2852738"/>
          <p14:tracePt t="46169" x="3067050" y="2852738"/>
          <p14:tracePt t="46181" x="3079750" y="2852738"/>
          <p14:tracePt t="46193" x="3092450" y="2840038"/>
          <p14:tracePt t="46207" x="3092450" y="2828925"/>
          <p14:tracePt t="46224" x="3116263" y="2828925"/>
          <p14:tracePt t="46241" x="3141663" y="2803525"/>
          <p14:tracePt t="46258" x="3167063" y="2803525"/>
          <p14:tracePt t="46274" x="3179763" y="2778125"/>
          <p14:tracePt t="46292" x="3216275" y="2765425"/>
          <p14:tracePt t="46307" x="3241675" y="2752725"/>
          <p14:tracePt t="46327" x="3279775" y="2740025"/>
          <p14:tracePt t="46341" x="3292475" y="2740025"/>
          <p14:tracePt t="46358" x="3305175" y="2728913"/>
          <p14:tracePt t="46375" x="3328988" y="2716213"/>
          <p14:tracePt t="46392" x="3354388" y="2716213"/>
          <p14:tracePt t="46411" x="3354388" y="2703513"/>
          <p14:tracePt t="46427" x="3367088" y="2703513"/>
          <p14:tracePt t="46448" x="3379788" y="2703513"/>
          <p14:tracePt t="46461" x="3379788" y="2690813"/>
          <p14:tracePt t="46484" x="3392488" y="2678113"/>
          <p14:tracePt t="46509" x="3405188" y="2678113"/>
          <p14:tracePt t="46533" x="3417888" y="2678113"/>
          <p14:tracePt t="46558" x="3441700" y="2665413"/>
          <p14:tracePt t="46569" x="3467100" y="2665413"/>
          <p14:tracePt t="46582" x="3492500" y="2665413"/>
          <p14:tracePt t="46595" x="3541713" y="2652713"/>
          <p14:tracePt t="46610" x="3605213" y="2627313"/>
          <p14:tracePt t="46629" x="3654425" y="2616200"/>
          <p14:tracePt t="46631" x="3743325" y="2590800"/>
          <p14:tracePt t="46645" x="3856038" y="2565400"/>
          <p14:tracePt t="46661" x="3992563" y="2540000"/>
          <p14:tracePt t="46665" x="4105275" y="2516188"/>
          <p14:tracePt t="46678" x="4217988" y="2503488"/>
          <p14:tracePt t="46694" x="4368800" y="2490788"/>
          <p14:tracePt t="46709" x="4506913" y="2490788"/>
          <p14:tracePt t="46728" x="4656138" y="2490788"/>
          <p14:tracePt t="46933" x="4668838" y="2490788"/>
          <p14:tracePt t="46956" x="4681538" y="2478088"/>
          <p14:tracePt t="46969" x="4706938" y="2478088"/>
          <p14:tracePt t="46981" x="4743450" y="2452688"/>
          <p14:tracePt t="46996" x="4781550" y="2414588"/>
          <p14:tracePt t="47010" x="4843463" y="2403475"/>
          <p14:tracePt t="47027" x="4894263" y="2378075"/>
          <p14:tracePt t="47033" x="4968875" y="2339975"/>
          <p14:tracePt t="47044" x="5068888" y="2290763"/>
          <p14:tracePt t="47062" x="5170488" y="2252663"/>
          <p14:tracePt t="47078" x="5394325" y="2165350"/>
          <p14:tracePt t="47095" x="5545138" y="2114550"/>
          <p14:tracePt t="47112" x="5719763" y="2065338"/>
          <p14:tracePt t="47129" x="6045200" y="1939925"/>
          <p14:tracePt t="47144" x="6196013" y="1865313"/>
          <p14:tracePt t="47161" x="6396038" y="1814513"/>
          <p14:tracePt t="47165" x="6534150" y="1739900"/>
          <p14:tracePt t="47177" x="6646863" y="1689100"/>
          <p14:tracePt t="47195" x="6696075" y="1652588"/>
          <p14:tracePt t="47211" x="6746875" y="1614488"/>
          <p14:tracePt t="47382" x="6746875" y="1601788"/>
          <p14:tracePt t="47396" x="6746875" y="1589088"/>
          <p14:tracePt t="47406" x="6746875" y="1576388"/>
          <p14:tracePt t="47418" x="6746875" y="1563688"/>
          <p14:tracePt t="47432" x="6746875" y="1552575"/>
          <p14:tracePt t="47444" x="6746875" y="1539875"/>
          <p14:tracePt t="47465" x="6746875" y="1527175"/>
          <p14:tracePt t="47468" x="6746875" y="1514475"/>
          <p14:tracePt t="47479" x="6734175" y="1501775"/>
          <p14:tracePt t="47497" x="6721475" y="1489075"/>
          <p14:tracePt t="47512" x="6708775" y="1476375"/>
          <p14:tracePt t="47529" x="6672263" y="1439863"/>
          <p14:tracePt t="47546" x="6646863" y="1414463"/>
          <p14:tracePt t="47563" x="6621463" y="1401763"/>
          <p14:tracePt t="47565" x="6572250" y="1363663"/>
          <p14:tracePt t="47578" x="6534150" y="1350963"/>
          <p14:tracePt t="47597" x="6483350" y="1301750"/>
          <p14:tracePt t="47600" x="6446838" y="1250950"/>
          <p14:tracePt t="47613" x="6396038" y="1227138"/>
          <p14:tracePt t="47630" x="6370638" y="1201738"/>
          <p14:tracePt t="47645" x="6334125" y="1163638"/>
          <p14:tracePt t="47664" x="6283325" y="1114425"/>
          <p14:tracePt t="47679" x="6259513" y="1101725"/>
          <p14:tracePt t="47696" x="6259513" y="1089025"/>
          <p14:tracePt t="47712" x="6259513" y="1063625"/>
          <p14:tracePt t="47730" x="6259513" y="1050925"/>
          <p14:tracePt t="47746" x="6259513" y="1038225"/>
          <p14:tracePt t="47771" x="6259513" y="1025525"/>
          <p14:tracePt t="47868" x="6270625" y="1025525"/>
          <p14:tracePt t="47915" x="6283325" y="1025525"/>
          <p14:tracePt t="47989" x="6283325" y="1038225"/>
          <p14:tracePt t="48099" x="6283325" y="1050925"/>
          <p14:tracePt t="48110" x="6296025" y="1050925"/>
          <p14:tracePt t="48135" x="6296025" y="1063625"/>
          <p14:tracePt t="48170" x="6296025" y="1076325"/>
          <p14:tracePt t="48195" x="6296025" y="1089025"/>
          <p14:tracePt t="48375" x="6308725" y="1089025"/>
          <p14:tracePt t="48449" x="6321425" y="1089025"/>
          <p14:tracePt t="48473" x="6334125" y="1089025"/>
          <p14:tracePt t="48546" x="6346825" y="1089025"/>
          <p14:tracePt t="48606" x="6359525" y="1089025"/>
          <p14:tracePt t="48643" x="6370638" y="1089025"/>
          <p14:tracePt t="48655" x="6383338" y="1089025"/>
          <p14:tracePt t="48668" x="6396038" y="1089025"/>
          <p14:tracePt t="48692" x="6408738" y="1089025"/>
          <p14:tracePt t="48704" x="6421438" y="1089025"/>
          <p14:tracePt t="48715" x="6434138" y="1089025"/>
          <p14:tracePt t="48739" x="6446838" y="1089025"/>
          <p14:tracePt t="48768" x="6459538" y="1089025"/>
          <p14:tracePt t="48777" x="6472238" y="1089025"/>
          <p14:tracePt t="48789" x="6483350" y="1089025"/>
          <p14:tracePt t="48814" x="6508750" y="1089025"/>
          <p14:tracePt t="48838" x="6521450" y="1089025"/>
          <p14:tracePt t="48849" x="6534150" y="1089025"/>
          <p14:tracePt t="48863" x="6546850" y="1089025"/>
          <p14:tracePt t="48875" x="6559550" y="1089025"/>
          <p14:tracePt t="48899" x="6572250" y="1089025"/>
          <p14:tracePt t="48922" x="6584950" y="1089025"/>
          <p14:tracePt t="48934" x="6596063" y="1089025"/>
          <p14:tracePt t="48959" x="6608763" y="1089025"/>
          <p14:tracePt t="48984" x="6621463" y="1089025"/>
          <p14:tracePt t="48997" x="6634163" y="1089025"/>
          <p14:tracePt t="49009" x="6646863" y="1089025"/>
          <p14:tracePt t="49035" x="6659563" y="1089025"/>
          <p14:tracePt t="49044" x="6672263" y="1089025"/>
          <p14:tracePt t="49069" x="6684963" y="1089025"/>
          <p14:tracePt t="49081" x="6696075" y="1089025"/>
          <p14:tracePt t="49105" x="6708775" y="1089025"/>
          <p14:tracePt t="49130" x="6721475" y="1089025"/>
          <p14:tracePt t="49154" x="6734175" y="1089025"/>
          <p14:tracePt t="49167" x="6746875" y="1089025"/>
          <p14:tracePt t="49202" x="6759575" y="1089025"/>
          <p14:tracePt t="49615" x="6746875" y="1089025"/>
          <p14:tracePt t="49627" x="6734175" y="1089025"/>
          <p14:tracePt t="49651" x="6721475" y="1089025"/>
          <p14:tracePt t="49663" x="6708775" y="1089025"/>
          <p14:tracePt t="49687" x="6684963" y="1089025"/>
          <p14:tracePt t="49703" x="6659563" y="1089025"/>
          <p14:tracePt t="49711" x="6646863" y="1089025"/>
          <p14:tracePt t="49724" x="6621463" y="1089025"/>
          <p14:tracePt t="49736" x="6584950" y="1101725"/>
          <p14:tracePt t="49751" x="6559550" y="1101725"/>
          <p14:tracePt t="49768" x="6546850" y="1114425"/>
          <p14:tracePt t="49786" x="6496050" y="1125538"/>
          <p14:tracePt t="49801" x="6483350" y="1125538"/>
          <p14:tracePt t="49820" x="6459538" y="1125538"/>
          <p14:tracePt t="49845" x="6446838" y="1125538"/>
          <p14:tracePt t="49858" x="6446838" y="1138238"/>
          <p14:tracePt t="49893" x="6434138" y="1138238"/>
          <p14:tracePt t="49978" x="6434138" y="1150938"/>
          <p14:tracePt t="50015" x="6446838" y="1150938"/>
          <p14:tracePt t="50041" x="6459538" y="1150938"/>
          <p14:tracePt t="50052" x="6472238" y="1150938"/>
          <p14:tracePt t="50065" x="6483350" y="1150938"/>
          <p14:tracePt t="50088" x="6508750" y="1150938"/>
          <p14:tracePt t="50113" x="6521450" y="1150938"/>
          <p14:tracePt t="50125" x="6546850" y="1138238"/>
          <p14:tracePt t="50148" x="6559550" y="1138238"/>
          <p14:tracePt t="50160" x="6584950" y="1138238"/>
          <p14:tracePt t="50173" x="6596063" y="1138238"/>
          <p14:tracePt t="50186" x="6608763" y="1138238"/>
          <p14:tracePt t="50203" x="6621463" y="1138238"/>
          <p14:tracePt t="50219" x="6634163" y="1138238"/>
          <p14:tracePt t="50221" x="6646863" y="1138238"/>
          <p14:tracePt t="50245" x="6659563" y="1138238"/>
          <p14:tracePt t="50282" x="6672263" y="1138238"/>
          <p14:tracePt t="50319" x="6684963" y="1138238"/>
          <p14:tracePt t="50331" x="6684963" y="1125538"/>
          <p14:tracePt t="50368" x="6696075" y="1125538"/>
          <p14:tracePt t="50476" x="6708775" y="1125538"/>
          <p14:tracePt t="50512" x="6721475" y="1125538"/>
          <p14:tracePt t="50549" x="6734175" y="1125538"/>
          <p14:tracePt t="50562" x="6746875" y="1125538"/>
          <p14:tracePt t="50585" x="6759575" y="1125538"/>
          <p14:tracePt t="50610" x="6772275" y="1125538"/>
          <p14:tracePt t="50658" x="6784975" y="1125538"/>
          <p14:tracePt t="50840" x="6784975" y="1138238"/>
          <p14:tracePt t="50876" x="6784975" y="1150938"/>
          <p14:tracePt t="50913" x="6784975" y="1163638"/>
          <p14:tracePt t="50949" x="6784975" y="1176338"/>
          <p14:tracePt t="50961" x="6784975" y="1189038"/>
          <p14:tracePt t="50973" x="6784975" y="1201738"/>
          <p14:tracePt t="50998" x="6784975" y="1214438"/>
          <p14:tracePt t="51011" x="6784975" y="1227138"/>
          <p14:tracePt t="51022" x="6784975" y="1238250"/>
          <p14:tracePt t="51038" x="6784975" y="1250950"/>
          <p14:tracePt t="51053" x="6784975" y="1263650"/>
          <p14:tracePt t="51073" x="6784975" y="1301750"/>
          <p14:tracePt t="51087" x="6784975" y="1314450"/>
          <p14:tracePt t="51108" x="6784975" y="1339850"/>
          <p14:tracePt t="51131" x="6784975" y="1350963"/>
          <p14:tracePt t="51145" x="6784975" y="1363663"/>
          <p14:tracePt t="51240" x="6784975" y="1350963"/>
          <p14:tracePt t="51398" x="6784975" y="1401763"/>
          <p14:tracePt t="51410" x="6759575" y="1439863"/>
          <p14:tracePt t="51422" x="6746875" y="1463675"/>
          <p14:tracePt t="51435" x="6734175" y="1489075"/>
          <p14:tracePt t="51447" x="6708775" y="1501775"/>
          <p14:tracePt t="51458" x="6696075" y="1514475"/>
          <p14:tracePt t="51474" x="6684963" y="1527175"/>
          <p14:tracePt t="51489" x="6659563" y="1539875"/>
          <p14:tracePt t="51506" x="6608763" y="1563688"/>
          <p14:tracePt t="51522" x="6572250" y="1576388"/>
          <p14:tracePt t="51538" x="6546850" y="1589088"/>
          <p14:tracePt t="51557" x="6483350" y="1601788"/>
          <p14:tracePt t="51571" x="6472238" y="1601788"/>
          <p14:tracePt t="51588" x="6459538" y="1601788"/>
          <p14:tracePt t="51604" x="6434138" y="1601788"/>
          <p14:tracePt t="51622" x="6421438" y="1601788"/>
          <p14:tracePt t="51689" x="6421438" y="1589088"/>
          <p14:tracePt t="51713" x="6421438" y="1576388"/>
          <p14:tracePt t="51762" x="6434138" y="1576388"/>
          <p14:tracePt t="51811" x="6446838" y="1576388"/>
          <p14:tracePt t="51835" x="6459538" y="1576388"/>
          <p14:tracePt t="51932" x="6472238" y="1576388"/>
          <p14:tracePt t="51980" x="6483350" y="1563688"/>
          <p14:tracePt t="52006" x="6496050" y="1563688"/>
          <p14:tracePt t="52017" x="6508750" y="1563688"/>
          <p14:tracePt t="52041" x="6521450" y="1563688"/>
          <p14:tracePt t="52068" x="6534150" y="1563688"/>
          <p14:tracePt t="52077" x="6559550" y="1563688"/>
          <p14:tracePt t="52092" x="6572250" y="1563688"/>
          <p14:tracePt t="52102" x="6596063" y="1563688"/>
          <p14:tracePt t="52115" x="6621463" y="1563688"/>
          <p14:tracePt t="52128" x="6646863" y="1563688"/>
          <p14:tracePt t="52140" x="6684963" y="1563688"/>
          <p14:tracePt t="52158" x="6721475" y="1563688"/>
          <p14:tracePt t="52175" x="6772275" y="1563688"/>
          <p14:tracePt t="52192" x="6821488" y="1563688"/>
          <p14:tracePt t="52207" x="6859588" y="1563688"/>
          <p14:tracePt t="52209" x="6910388" y="1563688"/>
          <p14:tracePt t="52229" x="6946900" y="1563688"/>
          <p14:tracePt t="52240" x="6997700" y="1563688"/>
          <p14:tracePt t="52258" x="7046913" y="1563688"/>
          <p14:tracePt t="52261" x="7110413" y="1563688"/>
          <p14:tracePt t="52274" x="7197725" y="1563688"/>
          <p14:tracePt t="52291" x="7272338" y="1563688"/>
          <p14:tracePt t="52308" x="7372350" y="1563688"/>
          <p14:tracePt t="52328" x="7435850" y="1563688"/>
          <p14:tracePt t="52341" x="7561263" y="1563688"/>
          <p14:tracePt t="52359" x="7835900" y="1563688"/>
          <p14:tracePt t="52374" x="7961313" y="1576388"/>
          <p14:tracePt t="52392" x="8023225" y="1589088"/>
          <p14:tracePt t="52550" x="8023225" y="1601788"/>
          <p14:tracePt t="52588" x="8035925" y="1601788"/>
          <p14:tracePt t="52611" x="8048625" y="1601788"/>
          <p14:tracePt t="52624" x="8061325" y="1601788"/>
          <p14:tracePt t="52648" x="8074025" y="1601788"/>
          <p14:tracePt t="52746" x="8048625" y="1601788"/>
          <p14:tracePt t="52761" x="8023225" y="1614488"/>
          <p14:tracePt t="52770" x="7986713" y="1627188"/>
          <p14:tracePt t="52782" x="7935913" y="1652588"/>
          <p14:tracePt t="52797" x="7886700" y="1663700"/>
          <p14:tracePt t="52808" x="7823200" y="1689100"/>
          <p14:tracePt t="52826" x="7748588" y="1727200"/>
          <p14:tracePt t="52843" x="7585075" y="1789113"/>
          <p14:tracePt t="52860" x="7510463" y="1839913"/>
          <p14:tracePt t="52876" x="7448550" y="1865313"/>
          <p14:tracePt t="52879" x="7385050" y="1901825"/>
          <p14:tracePt t="52893" x="7348538" y="1927225"/>
          <p14:tracePt t="52909" x="7297738" y="1939925"/>
          <p14:tracePt t="52927" x="7259638" y="1952625"/>
          <p14:tracePt t="52942" x="7235825" y="1965325"/>
          <p14:tracePt t="52960" x="7223125" y="1965325"/>
          <p14:tracePt t="52977" x="7210425" y="1965325"/>
          <p14:tracePt t="53036" x="7210425" y="1952625"/>
          <p14:tracePt t="53048" x="7223125" y="1952625"/>
          <p14:tracePt t="53064" x="7223125" y="1939925"/>
          <p14:tracePt t="53072" x="7246938" y="1939925"/>
          <p14:tracePt t="53098" x="7259638" y="1927225"/>
          <p14:tracePt t="53121" x="7272338" y="1927225"/>
          <p14:tracePt t="53133" x="7285038" y="1927225"/>
          <p14:tracePt t="53145" x="7297738" y="1927225"/>
          <p14:tracePt t="53160" x="7323138" y="1927225"/>
          <p14:tracePt t="53176" x="7335838" y="1927225"/>
          <p14:tracePt t="53196" x="7385050" y="1927225"/>
          <p14:tracePt t="53210" x="7410450" y="1927225"/>
          <p14:tracePt t="53227" x="7435850" y="1927225"/>
          <p14:tracePt t="53230" x="7472363" y="1939925"/>
          <p14:tracePt t="53244" x="7485063" y="1939925"/>
          <p14:tracePt t="53260" x="7510463" y="1939925"/>
          <p14:tracePt t="53276" x="7535863" y="1939925"/>
          <p14:tracePt t="53278" x="7572375" y="1939925"/>
          <p14:tracePt t="53293" x="7597775" y="1939925"/>
          <p14:tracePt t="53310" x="7635875" y="1939925"/>
          <p14:tracePt t="53329" x="7697788" y="1939925"/>
          <p14:tracePt t="53344" x="7723188" y="1939925"/>
          <p14:tracePt t="53361" x="7761288" y="1939925"/>
          <p14:tracePt t="53365" x="7785100" y="1939925"/>
          <p14:tracePt t="53378" x="7823200" y="1939925"/>
          <p14:tracePt t="53394" x="7874000" y="1939925"/>
          <p14:tracePt t="53410" x="7923213" y="1952625"/>
          <p14:tracePt t="53411" x="7961313" y="1965325"/>
          <p14:tracePt t="53427" x="7999413" y="1978025"/>
          <p14:tracePt t="53445" x="8048625" y="1989138"/>
          <p14:tracePt t="53461" x="8135938" y="2014538"/>
          <p14:tracePt t="53477" x="8186738" y="2052638"/>
          <p14:tracePt t="53494" x="8235950" y="2078038"/>
          <p14:tracePt t="53511" x="8299450" y="2114550"/>
          <p14:tracePt t="53527" x="8312150" y="2127250"/>
          <p14:tracePt t="53546" x="8312150" y="2152650"/>
          <p14:tracePt t="53570" x="8312150" y="2165350"/>
          <p14:tracePt t="53582" x="8312150" y="2178050"/>
          <p14:tracePt t="53599" x="8312150" y="2190750"/>
          <p14:tracePt t="53611" x="8312150" y="2201863"/>
          <p14:tracePt t="53628" x="8312150" y="2214563"/>
          <p14:tracePt t="53644" x="8274050" y="2252663"/>
          <p14:tracePt t="53662" x="8261350" y="2290763"/>
          <p14:tracePt t="53679" x="8212138" y="2339975"/>
          <p14:tracePt t="53696" x="8186738" y="2390775"/>
          <p14:tracePt t="53711" x="8161338" y="2439988"/>
          <p14:tracePt t="53729" x="8074025" y="2590800"/>
          <p14:tracePt t="53745" x="8023225" y="2665413"/>
          <p14:tracePt t="53761" x="7974013" y="2790825"/>
          <p14:tracePt t="53765" x="7910513" y="2890838"/>
          <p14:tracePt t="53777" x="7861300" y="3003550"/>
          <p14:tracePt t="53797" x="7810500" y="3090863"/>
          <p14:tracePt t="53800" x="7761288" y="3165475"/>
          <p14:tracePt t="53813" x="7710488" y="3254375"/>
          <p14:tracePt t="53829" x="7673975" y="3328988"/>
          <p14:tracePt t="53845" x="7635875" y="3390900"/>
          <p14:tracePt t="53863" x="7572375" y="3490913"/>
          <p14:tracePt t="53878" x="7548563" y="3516313"/>
          <p14:tracePt t="53895" x="7535863" y="3541713"/>
          <p14:tracePt t="53897" x="7510463" y="3554413"/>
          <p14:tracePt t="53911" x="7497763" y="3567113"/>
          <p14:tracePt t="53934" x="7472363" y="3579813"/>
          <p14:tracePt t="53936" x="7448550" y="3590925"/>
          <p14:tracePt t="53946" x="7435850" y="3603625"/>
          <p14:tracePt t="53962" x="7410450" y="3616325"/>
          <p14:tracePt t="53978" x="7385050" y="3616325"/>
          <p14:tracePt t="53997" x="7335838" y="3629025"/>
          <p14:tracePt t="54012" x="7310438" y="3629025"/>
          <p14:tracePt t="54029" x="7285038" y="3629025"/>
          <p14:tracePt t="54032" x="7246938" y="3629025"/>
          <p14:tracePt t="54045" x="7223125" y="3629025"/>
          <p14:tracePt t="54062" x="7197725" y="3629025"/>
          <p14:tracePt t="54067" x="7185025" y="3629025"/>
          <p14:tracePt t="54081" x="7159625" y="3616325"/>
          <p14:tracePt t="54095" x="7134225" y="3616325"/>
          <p14:tracePt t="54113" x="7134225" y="3603625"/>
          <p14:tracePt t="54131" x="7110413" y="3590925"/>
          <p14:tracePt t="54145" x="7110413" y="3579813"/>
          <p14:tracePt t="54213" x="7097713" y="3579813"/>
          <p14:tracePt t="54225" x="7097713" y="3567113"/>
          <p14:tracePt t="54238" x="7097713" y="3541713"/>
          <p14:tracePt t="54250" x="7085013" y="3529013"/>
          <p14:tracePt t="54266" x="7085013" y="3516313"/>
          <p14:tracePt t="54278" x="7072313" y="3490913"/>
          <p14:tracePt t="54297" x="7072313" y="3479800"/>
          <p14:tracePt t="54299" x="7059613" y="3467100"/>
          <p14:tracePt t="54313" x="7059613" y="3441700"/>
          <p14:tracePt t="54335" x="7059613" y="3429000"/>
          <p14:tracePt t="54359" x="7059613" y="3416300"/>
          <p14:tracePt t="54372" x="7059613" y="3403600"/>
          <p14:tracePt t="54397" x="7059613" y="3390900"/>
          <p14:tracePt t="54444" x="7046913" y="3390900"/>
          <p14:tracePt t="55500" x="7046913" y="3378200"/>
          <p14:tracePt t="55549" x="7046913" y="3367088"/>
          <p14:tracePt t="55572" x="7046913" y="3354388"/>
          <p14:tracePt t="55609" x="7046913" y="3341688"/>
          <p14:tracePt t="55646" x="7046913" y="3328988"/>
          <p14:tracePt t="55658" x="7034213" y="3328988"/>
          <p14:tracePt t="55682" x="7021513" y="3328988"/>
          <p14:tracePt t="55706" x="7010400" y="3328988"/>
          <p14:tracePt t="55730" x="6997700" y="3328988"/>
          <p14:tracePt t="55743" x="6985000" y="3328988"/>
          <p14:tracePt t="55768" x="6985000" y="3316288"/>
          <p14:tracePt t="55791" x="6972300" y="3316288"/>
          <p14:tracePt t="55816" x="6972300" y="3303588"/>
          <p14:tracePt t="56057" x="6959600" y="3303588"/>
          <p14:tracePt t="56074" x="6959600" y="3316288"/>
          <p14:tracePt t="56083" x="6934200" y="3328988"/>
          <p14:tracePt t="56094" x="6921500" y="3354388"/>
          <p14:tracePt t="56107" x="6897688" y="3367088"/>
          <p14:tracePt t="56118" x="6872288" y="3390900"/>
          <p14:tracePt t="56135" x="6808788" y="3429000"/>
          <p14:tracePt t="56150" x="6772275" y="3479800"/>
          <p14:tracePt t="56167" x="6659563" y="3554413"/>
          <p14:tracePt t="56183" x="6634163" y="3590925"/>
          <p14:tracePt t="56204" x="6584950" y="3629025"/>
          <p14:tracePt t="56218" x="6584950" y="3654425"/>
          <p14:tracePt t="56234" x="6572250" y="3679825"/>
          <p14:tracePt t="56250" x="6559550" y="3692525"/>
          <p14:tracePt t="56267" x="6534150" y="3729038"/>
          <p14:tracePt t="56284" x="6534150" y="3741738"/>
          <p14:tracePt t="56301" x="6508750" y="3754438"/>
          <p14:tracePt t="56324" x="6496050" y="3754438"/>
          <p14:tracePt t="56350" x="6472238" y="3754438"/>
          <p14:tracePt t="56374" x="6459538" y="3754438"/>
          <p14:tracePt t="56398" x="6446838" y="3754438"/>
          <p14:tracePt t="56423" x="6421438" y="3754438"/>
          <p14:tracePt t="56446" x="6396038" y="3741738"/>
          <p14:tracePt t="56459" x="6396038" y="3729038"/>
          <p14:tracePt t="56471" x="6383338" y="3716338"/>
          <p14:tracePt t="56483" x="6383338" y="3703638"/>
          <p14:tracePt t="56495" x="6370638" y="3692525"/>
          <p14:tracePt t="56508" x="6359525" y="3679825"/>
          <p14:tracePt t="56520" x="6359525" y="3667125"/>
          <p14:tracePt t="56543" x="6359525" y="3654425"/>
          <p14:tracePt t="56569" x="6359525" y="3641725"/>
          <p14:tracePt t="56592" x="6359525" y="3629025"/>
          <p14:tracePt t="56725" x="6359525" y="3616325"/>
          <p14:tracePt t="56738" x="6370638" y="3616325"/>
          <p14:tracePt t="56859" x="6370638" y="3603625"/>
          <p14:tracePt t="56980" x="6383338" y="3603625"/>
          <p14:tracePt t="57308" x="6383338" y="3590925"/>
          <p14:tracePt t="57464" x="6396038" y="3590925"/>
          <p14:tracePt t="57696" x="6408738" y="3590925"/>
          <p14:tracePt t="57720" x="6421438" y="3590925"/>
          <p14:tracePt t="57781" x="6434138" y="3590925"/>
          <p14:tracePt t="57878" x="6446838" y="3590925"/>
          <p14:tracePt t="57951" x="6459538" y="3590925"/>
          <p14:tracePt t="57963" x="6459538" y="3603625"/>
          <p14:tracePt t="57975" x="6472238" y="3603625"/>
          <p14:tracePt t="57987" x="6472238" y="3616325"/>
          <p14:tracePt t="57999" x="6483350" y="3616325"/>
          <p14:tracePt t="58012" x="6483350" y="3641725"/>
          <p14:tracePt t="58036" x="6483350" y="3654425"/>
          <p14:tracePt t="58048" x="6496050" y="3679825"/>
          <p14:tracePt t="58074" x="6496050" y="3703638"/>
          <p14:tracePt t="58084" x="6508750" y="3716338"/>
          <p14:tracePt t="58096" x="6508750" y="3729038"/>
          <p14:tracePt t="58109" x="6521450" y="3754438"/>
          <p14:tracePt t="58122" x="6521450" y="3767138"/>
          <p14:tracePt t="58140" x="6534150" y="3779838"/>
          <p14:tracePt t="58157" x="6534150" y="3803650"/>
          <p14:tracePt t="58173" x="6534150" y="3841750"/>
          <p14:tracePt t="58189" x="6534150" y="3854450"/>
          <p14:tracePt t="58209" x="6534150" y="3879850"/>
          <p14:tracePt t="58223" x="6534150" y="3892550"/>
          <p14:tracePt t="58241" x="6534150" y="3905250"/>
          <p14:tracePt t="58256" x="6521450" y="3905250"/>
          <p14:tracePt t="58275" x="6496050" y="3916363"/>
          <p14:tracePt t="58291" x="6472238" y="3929063"/>
          <p14:tracePt t="58308" x="6434138" y="3941763"/>
          <p14:tracePt t="58323" x="6396038" y="3941763"/>
          <p14:tracePt t="58340" x="6296025" y="3967163"/>
          <p14:tracePt t="58356" x="6234113" y="3992563"/>
          <p14:tracePt t="58375" x="6108700" y="4041775"/>
          <p14:tracePt t="58390" x="6034088" y="4067175"/>
          <p14:tracePt t="58407" x="5957888" y="4105275"/>
          <p14:tracePt t="58425" x="5845175" y="4205288"/>
          <p14:tracePt t="58441" x="5808663" y="4267200"/>
          <p14:tracePt t="58457" x="5783263" y="4305300"/>
          <p14:tracePt t="58474" x="5757863" y="4367213"/>
          <p14:tracePt t="58490" x="5757863" y="4392613"/>
          <p14:tracePt t="58508" x="5745163" y="4392613"/>
          <p14:tracePt t="58523" x="5745163" y="4405313"/>
          <p14:tracePt t="58643" x="5757863" y="4405313"/>
          <p14:tracePt t="58667" x="5770563" y="4405313"/>
          <p14:tracePt t="58691" x="5783263" y="4405313"/>
          <p14:tracePt t="58703" x="5795963" y="4405313"/>
          <p14:tracePt t="58716" x="5808663" y="4405313"/>
          <p14:tracePt t="58740" x="5821363" y="4418013"/>
          <p14:tracePt t="58751" x="5845175" y="4430713"/>
          <p14:tracePt t="58765" x="5857875" y="4430713"/>
          <p14:tracePt t="58778" x="5870575" y="4443413"/>
          <p14:tracePt t="58790" x="5895975" y="4454525"/>
          <p14:tracePt t="58809" x="5908675" y="4454525"/>
          <p14:tracePt t="58825" x="5957888" y="4492625"/>
          <p14:tracePt t="58849" x="5983288" y="4492625"/>
          <p14:tracePt t="58861" x="5995988" y="4505325"/>
          <p14:tracePt t="58885" x="6008688" y="4505325"/>
          <p14:tracePt t="58898" x="6021388" y="4505325"/>
          <p14:tracePt t="59503" x="6021388" y="4492625"/>
          <p14:tracePt t="59916" x="6034088" y="4492625"/>
          <p14:tracePt t="59952" x="6045200" y="4492625"/>
          <p14:tracePt t="59990" x="6057900" y="4492625"/>
          <p14:tracePt t="60002" x="6070600" y="4492625"/>
          <p14:tracePt t="60038" x="6083300" y="4492625"/>
          <p14:tracePt t="60062" x="6096000" y="4492625"/>
          <p14:tracePt t="60099" x="6108700" y="4492625"/>
          <p14:tracePt t="60159" x="6121400" y="4492625"/>
          <p14:tracePt t="60208" x="6121400" y="4479925"/>
          <p14:tracePt t="60523" x="6121400" y="4467225"/>
          <p14:tracePt t="60572" x="6121400" y="4454525"/>
          <p14:tracePt t="60609" x="6134100" y="4454525"/>
          <p14:tracePt t="60669" x="6134100" y="4443413"/>
          <p14:tracePt t="60730" x="6146800" y="4443413"/>
          <p14:tracePt t="60755" x="6157913" y="4443413"/>
          <p14:tracePt t="60779" x="6170613" y="4443413"/>
          <p14:tracePt t="60790" x="6183313" y="4443413"/>
          <p14:tracePt t="60815" x="6196013" y="4443413"/>
          <p14:tracePt t="60826" x="6221413" y="4443413"/>
          <p14:tracePt t="60852" x="6234113" y="4443413"/>
          <p14:tracePt t="60864" x="6259513" y="4443413"/>
          <p14:tracePt t="60876" x="6270625" y="4443413"/>
          <p14:tracePt t="60889" x="6283325" y="4443413"/>
          <p14:tracePt t="60899" x="6321425" y="4443413"/>
          <p14:tracePt t="60913" x="6346825" y="4454525"/>
          <p14:tracePt t="60930" x="6370638" y="4454525"/>
          <p14:tracePt t="60948" x="6434138" y="4467225"/>
          <p14:tracePt t="60963" x="6472238" y="4467225"/>
          <p14:tracePt t="60980" x="6508750" y="4467225"/>
          <p14:tracePt t="60997" x="6559550" y="4479925"/>
          <p14:tracePt t="61016" x="6596063" y="4479925"/>
          <p14:tracePt t="61030" x="6621463" y="4479925"/>
          <p14:tracePt t="61032" x="6634163" y="4479925"/>
          <p14:tracePt t="61047" x="6659563" y="4479925"/>
          <p14:tracePt t="61064" x="6684963" y="4479925"/>
          <p14:tracePt t="61083" x="6721475" y="4479925"/>
          <p14:tracePt t="61097" x="6734175" y="4479925"/>
          <p14:tracePt t="61119" x="6759575" y="4479925"/>
          <p14:tracePt t="61132" x="6772275" y="4479925"/>
          <p14:tracePt t="61148" x="6784975" y="4479925"/>
          <p14:tracePt t="61164" x="6797675" y="4479925"/>
          <p14:tracePt t="61181" x="6821488" y="4479925"/>
          <p14:tracePt t="61197" x="6846888" y="4479925"/>
          <p14:tracePt t="61216" x="6897688" y="4479925"/>
          <p14:tracePt t="61231" x="6921500" y="4467225"/>
          <p14:tracePt t="61248" x="6959600" y="4467225"/>
          <p14:tracePt t="61264" x="7021513" y="4467225"/>
          <p14:tracePt t="61282" x="7034213" y="4454525"/>
          <p14:tracePt t="61297" x="7059613" y="4454525"/>
          <p14:tracePt t="61315" x="7097713" y="4454525"/>
          <p14:tracePt t="61331" x="7110413" y="4454525"/>
          <p14:tracePt t="61350" x="7134225" y="4454525"/>
          <p14:tracePt t="61364" x="7159625" y="4454525"/>
          <p14:tracePt t="61382" x="7172325" y="4454525"/>
          <p14:tracePt t="61386" x="7185025" y="4454525"/>
          <p14:tracePt t="61397" x="7210425" y="4454525"/>
          <p14:tracePt t="61422" x="7223125" y="4454525"/>
          <p14:tracePt t="61578" x="7235825" y="4454525"/>
          <p14:tracePt t="61626" x="7246938" y="4454525"/>
          <p14:tracePt t="61638" x="7259638" y="4454525"/>
          <p14:tracePt t="61675" x="7272338" y="4454525"/>
          <p14:tracePt t="61723" x="7272338" y="4443413"/>
          <p14:tracePt t="62065" x="7285038" y="4443413"/>
          <p14:tracePt t="62089" x="7297738" y="4443413"/>
          <p14:tracePt t="62101" x="7310438" y="4443413"/>
          <p14:tracePt t="62112" x="7323138" y="4430713"/>
          <p14:tracePt t="62137" x="7335838" y="4430713"/>
          <p14:tracePt t="62160" x="7348538" y="4430713"/>
          <p14:tracePt t="62186" x="7359650" y="4430713"/>
          <p14:tracePt t="62233" x="7372350" y="4430713"/>
          <p14:tracePt t="62246" x="7372350" y="4418013"/>
          <p14:tracePt t="62441" x="7372350" y="4405313"/>
          <p14:tracePt t="62986" x="7385050" y="4405313"/>
          <p14:tracePt t="63011" x="7397750" y="4405313"/>
          <p14:tracePt t="63023" x="7410450" y="4405313"/>
          <p14:tracePt t="63047" x="7423150" y="4405313"/>
          <p14:tracePt t="63060" x="7435850" y="4405313"/>
          <p14:tracePt t="63071" x="7448550" y="4405313"/>
          <p14:tracePt t="63084" x="7459663" y="4405313"/>
          <p14:tracePt t="63107" x="7485063" y="4405313"/>
          <p14:tracePt t="63145" x="7497763" y="4405313"/>
          <p14:tracePt t="63169" x="7510463" y="4405313"/>
          <p14:tracePt t="63193" x="7523163" y="4405313"/>
          <p14:tracePt t="63217" x="7535863" y="4405313"/>
          <p14:tracePt t="63242" x="7548563" y="4405313"/>
          <p14:tracePt t="63313" x="7561263" y="4405313"/>
          <p14:tracePt t="63435" x="7572375" y="4405313"/>
          <p14:tracePt t="63459" x="7585075" y="4405313"/>
          <p14:tracePt t="63483" x="7597775" y="4405313"/>
          <p14:tracePt t="63509" x="7610475" y="4405313"/>
          <p14:tracePt t="63523" x="7623175" y="4405313"/>
          <p14:tracePt t="63532" x="7635875" y="4405313"/>
          <p14:tracePt t="63557" x="7648575" y="4405313"/>
          <p14:tracePt t="63569" x="7648575" y="4392613"/>
          <p14:tracePt t="63582" x="7661275" y="4392613"/>
          <p14:tracePt t="63605" x="7673975" y="4392613"/>
          <p14:tracePt t="63618" x="7685088" y="4392613"/>
          <p14:tracePt t="63642" x="7697788" y="4392613"/>
          <p14:tracePt t="63981" x="7685088" y="4392613"/>
          <p14:tracePt t="63993" x="7661275" y="4392613"/>
          <p14:tracePt t="64018" x="7648575" y="4392613"/>
          <p14:tracePt t="64029" x="7623175" y="4392613"/>
          <p14:tracePt t="64041" x="7597775" y="4392613"/>
          <p14:tracePt t="64057" x="7585075" y="4392613"/>
          <p14:tracePt t="64071" x="7572375" y="4392613"/>
          <p14:tracePt t="64090" x="7523163" y="4392613"/>
          <p14:tracePt t="64105" x="7510463" y="4405313"/>
          <p14:tracePt t="64122" x="7485063" y="4418013"/>
          <p14:tracePt t="64139" x="7448550" y="4443413"/>
          <p14:tracePt t="64157" x="7448550" y="4467225"/>
          <p14:tracePt t="64171" x="7423150" y="4467225"/>
          <p14:tracePt t="64191" x="7410450" y="4479925"/>
          <p14:tracePt t="64205" x="7397750" y="4479925"/>
          <p14:tracePt t="64223" x="7385050" y="4492625"/>
          <p14:tracePt t="64238" x="7372350" y="4492625"/>
          <p14:tracePt t="64256" x="7359650" y="4505325"/>
          <p14:tracePt t="64273" x="7335838" y="4505325"/>
          <p14:tracePt t="64290" x="7323138" y="4505325"/>
          <p14:tracePt t="64305" x="7310438" y="4505325"/>
          <p14:tracePt t="64325" x="7272338" y="4505325"/>
          <p14:tracePt t="64339" x="7259638" y="4505325"/>
          <p14:tracePt t="64357" x="7223125" y="4505325"/>
          <p14:tracePt t="64372" x="7210425" y="4505325"/>
          <p14:tracePt t="64390" x="7185025" y="4505325"/>
          <p14:tracePt t="64407" x="7146925" y="4505325"/>
          <p14:tracePt t="64423" x="7123113" y="4505325"/>
          <p14:tracePt t="64439" x="7097713" y="4505325"/>
          <p14:tracePt t="64441" x="7072313" y="4505325"/>
          <p14:tracePt t="64460" x="7059613" y="4505325"/>
          <p14:tracePt t="64472" x="7034213" y="4505325"/>
          <p14:tracePt t="64492" x="6997700" y="4492625"/>
          <p14:tracePt t="64505" x="6972300" y="4479925"/>
          <p14:tracePt t="64523" x="6959600" y="4479925"/>
          <p14:tracePt t="64540" x="6934200" y="4467225"/>
          <p14:tracePt t="64564" x="6921500" y="4467225"/>
          <p14:tracePt t="64916" x="6910388" y="4467225"/>
          <p14:tracePt t="64929" x="6897688" y="4467225"/>
          <p14:tracePt t="64942" x="6884988" y="4467225"/>
          <p14:tracePt t="64952" x="6859588" y="4479925"/>
          <p14:tracePt t="64964" x="6846888" y="4479925"/>
          <p14:tracePt t="64975" x="6821488" y="4492625"/>
          <p14:tracePt t="64991" x="6797675" y="4492625"/>
          <p14:tracePt t="65007" x="6772275" y="4492625"/>
          <p14:tracePt t="65026" x="6746875" y="4492625"/>
          <p14:tracePt t="65041" x="6721475" y="4492625"/>
          <p14:tracePt t="65058" x="6708775" y="4492625"/>
          <p14:tracePt t="65061" x="6684963" y="4492625"/>
          <p14:tracePt t="65076" x="6659563" y="4492625"/>
          <p14:tracePt t="65095" x="6646863" y="4492625"/>
          <p14:tracePt t="65098" x="6608763" y="4492625"/>
          <p14:tracePt t="65109" x="6584950" y="4492625"/>
          <p14:tracePt t="65124" x="6559550" y="4492625"/>
          <p14:tracePt t="65141" x="6546850" y="4492625"/>
          <p14:tracePt t="65160" x="6508750" y="4492625"/>
          <p14:tracePt t="65175" x="6472238" y="4492625"/>
          <p14:tracePt t="65193" x="6446838" y="4492625"/>
          <p14:tracePt t="65196" x="6421438" y="4492625"/>
          <p14:tracePt t="65208" x="6396038" y="4492625"/>
          <p14:tracePt t="65226" x="6383338" y="4492625"/>
          <p14:tracePt t="65242" x="6334125" y="4492625"/>
          <p14:tracePt t="65268" x="6308725" y="4492625"/>
          <p14:tracePt t="65293" x="6296025" y="4492625"/>
          <p14:tracePt t="65303" x="6283325" y="4492625"/>
          <p14:tracePt t="65329" x="6259513" y="4492625"/>
          <p14:tracePt t="65352" x="6246813" y="4492625"/>
          <p14:tracePt t="65377" x="6234113" y="4492625"/>
          <p14:tracePt t="65389" x="6234113" y="4479925"/>
          <p14:tracePt t="65401" x="6234113" y="4467225"/>
          <p14:tracePt t="65413" x="6221413" y="4467225"/>
          <p14:tracePt t="65437" x="6221413" y="4454525"/>
          <p14:tracePt t="65449" x="6208713" y="4454525"/>
          <p14:tracePt t="65534" x="6196013" y="4443413"/>
          <p14:tracePt t="65704" x="6208713" y="4443413"/>
          <p14:tracePt t="65729" x="6221413" y="4443413"/>
          <p14:tracePt t="65813" x="6234113" y="4443413"/>
          <p14:tracePt t="65886" x="6246813" y="4443413"/>
          <p14:tracePt t="66275" x="6259513" y="4443413"/>
          <p14:tracePt t="66347" x="6270625" y="4443413"/>
          <p14:tracePt t="66359" x="6283325" y="4443413"/>
          <p14:tracePt t="66385" x="6296025" y="4443413"/>
          <p14:tracePt t="66408" x="6308725" y="4443413"/>
          <p14:tracePt t="66432" x="6321425" y="4443413"/>
          <p14:tracePt t="66446" x="6334125" y="4443413"/>
          <p14:tracePt t="66480" x="6346825" y="4443413"/>
          <p14:tracePt t="66518" x="6359525" y="4443413"/>
          <p14:tracePt t="66553" x="6370638" y="4443413"/>
          <p14:tracePt t="66578" x="6383338" y="4443413"/>
          <p14:tracePt t="66603" x="6396038" y="4443413"/>
          <p14:tracePt t="66626" x="6408738" y="4443413"/>
          <p14:tracePt t="66652" x="6434138" y="4443413"/>
          <p14:tracePt t="66675" x="6459538" y="4443413"/>
          <p14:tracePt t="66687" x="6472238" y="4443413"/>
          <p14:tracePt t="66699" x="6496050" y="4443413"/>
          <p14:tracePt t="66712" x="6508750" y="4430713"/>
          <p14:tracePt t="66729" x="6521450" y="4430713"/>
          <p14:tracePt t="66746" x="6584950" y="4418013"/>
          <p14:tracePt t="66762" x="6596063" y="4418013"/>
          <p14:tracePt t="66778" x="6621463" y="4405313"/>
          <p14:tracePt t="66796" x="6672263" y="4405313"/>
          <p14:tracePt t="66811" x="6708775" y="4405313"/>
          <p14:tracePt t="66829" x="6734175" y="4405313"/>
          <p14:tracePt t="66832" x="6746875" y="4405313"/>
          <p14:tracePt t="66846" x="6759575" y="4405313"/>
          <p14:tracePt t="66862" x="6784975" y="4392613"/>
          <p14:tracePt t="66881" x="6797675" y="4392613"/>
          <p14:tracePt t="66897" x="6821488" y="4392613"/>
          <p14:tracePt t="66918" x="6846888" y="4379913"/>
          <p14:tracePt t="66931" x="6872288" y="4379913"/>
          <p14:tracePt t="67220" x="6897688" y="4379913"/>
          <p14:tracePt t="67232" x="6910388" y="4379913"/>
          <p14:tracePt t="67247" x="6921500" y="4379913"/>
          <p14:tracePt t="67257" x="6959600" y="4379913"/>
          <p14:tracePt t="67271" x="6985000" y="4379913"/>
          <p14:tracePt t="67281" x="6997700" y="4379913"/>
          <p14:tracePt t="67297" x="7010400" y="4379913"/>
          <p14:tracePt t="67313" x="7034213" y="4379913"/>
          <p14:tracePt t="67332" x="7046913" y="4379913"/>
          <p14:tracePt t="67355" x="7059613" y="4379913"/>
          <p14:tracePt t="67366" x="7072313" y="4379913"/>
          <p14:tracePt t="67380" x="7085013" y="4379913"/>
          <p14:tracePt t="67403" x="7097713" y="4379913"/>
          <p14:tracePt t="67426" x="7110413" y="4379913"/>
          <p14:tracePt t="67439" x="7123113" y="4379913"/>
          <p14:tracePt t="67450" x="7134225" y="4379913"/>
          <p14:tracePt t="67467" x="7146925" y="4379913"/>
          <p14:tracePt t="67488" x="7172325" y="4379913"/>
          <p14:tracePt t="67501" x="7185025" y="4379913"/>
          <p14:tracePt t="67513" x="7197725" y="4379913"/>
          <p14:tracePt t="67531" x="7210425" y="4379913"/>
          <p14:tracePt t="67547" x="7246938" y="4379913"/>
          <p14:tracePt t="67564" x="7259638" y="4379913"/>
          <p14:tracePt t="67580" x="7285038" y="4379913"/>
          <p14:tracePt t="67599" x="7348538" y="4379913"/>
          <p14:tracePt t="67614" x="7385050" y="4367213"/>
          <p14:tracePt t="67630" x="7423150" y="4367213"/>
          <p14:tracePt t="67633" x="7448550" y="4354513"/>
          <p14:tracePt t="67647" x="7472363" y="4354513"/>
          <p14:tracePt t="67663" x="7497763" y="4341813"/>
          <p14:tracePt t="67681" x="7548563" y="4341813"/>
          <p14:tracePt t="67699" x="7561263" y="4341813"/>
          <p14:tracePt t="67714" x="7572375" y="4341813"/>
          <p14:tracePt t="67733" x="7635875" y="4330700"/>
          <p14:tracePt t="67747" x="7661275" y="4318000"/>
          <p14:tracePt t="67765" x="7673975" y="4318000"/>
          <p14:tracePt t="67781" x="7685088" y="4318000"/>
          <p14:tracePt t="67806" x="7697788" y="4305300"/>
          <p14:tracePt t="68155" x="7673975" y="4305300"/>
          <p14:tracePt t="68180" x="7661275" y="4305300"/>
          <p14:tracePt t="68192" x="7635875" y="4305300"/>
          <p14:tracePt t="68203" x="7610475" y="4318000"/>
          <p14:tracePt t="68216" x="7585075" y="4330700"/>
          <p14:tracePt t="68233" x="7561263" y="4341813"/>
          <p14:tracePt t="68248" x="7523163" y="4367213"/>
          <p14:tracePt t="68250" x="7497763" y="4379913"/>
          <p14:tracePt t="68266" x="7459663" y="4392613"/>
          <p14:tracePt t="68282" x="7435850" y="4418013"/>
          <p14:tracePt t="68300" x="7397750" y="4443413"/>
          <p14:tracePt t="68316" x="7348538" y="4479925"/>
          <p14:tracePt t="68334" x="7310438" y="4505325"/>
          <p14:tracePt t="68337" x="7246938" y="4530725"/>
          <p14:tracePt t="68350" x="7197725" y="4554538"/>
          <p14:tracePt t="68365" x="7146925" y="4579938"/>
          <p14:tracePt t="68383" x="7110413" y="4592638"/>
          <p14:tracePt t="68385" x="7072313" y="4592638"/>
          <p14:tracePt t="68400" x="7034213" y="4605338"/>
          <p14:tracePt t="68416" x="7010400" y="4618038"/>
          <p14:tracePt t="68437" x="6946900" y="4630738"/>
          <p14:tracePt t="68449" x="6910388" y="4643438"/>
          <p14:tracePt t="68466" x="6884988" y="4656138"/>
          <p14:tracePt t="68483" x="6808788" y="4667250"/>
          <p14:tracePt t="68500" x="6784975" y="4667250"/>
          <p14:tracePt t="68516" x="6759575" y="4679950"/>
          <p14:tracePt t="68518" x="6734175" y="4679950"/>
          <p14:tracePt t="68533" x="6696075" y="4692650"/>
          <p14:tracePt t="68550" x="6672263" y="4705350"/>
          <p14:tracePt t="68567" x="6608763" y="4705350"/>
          <p14:tracePt t="68583" x="6584950" y="4718050"/>
          <p14:tracePt t="68600" x="6546850" y="4718050"/>
          <p14:tracePt t="68603" x="6521450" y="4730750"/>
          <p14:tracePt t="68618" x="6483350" y="4730750"/>
          <p14:tracePt t="68633" x="6459538" y="4730750"/>
          <p14:tracePt t="68650" x="6446838" y="4730750"/>
          <p14:tracePt t="68652" x="6421438" y="4730750"/>
          <p14:tracePt t="68667" x="6408738" y="4730750"/>
          <p14:tracePt t="68683" x="6383338" y="4730750"/>
          <p14:tracePt t="68702" x="6359525" y="4718050"/>
          <p14:tracePt t="68718" x="6346825" y="4705350"/>
          <p14:tracePt t="68735" x="6334125" y="4692650"/>
          <p14:tracePt t="68738" x="6334125" y="4667250"/>
          <p14:tracePt t="68751" x="6334125" y="4656138"/>
          <p14:tracePt t="68770" x="6334125" y="4643438"/>
          <p14:tracePt t="68797" x="6346825" y="4643438"/>
          <p14:tracePt t="68822" x="6359525" y="4643438"/>
          <p14:tracePt t="68846" x="6370638" y="4643438"/>
          <p14:tracePt t="68872" x="6383338" y="4643438"/>
          <p14:tracePt t="68895" x="6396038" y="4643438"/>
          <p14:tracePt t="68919" x="6421438" y="4643438"/>
          <p14:tracePt t="68944" x="6446838" y="4656138"/>
          <p14:tracePt t="68957" x="6446838" y="4667250"/>
          <p14:tracePt t="68970" x="6459538" y="4679950"/>
          <p14:tracePt t="68980" x="6472238" y="4692650"/>
          <p14:tracePt t="68992" x="6483350" y="4705350"/>
          <p14:tracePt t="69005" x="6483350" y="4718050"/>
          <p14:tracePt t="69028" x="6496050" y="4730750"/>
          <p14:tracePt t="69052" x="6496050" y="4743450"/>
          <p14:tracePt t="69089" x="6496050" y="4756150"/>
          <p14:tracePt t="69104" x="6496050" y="4768850"/>
          <p14:tracePt t="69174" x="6483350" y="4779963"/>
          <p14:tracePt t="69441" x="6496050" y="4779963"/>
          <p14:tracePt t="69478" x="6508750" y="4779963"/>
          <p14:tracePt t="69514" x="6521450" y="4779963"/>
          <p14:tracePt t="69525" x="6534150" y="4779963"/>
          <p14:tracePt t="69563" x="6546850" y="4779963"/>
          <p14:tracePt t="69575" x="6559550" y="4779963"/>
          <p14:tracePt t="69587" x="6559550" y="4792663"/>
          <p14:tracePt t="69612" x="6572250" y="4792663"/>
          <p14:tracePt t="69623" x="6584950" y="4792663"/>
          <p14:tracePt t="69647" x="6596063" y="4792663"/>
          <p14:tracePt t="69671" x="6596063" y="4805363"/>
          <p14:tracePt t="69684" x="6608763" y="4805363"/>
          <p14:tracePt t="69720" x="6621463" y="4805363"/>
          <p14:tracePt t="69939" x="6621463" y="4792663"/>
          <p14:tracePt t="69962" x="6634163" y="4792663"/>
          <p14:tracePt t="69987" x="6634163" y="4779963"/>
          <p14:tracePt t="70012" x="6646863" y="4779963"/>
          <p14:tracePt t="70036" x="6659563" y="4779963"/>
          <p14:tracePt t="70072" x="6672263" y="4779963"/>
          <p14:tracePt t="70084" x="6684963" y="4779963"/>
          <p14:tracePt t="70108" x="6696075" y="4779963"/>
          <p14:tracePt t="70133" x="6708775" y="4779963"/>
          <p14:tracePt t="70157" x="6721475" y="4779963"/>
          <p14:tracePt t="70170" x="6734175" y="4779963"/>
          <p14:tracePt t="70339" x="6721475" y="4779963"/>
          <p14:tracePt t="70350" x="6708775" y="4779963"/>
          <p14:tracePt t="70363" x="6684963" y="4779963"/>
          <p14:tracePt t="70374" x="6672263" y="4779963"/>
          <p14:tracePt t="70387" x="6659563" y="4779963"/>
          <p14:tracePt t="70405" x="6634163" y="4779963"/>
          <p14:tracePt t="70425" x="6621463" y="4779963"/>
          <p14:tracePt t="70437" x="6596063" y="4768850"/>
          <p14:tracePt t="70454" x="6584950" y="4768850"/>
          <p14:tracePt t="70472" x="6572250" y="4756150"/>
          <p14:tracePt t="70487" x="6559550" y="4756150"/>
          <p14:tracePt t="70532" x="6572250" y="4756150"/>
          <p14:tracePt t="70545" x="6596063" y="4756150"/>
          <p14:tracePt t="70555" x="6621463" y="4756150"/>
          <p14:tracePt t="70580" x="6634163" y="4756150"/>
          <p14:tracePt t="70593" x="6646863" y="4756150"/>
          <p14:tracePt t="70616" x="6659563" y="4756150"/>
          <p14:tracePt t="70629" x="6672263" y="4756150"/>
          <p14:tracePt t="70642" x="6672263" y="4768850"/>
          <p14:tracePt t="70654" x="6684963" y="4768850"/>
          <p14:tracePt t="70690" x="6696075" y="4768850"/>
          <p14:tracePt t="70727" x="6708775" y="4768850"/>
          <p14:tracePt t="70751" x="6721475" y="4768850"/>
          <p14:tracePt t="70776" x="6734175" y="4768850"/>
          <p14:tracePt t="70811" x="6746875" y="4768850"/>
          <p14:tracePt t="70823" x="6759575" y="4768850"/>
          <p14:tracePt t="70837" x="6772275" y="4768850"/>
          <p14:tracePt t="70849" x="6784975" y="4768850"/>
          <p14:tracePt t="70861" x="6797675" y="4768850"/>
          <p14:tracePt t="70876" x="6808788" y="4768850"/>
          <p14:tracePt t="70888" x="6821488" y="4756150"/>
          <p14:tracePt t="70907" x="6834188" y="4756150"/>
          <p14:tracePt t="70909" x="6846888" y="4756150"/>
          <p14:tracePt t="70922" x="6884988" y="4756150"/>
          <p14:tracePt t="70940" x="6897688" y="4756150"/>
          <p14:tracePt t="70955" x="6910388" y="4756150"/>
          <p14:tracePt t="70972" x="6959600" y="4756150"/>
          <p14:tracePt t="70989" x="6972300" y="4756150"/>
          <p14:tracePt t="71007" x="7021513" y="4743450"/>
          <p14:tracePt t="71022" x="7046913" y="4743450"/>
          <p14:tracePt t="71039" x="7072313" y="4743450"/>
          <p14:tracePt t="71055" x="7159625" y="4730750"/>
          <p14:tracePt t="71073" x="7197725" y="4730750"/>
          <p14:tracePt t="71089" x="7235825" y="4730750"/>
          <p14:tracePt t="71107" x="7310438" y="4705350"/>
          <p14:tracePt t="71346" x="7323138" y="4705350"/>
          <p14:tracePt t="71358" x="7335838" y="4705350"/>
          <p14:tracePt t="71369" x="7359650" y="4705350"/>
          <p14:tracePt t="71383" x="7385050" y="4705350"/>
          <p14:tracePt t="71394" x="7410450" y="4705350"/>
          <p14:tracePt t="71412" x="7435850" y="4705350"/>
          <p14:tracePt t="71423" x="7459663" y="4705350"/>
          <p14:tracePt t="71441" x="7472363" y="4705350"/>
          <p14:tracePt t="71445" x="7510463" y="4705350"/>
          <p14:tracePt t="71456" x="7523163" y="4705350"/>
          <p14:tracePt t="71476" x="7535863" y="4705350"/>
          <p14:tracePt t="71491" x="7561263" y="4705350"/>
          <p14:tracePt t="71508" x="7572375" y="4705350"/>
          <p14:tracePt t="71524" x="7597775" y="4705350"/>
          <p14:tracePt t="71542" x="7623175" y="4718050"/>
          <p14:tracePt t="71558" x="7635875" y="4718050"/>
          <p14:tracePt t="71577" x="7661275" y="4718050"/>
          <p14:tracePt t="71591" x="7673975" y="4718050"/>
          <p14:tracePt t="71610" x="7685088" y="4718050"/>
          <p14:tracePt t="71613" x="7697788" y="4718050"/>
          <p14:tracePt t="71637" x="7710488" y="4718050"/>
          <p14:tracePt t="71649" x="7723188" y="4718050"/>
          <p14:tracePt t="71661" x="7735888" y="4718050"/>
          <p14:tracePt t="71675" x="7748588" y="4718050"/>
          <p14:tracePt t="71691" x="7761288" y="4718050"/>
          <p14:tracePt t="71712" x="7785100" y="4718050"/>
          <p14:tracePt t="71734" x="7797800" y="4718050"/>
          <p14:tracePt t="71747" x="7810500" y="4718050"/>
          <p14:tracePt t="71759" x="7823200" y="4718050"/>
          <p14:tracePt t="71783" x="7835900" y="4718050"/>
          <p14:tracePt t="71819" x="7848600" y="4718050"/>
          <p14:tracePt t="71867" x="7861300" y="4718050"/>
          <p14:tracePt t="71903" x="7874000" y="4718050"/>
          <p14:tracePt t="72389" x="7861300" y="4718050"/>
          <p14:tracePt t="72401" x="7823200" y="4718050"/>
          <p14:tracePt t="72415" x="7810500" y="4718050"/>
          <p14:tracePt t="72427" x="7785100" y="4730750"/>
          <p14:tracePt t="72447" x="7748588" y="4730750"/>
          <p14:tracePt t="72449" x="7710488" y="4743450"/>
          <p14:tracePt t="72461" x="7648575" y="4743450"/>
          <p14:tracePt t="72477" x="7597775" y="4756150"/>
          <p14:tracePt t="72493" x="7535863" y="4768850"/>
          <p14:tracePt t="72511" x="7410450" y="4792663"/>
          <p14:tracePt t="72527" x="7348538" y="4805363"/>
          <p14:tracePt t="72544" x="7297738" y="4830763"/>
          <p14:tracePt t="72547" x="7235825" y="4843463"/>
          <p14:tracePt t="72560" x="7185025" y="4856163"/>
          <p14:tracePt t="72581" x="7134225" y="4868863"/>
          <p14:tracePt t="72583" x="7085013" y="4892675"/>
          <p14:tracePt t="72595" x="7034213" y="4905375"/>
          <p14:tracePt t="72612" x="7010400" y="4918075"/>
          <p14:tracePt t="72627" x="6972300" y="4930775"/>
          <p14:tracePt t="72646" x="6921500" y="4956175"/>
          <p14:tracePt t="72660" x="6897688" y="4968875"/>
          <p14:tracePt t="72678" x="6872288" y="4981575"/>
          <p14:tracePt t="72681" x="6834188" y="4981575"/>
          <p14:tracePt t="72693" x="6797675" y="4992688"/>
          <p14:tracePt t="72711" x="6784975" y="5005388"/>
          <p14:tracePt t="72728" x="6734175" y="5030788"/>
          <p14:tracePt t="72754" x="6721475" y="5043488"/>
          <p14:tracePt t="72765" x="6708775" y="5043488"/>
          <p14:tracePt t="72781" x="6696075" y="5043488"/>
          <p14:tracePt t="72795" x="6684963" y="5043488"/>
          <p14:tracePt t="72825" x="6672263" y="5056188"/>
          <p14:tracePt t="72838" x="6659563" y="5056188"/>
          <p14:tracePt t="72875" x="6646863" y="5068888"/>
          <p14:tracePt t="72899" x="6646863" y="5081588"/>
          <p14:tracePt t="72959" x="6646863" y="5092700"/>
          <p14:tracePt t="73311" x="6659563" y="5092700"/>
          <p14:tracePt t="73505" x="6672263" y="5092700"/>
          <p14:tracePt t="73578" x="6684963" y="5092700"/>
          <p14:tracePt t="73639" x="6696075" y="5092700"/>
          <p14:tracePt t="73687" x="6708775" y="5092700"/>
          <p14:tracePt t="73712" x="6721475" y="5092700"/>
          <p14:tracePt t="73737" x="6734175" y="5092700"/>
          <p14:tracePt t="73773" x="6746875" y="5092700"/>
          <p14:tracePt t="73786" x="6759575" y="5092700"/>
          <p14:tracePt t="73798" x="6772275" y="5092700"/>
          <p14:tracePt t="73821" x="6784975" y="5092700"/>
          <p14:tracePt t="73831" x="6797675" y="5092700"/>
          <p14:tracePt t="73845" x="6808788" y="5092700"/>
          <p14:tracePt t="73857" x="6821488" y="5092700"/>
          <p14:tracePt t="73870" x="6834188" y="5092700"/>
          <p14:tracePt t="73883" x="6846888" y="5092700"/>
          <p14:tracePt t="73896" x="6859588" y="5092700"/>
          <p14:tracePt t="73919" x="6884988" y="5092700"/>
          <p14:tracePt t="73932" x="6910388" y="5092700"/>
          <p14:tracePt t="73948" x="6934200" y="5092700"/>
          <p14:tracePt t="73965" x="6985000" y="5092700"/>
          <p14:tracePt t="73981" x="7021513" y="5092700"/>
          <p14:tracePt t="73998" x="7085013" y="5092700"/>
          <p14:tracePt t="74017" x="7185025" y="5092700"/>
          <p14:tracePt t="74031" x="7259638" y="5092700"/>
          <p14:tracePt t="74050" x="7310438" y="5092700"/>
          <p14:tracePt t="74052" x="7348538" y="5092700"/>
          <p14:tracePt t="74067" x="7410450" y="5092700"/>
          <p14:tracePt t="74082" x="7448550" y="5092700"/>
          <p14:tracePt t="74100" x="7510463" y="5092700"/>
          <p14:tracePt t="74115" x="7535863" y="5092700"/>
          <p14:tracePt t="74131" x="7561263" y="5092700"/>
          <p14:tracePt t="74150" x="7635875" y="5092700"/>
          <p14:tracePt t="74165" x="7661275" y="5092700"/>
          <p14:tracePt t="74182" x="7697788" y="5092700"/>
          <p14:tracePt t="74186" x="7723188" y="5092700"/>
          <p14:tracePt t="74198" x="7735888" y="5092700"/>
          <p14:tracePt t="74216" x="7761288" y="5092700"/>
          <p14:tracePt t="74231" x="7773988" y="5092700"/>
          <p14:tracePt t="74249" x="7797800" y="5092700"/>
          <p14:tracePt t="74265" x="7823200" y="5092700"/>
          <p14:tracePt t="74525" x="7848600" y="5092700"/>
          <p14:tracePt t="74536" x="7861300" y="5092700"/>
          <p14:tracePt t="74551" x="7897813" y="5092700"/>
          <p14:tracePt t="74560" x="7923213" y="5092700"/>
          <p14:tracePt t="74573" x="7948613" y="5092700"/>
          <p14:tracePt t="74586" x="7986713" y="5092700"/>
          <p14:tracePt t="74600" x="8023225" y="5092700"/>
          <p14:tracePt t="74616" x="8048625" y="5092700"/>
          <p14:tracePt t="74635" x="8086725" y="5092700"/>
          <p14:tracePt t="74650" x="8099425" y="5092700"/>
          <p14:tracePt t="74666" x="8135938" y="5092700"/>
          <p14:tracePt t="74685" x="8148638" y="5092700"/>
          <p14:tracePt t="74699" x="8161338" y="5092700"/>
          <p14:tracePt t="74743" x="8161338" y="5081588"/>
          <p14:tracePt t="74779" x="8161338" y="5068888"/>
          <p14:tracePt t="74827" x="8161338" y="5056188"/>
          <p14:tracePt t="74839" x="8148638" y="5056188"/>
          <p14:tracePt t="74852" x="8135938" y="5043488"/>
          <p14:tracePt t="74864" x="8110538" y="5043488"/>
          <p14:tracePt t="74876" x="8086725" y="5030788"/>
          <p14:tracePt t="74889" x="8074025" y="5030788"/>
          <p14:tracePt t="74900" x="8061325" y="5030788"/>
          <p14:tracePt t="74917" x="8035925" y="5018088"/>
          <p14:tracePt t="74933" x="8023225" y="5018088"/>
          <p14:tracePt t="74935" x="8010525" y="5018088"/>
          <p14:tracePt t="74952" x="7999413" y="5018088"/>
          <p14:tracePt t="74967" x="7986713" y="5005388"/>
          <p14:tracePt t="74986" x="7961313" y="5005388"/>
          <p14:tracePt t="74999" x="7948613" y="5005388"/>
          <p14:tracePt t="75022" x="7923213" y="5005388"/>
          <p14:tracePt t="75058" x="7910513" y="5005388"/>
          <p14:tracePt t="75084" x="7897813" y="5005388"/>
          <p14:tracePt t="75313" x="7910513" y="5005388"/>
          <p14:tracePt t="75616" x="7874000" y="5005388"/>
          <p14:tracePt t="75628" x="7823200" y="5030788"/>
          <p14:tracePt t="75641" x="7773988" y="5056188"/>
          <p14:tracePt t="75654" x="7697788" y="5068888"/>
          <p14:tracePt t="75668" x="7623175" y="5105400"/>
          <p14:tracePt t="75687" x="7523163" y="5156200"/>
          <p14:tracePt t="75689" x="7397750" y="5205413"/>
          <p14:tracePt t="75703" x="7285038" y="5256213"/>
          <p14:tracePt t="75719" x="7185025" y="5318125"/>
          <p14:tracePt t="75735" x="7072313" y="5381625"/>
          <p14:tracePt t="75737" x="6997700" y="5418138"/>
          <p14:tracePt t="75753" x="6910388" y="5456238"/>
          <p14:tracePt t="75769" x="6834188" y="5494338"/>
          <p14:tracePt t="75786" x="6708775" y="5543550"/>
          <p14:tracePt t="75802" x="6672263" y="5543550"/>
          <p14:tracePt t="75819" x="6634163" y="5556250"/>
          <p14:tracePt t="75835" x="6584950" y="5568950"/>
          <p14:tracePt t="75853" x="6546850" y="5568950"/>
          <p14:tracePt t="75871" x="6534150" y="5568950"/>
          <p14:tracePt t="75886" x="6508750" y="5568950"/>
          <p14:tracePt t="75902" x="6496050" y="5568950"/>
          <p14:tracePt t="75920" x="6472238" y="5568950"/>
          <p14:tracePt t="75935" x="6459538" y="5568950"/>
          <p14:tracePt t="75954" x="6446838" y="5568950"/>
          <p14:tracePt t="75956" x="6421438" y="5568950"/>
          <p14:tracePt t="75969" x="6408738" y="5568950"/>
          <p14:tracePt t="75993" x="6383338" y="5568950"/>
          <p14:tracePt t="76017" x="6370638" y="5568950"/>
          <p14:tracePt t="76065" x="6359525" y="5568950"/>
          <p14:tracePt t="76077" x="6359525" y="5556250"/>
          <p14:tracePt t="76103" x="6359525" y="5543550"/>
          <p14:tracePt t="76114" x="6346825" y="5530850"/>
          <p14:tracePt t="76138" x="6334125" y="5518150"/>
          <p14:tracePt t="76150" x="6334125" y="5507038"/>
          <p14:tracePt t="76174" x="6334125" y="5494338"/>
          <p14:tracePt t="76188" x="6334125" y="5481638"/>
          <p14:tracePt t="76224" x="6346825" y="5481638"/>
          <p14:tracePt t="76237" x="6359525" y="5481638"/>
          <p14:tracePt t="76247" x="6383338" y="5481638"/>
          <p14:tracePt t="76271" x="6408738" y="5481638"/>
          <p14:tracePt t="76283" x="6421438" y="5481638"/>
          <p14:tracePt t="76296" x="6446838" y="5481638"/>
          <p14:tracePt t="76309" x="6459538" y="5481638"/>
          <p14:tracePt t="76323" x="6472238" y="5481638"/>
          <p14:tracePt t="76337" x="6508750" y="5494338"/>
          <p14:tracePt t="76356" x="6559550" y="5507038"/>
          <p14:tracePt t="76369" x="6584950" y="5518150"/>
          <p14:tracePt t="76388" x="6608763" y="5530850"/>
          <p14:tracePt t="76404" x="6646863" y="5543550"/>
          <p14:tracePt t="76406" x="6659563" y="5543550"/>
          <p14:tracePt t="76422" x="6672263" y="5543550"/>
          <p14:tracePt t="76437" x="6684963" y="5543550"/>
          <p14:tracePt t="76455" x="6708775" y="5543550"/>
          <p14:tracePt t="76540" x="6696075" y="5530850"/>
          <p14:tracePt t="76551" x="6659563" y="5518150"/>
          <p14:tracePt t="76563" x="6621463" y="5507038"/>
          <p14:tracePt t="76575" x="6584950" y="5507038"/>
          <p14:tracePt t="76590" x="6559550" y="5507038"/>
          <p14:tracePt t="76604" x="6534150" y="5494338"/>
          <p14:tracePt t="76624" x="6483350" y="5481638"/>
          <p14:tracePt t="76637" x="6459538" y="5468938"/>
          <p14:tracePt t="76655" x="6434138" y="5468938"/>
          <p14:tracePt t="76672" x="6408738" y="5468938"/>
          <p14:tracePt t="76697" x="6396038" y="5468938"/>
          <p14:tracePt t="76770" x="6434138" y="5468938"/>
          <p14:tracePt t="76781" x="6446838" y="5468938"/>
          <p14:tracePt t="76794" x="6459538" y="5468938"/>
          <p14:tracePt t="76806" x="6472238" y="5468938"/>
          <p14:tracePt t="76822" x="6483350" y="5468938"/>
          <p14:tracePt t="76838" x="6496050" y="5468938"/>
          <p14:tracePt t="76841" x="6508750" y="5468938"/>
          <p14:tracePt t="76867" x="6534150" y="5468938"/>
          <p14:tracePt t="76892" x="6546850" y="5468938"/>
          <p14:tracePt t="76903" x="6572250" y="5468938"/>
          <p14:tracePt t="76915" x="6584950" y="5468938"/>
          <p14:tracePt t="76927" x="6596063" y="5481638"/>
          <p14:tracePt t="76940" x="6621463" y="5481638"/>
          <p14:tracePt t="76956" x="6634163" y="5481638"/>
          <p14:tracePt t="76972" x="6646863" y="5481638"/>
          <p14:tracePt t="76974" x="6659563" y="5481638"/>
          <p14:tracePt t="76989" x="6672263" y="5481638"/>
          <p14:tracePt t="77005" x="6684963" y="5481638"/>
          <p14:tracePt t="77023" x="6696075" y="5481638"/>
          <p14:tracePt t="77025" x="6708775" y="5481638"/>
          <p14:tracePt t="77038" x="6721475" y="5481638"/>
          <p14:tracePt t="77056" x="6746875" y="5481638"/>
          <p14:tracePt t="77073" x="6784975" y="5481638"/>
          <p14:tracePt t="77089" x="6797675" y="5481638"/>
          <p14:tracePt t="77105" x="6821488" y="5481638"/>
          <p14:tracePt t="77123" x="6846888" y="5481638"/>
          <p14:tracePt t="77139" x="6872288" y="5481638"/>
          <p14:tracePt t="77159" x="6934200" y="5468938"/>
          <p14:tracePt t="77172" x="6985000" y="5443538"/>
          <p14:tracePt t="77192" x="7059613" y="5418138"/>
          <p14:tracePt t="77195" x="7110413" y="5407025"/>
          <p14:tracePt t="77206" x="7172325" y="5381625"/>
          <p14:tracePt t="77224" x="7210425" y="5368925"/>
          <p14:tracePt t="77239" x="7259638" y="5356225"/>
          <p14:tracePt t="77257" x="7335838" y="5330825"/>
          <p14:tracePt t="77272" x="7372350" y="5330825"/>
          <p14:tracePt t="77291" x="7423150" y="5318125"/>
          <p14:tracePt t="77307" x="7435850" y="5294313"/>
          <p14:tracePt t="77323" x="7459663" y="5294313"/>
          <p14:tracePt t="77569" x="7472363" y="5294313"/>
          <p14:tracePt t="77618" x="7485063" y="5294313"/>
          <p14:tracePt t="77631" x="7497763" y="5294313"/>
          <p14:tracePt t="77642" x="7523163" y="5294313"/>
          <p14:tracePt t="77655" x="7548563" y="5294313"/>
          <p14:tracePt t="77667" x="7561263" y="5294313"/>
          <p14:tracePt t="77678" x="7572375" y="5294313"/>
          <p14:tracePt t="77693" x="7585075" y="5294313"/>
          <p14:tracePt t="77707" x="7610475" y="5294313"/>
          <p14:tracePt t="77729" x="7623175" y="5294313"/>
          <p14:tracePt t="77741" x="7635875" y="5294313"/>
          <p14:tracePt t="77759" x="7648575" y="5294313"/>
          <p14:tracePt t="77775" x="7661275" y="5294313"/>
          <p14:tracePt t="77813" x="7673975" y="5294313"/>
          <p14:tracePt t="77849" x="7685088" y="5294313"/>
          <p14:tracePt t="77873" x="7697788" y="5294313"/>
          <p14:tracePt t="77921" x="7710488" y="5294313"/>
          <p14:tracePt t="77945" x="7723188" y="5294313"/>
          <p14:tracePt t="77960" x="7723188" y="5305425"/>
          <p14:tracePt t="77982" x="7735888" y="5305425"/>
          <p14:tracePt t="77996" x="7748588" y="5305425"/>
          <p14:tracePt t="78008" x="7761288" y="5318125"/>
          <p14:tracePt t="78031" x="7773988" y="5318125"/>
          <p14:tracePt t="78042" x="7773988" y="5330825"/>
          <p14:tracePt t="78055" x="7785100" y="5330825"/>
          <p14:tracePt t="78067" x="7797800" y="5330825"/>
          <p14:tracePt t="78094" x="7810500" y="5343525"/>
          <p14:tracePt t="78116" x="7823200" y="5356225"/>
          <p14:tracePt t="78152" x="7835900" y="5356225"/>
          <p14:tracePt t="78164" x="7848600" y="5368925"/>
          <p14:tracePt t="78213" x="7861300" y="5368925"/>
          <p14:tracePt t="78286" x="7861300" y="5381625"/>
          <p14:tracePt t="78298" x="7874000" y="5381625"/>
          <p14:tracePt t="78443" x="7886700" y="5381625"/>
          <p14:tracePt t="78455" x="7897813" y="5381625"/>
          <p14:tracePt t="78479" x="7910513" y="5381625"/>
          <p14:tracePt t="78504" x="7935913" y="5368925"/>
          <p14:tracePt t="78516" x="7935913" y="5356225"/>
          <p14:tracePt t="78529" x="7948613" y="5356225"/>
          <p14:tracePt t="78541" x="7961313" y="5343525"/>
          <p14:tracePt t="78561" x="7974013" y="5343525"/>
          <p14:tracePt t="78576" x="7986713" y="5343525"/>
          <p14:tracePt t="78722" x="7961313" y="5343525"/>
          <p14:tracePt t="78736" x="7948613" y="5343525"/>
          <p14:tracePt t="78746" x="7923213" y="5330825"/>
          <p14:tracePt t="78762" x="7897813" y="5330825"/>
          <p14:tracePt t="78771" x="7874000" y="5330825"/>
          <p14:tracePt t="78783" x="7835900" y="5330825"/>
          <p14:tracePt t="78796" x="7797800" y="5330825"/>
          <p14:tracePt t="78810" x="7773988" y="5330825"/>
          <p14:tracePt t="78829" x="7761288" y="5330825"/>
          <p14:tracePt t="78832" x="7735888" y="5330825"/>
          <p14:tracePt t="78844" x="7723188" y="5330825"/>
          <p14:tracePt t="78861" x="7710488" y="5330825"/>
          <p14:tracePt t="78880" x="7697788" y="5330825"/>
          <p14:tracePt t="78896" x="7697788" y="5343525"/>
          <p14:tracePt t="78940" x="7710488" y="5343525"/>
          <p14:tracePt t="78951" x="7723188" y="5343525"/>
          <p14:tracePt t="78966" x="7735888" y="5343525"/>
          <p14:tracePt t="78977" x="7748588" y="5343525"/>
          <p14:tracePt t="78994" x="7761288" y="5343525"/>
          <p14:tracePt t="79010" x="7773988" y="5343525"/>
          <p14:tracePt t="79028" x="7785100" y="5343525"/>
          <p14:tracePt t="79043" x="7797800" y="5343525"/>
          <p14:tracePt t="79060" x="7810500" y="5343525"/>
          <p14:tracePt t="79063" x="7823200" y="5343525"/>
          <p14:tracePt t="79147" x="7823200" y="5330825"/>
          <p14:tracePt t="79159" x="7810500" y="5330825"/>
          <p14:tracePt t="79171" x="7785100" y="5330825"/>
          <p14:tracePt t="79183" x="7773988" y="5330825"/>
          <p14:tracePt t="79197" x="7761288" y="5330825"/>
          <p14:tracePt t="79211" x="7748588" y="5318125"/>
          <p14:tracePt t="79232" x="7723188" y="5318125"/>
          <p14:tracePt t="79255" x="7710488" y="5318125"/>
          <p14:tracePt t="79560" x="7697788" y="5318125"/>
          <p14:tracePt t="79571" x="7673975" y="5318125"/>
          <p14:tracePt t="79584" x="7648575" y="5330825"/>
          <p14:tracePt t="79597" x="7597775" y="5343525"/>
          <p14:tracePt t="79612" x="7535863" y="5381625"/>
          <p14:tracePt t="79630" x="7459663" y="5443538"/>
          <p14:tracePt t="79632" x="7348538" y="5518150"/>
          <p14:tracePt t="79645" x="7223125" y="5581650"/>
          <p14:tracePt t="79666" x="7097713" y="5668963"/>
          <p14:tracePt t="79668" x="7010400" y="5719763"/>
          <p14:tracePt t="79680" x="6921500" y="5781675"/>
          <p14:tracePt t="79695" x="6834188" y="5832475"/>
          <p14:tracePt t="79712" x="6759575" y="5868988"/>
          <p14:tracePt t="79730" x="6608763" y="5945188"/>
          <p14:tracePt t="79745" x="6546850" y="5981700"/>
          <p14:tracePt t="79767" x="6446838" y="6007100"/>
          <p14:tracePt t="79779" x="6408738" y="6019800"/>
          <p14:tracePt t="79796" x="6383338" y="6032500"/>
          <p14:tracePt t="79814" x="6321425" y="6045200"/>
          <p14:tracePt t="79831" x="6296025" y="6045200"/>
          <p14:tracePt t="79846" x="6270625" y="6045200"/>
          <p14:tracePt t="79865" x="6221413" y="6045200"/>
          <p14:tracePt t="79879" x="6196013" y="6045200"/>
          <p14:tracePt t="79898" x="6183313" y="6045200"/>
          <p14:tracePt t="79901" x="6157913" y="6032500"/>
          <p14:tracePt t="79912" x="6146800" y="6019800"/>
          <p14:tracePt t="79935" x="6134100" y="6007100"/>
          <p14:tracePt t="79947" x="6121400" y="5994400"/>
          <p14:tracePt t="79972" x="6121400" y="5981700"/>
          <p14:tracePt t="79984" x="6121400" y="5969000"/>
          <p14:tracePt t="80033" x="6134100" y="5969000"/>
          <p14:tracePt t="80056" x="6146800" y="5969000"/>
          <p14:tracePt t="80081" x="6157913" y="5969000"/>
          <p14:tracePt t="80106" x="6170613" y="5969000"/>
          <p14:tracePt t="80117" x="6183313" y="5969000"/>
          <p14:tracePt t="80131" x="6196013" y="5956300"/>
          <p14:tracePt t="80154" x="6208713" y="5956300"/>
          <p14:tracePt t="80166" x="6234113" y="5956300"/>
          <p14:tracePt t="80179" x="6234113" y="5945188"/>
          <p14:tracePt t="80190" x="6259513" y="5945188"/>
          <p14:tracePt t="80202" x="6270625" y="5932488"/>
          <p14:tracePt t="80215" x="6283325" y="5932488"/>
          <p14:tracePt t="80231" x="6308725" y="5932488"/>
          <p14:tracePt t="80247" x="6334125" y="5919788"/>
          <p14:tracePt t="80265" x="6370638" y="5907088"/>
          <p14:tracePt t="80279" x="6396038" y="5907088"/>
          <p14:tracePt t="80297" x="6408738" y="5907088"/>
          <p14:tracePt t="80299" x="6421438" y="5894388"/>
          <p14:tracePt t="80313" x="6434138" y="5894388"/>
          <p14:tracePt t="80330" x="6446838" y="5881688"/>
          <p14:tracePt t="80347" x="6459538" y="5881688"/>
          <p14:tracePt t="80364" x="6459538" y="5868988"/>
          <p14:tracePt t="80379" x="6459538" y="5856288"/>
          <p14:tracePt t="80554" x="6472238" y="5856288"/>
          <p14:tracePt t="80579" x="6472238" y="5843588"/>
          <p14:tracePt t="80590" x="6483350" y="5843588"/>
          <p14:tracePt t="80603" x="6496050" y="5843588"/>
          <p14:tracePt t="80616" x="6508750" y="5843588"/>
          <p14:tracePt t="80632" x="6521450" y="5832475"/>
          <p14:tracePt t="80648" x="6546850" y="5832475"/>
          <p14:tracePt t="80666" x="6584950" y="5819775"/>
          <p14:tracePt t="80681" x="6596063" y="5819775"/>
          <p14:tracePt t="80701" x="6634163" y="5819775"/>
          <p14:tracePt t="80724" x="6659563" y="5819775"/>
          <p14:tracePt t="80737" x="6672263" y="5819775"/>
          <p14:tracePt t="80760" x="6684963" y="5819775"/>
          <p14:tracePt t="80774" x="6696075" y="5807075"/>
          <p14:tracePt t="80798" x="6708775" y="5807075"/>
          <p14:tracePt t="80834" x="6721475" y="5807075"/>
          <p14:tracePt t="80882" x="6734175" y="5807075"/>
          <p14:tracePt t="80969" x="6721475" y="5794375"/>
          <p14:tracePt t="80978" x="6708775" y="5781675"/>
          <p14:tracePt t="80990" x="6684963" y="5781675"/>
          <p14:tracePt t="81003" x="6672263" y="5781675"/>
          <p14:tracePt t="81016" x="6659563" y="5781675"/>
          <p14:tracePt t="81032" x="6646863" y="5781675"/>
          <p14:tracePt t="81051" x="6634163" y="5781675"/>
          <p14:tracePt t="81076" x="6621463" y="5781675"/>
          <p14:tracePt t="81100" x="6608763" y="5781675"/>
          <p14:tracePt t="81125" x="6596063" y="5781675"/>
          <p14:tracePt t="81149" x="6584950" y="5781675"/>
          <p14:tracePt t="81161" x="6572250" y="5781675"/>
          <p14:tracePt t="81185" x="6559550" y="5781675"/>
          <p14:tracePt t="81197" x="6559550" y="5768975"/>
          <p14:tracePt t="81209" x="6546850" y="5768975"/>
          <p14:tracePt t="81236" x="6534150" y="5768975"/>
          <p14:tracePt t="81246" x="6521450" y="5768975"/>
          <p14:tracePt t="81258" x="6521450" y="5756275"/>
          <p14:tracePt t="81271" x="6508750" y="5756275"/>
          <p14:tracePt t="81294" x="6508750" y="5743575"/>
          <p14:tracePt t="81307" x="6496050" y="5743575"/>
          <p14:tracePt t="81367" x="6483350" y="5743575"/>
          <p14:tracePt t="81440" x="6472238" y="5743575"/>
          <p14:tracePt t="81488" x="6459538" y="5743575"/>
          <p14:tracePt t="81513" x="6459538" y="5732463"/>
          <p14:tracePt t="81561" x="6446838" y="5732463"/>
          <p14:tracePt t="82131" x="6459538" y="5732463"/>
          <p14:tracePt t="82180" x="6472238" y="5732463"/>
          <p14:tracePt t="82241" x="6483350" y="5732463"/>
          <p14:tracePt t="82289" x="6496050" y="5732463"/>
          <p14:tracePt t="82313" x="6508750" y="5732463"/>
          <p14:tracePt t="82338" x="6521450" y="5732463"/>
          <p14:tracePt t="82349" x="6534150" y="5732463"/>
          <p14:tracePt t="82361" x="6546850" y="5743575"/>
          <p14:tracePt t="82374" x="6559550" y="5743575"/>
          <p14:tracePt t="82387" x="6572250" y="5743575"/>
          <p14:tracePt t="82405" x="6584950" y="5743575"/>
          <p14:tracePt t="82419" x="6596063" y="5743575"/>
          <p14:tracePt t="82436" x="6646863" y="5756275"/>
          <p14:tracePt t="82452" x="6659563" y="5756275"/>
          <p14:tracePt t="82470" x="6684963" y="5756275"/>
          <p14:tracePt t="82486" x="6746875" y="5768975"/>
          <p14:tracePt t="82505" x="6772275" y="5768975"/>
          <p14:tracePt t="82508" x="6797675" y="5768975"/>
          <p14:tracePt t="82520" x="6834188" y="5768975"/>
          <p14:tracePt t="82536" x="6859588" y="5768975"/>
          <p14:tracePt t="82553" x="6897688" y="5768975"/>
          <p14:tracePt t="82555" x="6934200" y="5768975"/>
          <p14:tracePt t="82569" x="6985000" y="5768975"/>
          <p14:tracePt t="82586" x="7046913" y="5768975"/>
          <p14:tracePt t="82605" x="7123113" y="5768975"/>
          <p14:tracePt t="82872" x="7146925" y="5768975"/>
          <p14:tracePt t="82884" x="7159625" y="5768975"/>
          <p14:tracePt t="82895" x="7172325" y="5768975"/>
          <p14:tracePt t="82908" x="7197725" y="5768975"/>
          <p14:tracePt t="82921" x="7235825" y="5768975"/>
          <p14:tracePt t="82938" x="7259638" y="5768975"/>
          <p14:tracePt t="82956" x="7323138" y="5768975"/>
          <p14:tracePt t="82971" x="7348538" y="5768975"/>
          <p14:tracePt t="82988" x="7372350" y="5768975"/>
          <p14:tracePt t="83009" x="7435850" y="5768975"/>
          <p14:tracePt t="83021" x="7459663" y="5768975"/>
          <p14:tracePt t="83039" x="7485063" y="5768975"/>
          <p14:tracePt t="83042" x="7510463" y="5768975"/>
          <p14:tracePt t="83054" x="7523163" y="5768975"/>
          <p14:tracePt t="83073" x="7535863" y="5768975"/>
          <p14:tracePt t="83087" x="7561263" y="5768975"/>
          <p14:tracePt t="83106" x="7597775" y="5756275"/>
          <p14:tracePt t="83121" x="7623175" y="5756275"/>
          <p14:tracePt t="83139" x="7673975" y="5756275"/>
          <p14:tracePt t="83155" x="7710488" y="5756275"/>
          <p14:tracePt t="83172" x="7735888" y="5756275"/>
          <p14:tracePt t="83176" x="7761288" y="5756275"/>
          <p14:tracePt t="83189" x="7785100" y="5756275"/>
          <p14:tracePt t="83206" x="7797800" y="5756275"/>
          <p14:tracePt t="83222" x="7848600" y="5743575"/>
          <p14:tracePt t="83239" x="7874000" y="5743575"/>
          <p14:tracePt t="83454" x="7886700" y="5743575"/>
          <p14:tracePt t="83466" x="7897813" y="5743575"/>
          <p14:tracePt t="83479" x="7910513" y="5743575"/>
          <p14:tracePt t="83490" x="7923213" y="5743575"/>
          <p14:tracePt t="83507" x="7935913" y="5743575"/>
          <p14:tracePt t="83522" x="7948613" y="5743575"/>
          <p14:tracePt t="83541" x="7974013" y="5743575"/>
          <p14:tracePt t="83555" x="7986713" y="5743575"/>
          <p14:tracePt t="83573" x="7999413" y="5743575"/>
          <p14:tracePt t="83576" x="8010525" y="5743575"/>
          <p14:tracePt t="83589" x="8023225" y="5743575"/>
          <p14:tracePt t="83606" x="8035925" y="5743575"/>
          <p14:tracePt t="83623" x="8048625" y="5743575"/>
          <p14:tracePt t="83649" x="8061325" y="5743575"/>
          <p14:tracePt t="83660" x="8074025" y="5743575"/>
          <p14:tracePt t="83709" x="8086725" y="5743575"/>
          <p14:tracePt t="83782" x="8099425" y="5743575"/>
          <p14:tracePt t="83817" x="8110538" y="5732463"/>
          <p14:tracePt t="83830" x="8123238" y="5732463"/>
          <p14:tracePt t="83854" x="8135938" y="5732463"/>
          <p14:tracePt t="83867" x="8148638" y="5732463"/>
          <p14:tracePt t="83879" x="8161338" y="5732463"/>
          <p14:tracePt t="83890" x="8174038" y="5732463"/>
          <p14:tracePt t="83907" x="8199438" y="5732463"/>
          <p14:tracePt t="83923" x="8212138" y="5732463"/>
          <p14:tracePt t="83940" x="8248650" y="5719763"/>
          <p14:tracePt t="83956" x="8261350" y="5719763"/>
          <p14:tracePt t="83979" x="8286750" y="5719763"/>
          <p14:tracePt t="83990" x="8299450" y="5707063"/>
          <p14:tracePt t="84007" x="8312150" y="5707063"/>
          <p14:tracePt t="84025" x="8324850" y="5707063"/>
          <p14:tracePt t="84111" x="8324850" y="5694363"/>
          <p14:tracePt t="84121" x="8312150" y="5694363"/>
          <p14:tracePt t="84133" x="8286750" y="5681663"/>
          <p14:tracePt t="84146" x="8261350" y="5681663"/>
          <p14:tracePt t="84158" x="8223250" y="5681663"/>
          <p14:tracePt t="84174" x="8199438" y="5681663"/>
          <p14:tracePt t="84191" x="8174038" y="5681663"/>
          <p14:tracePt t="84193" x="8161338" y="5681663"/>
          <p14:tracePt t="84209" x="8148638" y="5681663"/>
          <p14:tracePt t="84224" x="8135938" y="5681663"/>
          <p14:tracePt t="84246" x="8123238" y="5681663"/>
          <p14:tracePt t="84279" x="8135938" y="5681663"/>
          <p14:tracePt t="84293" x="8148638" y="5694363"/>
          <p14:tracePt t="84303" x="8161338" y="5694363"/>
          <p14:tracePt t="84316" x="8186738" y="5694363"/>
          <p14:tracePt t="84326" x="8199438" y="5694363"/>
          <p14:tracePt t="84341" x="8212138" y="5694363"/>
          <p14:tracePt t="84358" x="8223250" y="5694363"/>
          <p14:tracePt t="84378" x="8261350" y="5694363"/>
          <p14:tracePt t="84391" x="8274050" y="5694363"/>
          <p14:tracePt t="84408" x="8299450" y="5694363"/>
          <p14:tracePt t="84424" x="8312150" y="5694363"/>
          <p14:tracePt t="84485" x="8299450" y="5694363"/>
          <p14:tracePt t="84497" x="8261350" y="5694363"/>
          <p14:tracePt t="84511" x="8223250" y="5694363"/>
          <p14:tracePt t="84521" x="8174038" y="5694363"/>
          <p14:tracePt t="84533" x="8135938" y="5694363"/>
          <p14:tracePt t="84545" x="8074025" y="5694363"/>
          <p14:tracePt t="84558" x="7999413" y="5694363"/>
          <p14:tracePt t="84576" x="7935913" y="5707063"/>
          <p14:tracePt t="84592" x="7861300" y="5719763"/>
          <p14:tracePt t="84594" x="7797800" y="5732463"/>
          <p14:tracePt t="84609" x="7735888" y="5743575"/>
          <p14:tracePt t="84625" x="7723188" y="5756275"/>
          <p14:tracePt t="84644" x="7697788" y="5756275"/>
          <p14:tracePt t="84658" x="7697788" y="5768975"/>
          <p14:tracePt t="84676" x="7697788" y="5781675"/>
          <p14:tracePt t="84679" x="7710488" y="5781675"/>
          <p14:tracePt t="84693" x="7748588" y="5781675"/>
          <p14:tracePt t="84709" x="7773988" y="5781675"/>
          <p14:tracePt t="84724" x="7797800" y="5781675"/>
          <p14:tracePt t="84743" x="7835900" y="5781675"/>
          <p14:tracePt t="84759" x="7861300" y="5781675"/>
          <p14:tracePt t="84777" x="7910513" y="5794375"/>
          <p14:tracePt t="84792" x="7935913" y="5807075"/>
          <p14:tracePt t="84809" x="7948613" y="5807075"/>
          <p14:tracePt t="84814" x="7986713" y="5807075"/>
          <p14:tracePt t="84826" x="8023225" y="5807075"/>
          <p14:tracePt t="84843" x="8048625" y="5807075"/>
          <p14:tracePt t="84860" x="8086725" y="5807075"/>
          <p14:tracePt t="84876" x="8099425" y="5807075"/>
          <p14:tracePt t="84912" x="8099425" y="5794375"/>
          <p14:tracePt t="84922" x="8086725" y="5781675"/>
          <p14:tracePt t="84937" x="8048625" y="5781675"/>
          <p14:tracePt t="84947" x="8010525" y="5781675"/>
          <p14:tracePt t="84959" x="7974013" y="5768975"/>
          <p14:tracePt t="84976" x="7935913" y="5768975"/>
          <p14:tracePt t="84992" x="7910513" y="5768975"/>
          <p14:tracePt t="84994" x="7874000" y="5768975"/>
          <p14:tracePt t="85009" x="7848600" y="5768975"/>
          <p14:tracePt t="85025" x="7823200" y="5768975"/>
          <p14:tracePt t="85045" x="7773988" y="5768975"/>
          <p14:tracePt t="85068" x="7761288" y="5768975"/>
          <p14:tracePt t="85079" x="7761288" y="5781675"/>
          <p14:tracePt t="85092" x="7761288" y="5794375"/>
          <p14:tracePt t="85110" x="7773988" y="5794375"/>
          <p14:tracePt t="85127" x="7797800" y="5807075"/>
          <p14:tracePt t="85145" x="7810500" y="5807075"/>
          <p14:tracePt t="85160" x="7848600" y="5807075"/>
          <p14:tracePt t="85179" x="7861300" y="5807075"/>
          <p14:tracePt t="85193" x="7886700" y="5807075"/>
          <p14:tracePt t="85210" x="7910513" y="5807075"/>
          <p14:tracePt t="85213" x="7935913" y="5807075"/>
          <p14:tracePt t="85226" x="7961313" y="5807075"/>
          <p14:tracePt t="85244" x="7974013" y="5807075"/>
          <p14:tracePt t="85261" x="8023225" y="5819775"/>
          <p14:tracePt t="85287" x="8035925" y="5819775"/>
          <p14:tracePt t="85298" x="8048625" y="5819775"/>
          <p14:tracePt t="85346" x="8035925" y="5807075"/>
          <p14:tracePt t="85358" x="8010525" y="5794375"/>
          <p14:tracePt t="85369" x="7986713" y="5781675"/>
          <p14:tracePt t="85383" x="7961313" y="5768975"/>
          <p14:tracePt t="85395" x="7935913" y="5768975"/>
          <p14:tracePt t="85411" x="7910513" y="5768975"/>
          <p14:tracePt t="85430" x="7886700" y="5768975"/>
          <p14:tracePt t="85432" x="7861300" y="5768975"/>
          <p14:tracePt t="85446" x="7835900" y="5768975"/>
          <p14:tracePt t="85460" x="7810500" y="5768975"/>
          <p14:tracePt t="85477" x="7797800" y="5781675"/>
          <p14:tracePt t="85480" x="7785100" y="5794375"/>
          <p14:tracePt t="85492" x="7773988" y="5807075"/>
          <p14:tracePt t="85510" x="7773988" y="5832475"/>
          <p14:tracePt t="85527" x="7773988" y="5856288"/>
          <p14:tracePt t="85544" x="7773988" y="5881688"/>
          <p14:tracePt t="85560" x="7773988" y="5894388"/>
          <p14:tracePt t="85577" x="7773988" y="5907088"/>
          <p14:tracePt t="85613" x="7785100" y="5907088"/>
          <p14:tracePt t="85636" x="7797800" y="5881688"/>
          <p14:tracePt t="85648" x="7810500" y="5856288"/>
          <p14:tracePt t="85660" x="7823200" y="5832475"/>
          <p14:tracePt t="85673" x="7823200" y="5807075"/>
          <p14:tracePt t="85685" x="7848600" y="5781675"/>
          <p14:tracePt t="85697" x="7848600" y="5756275"/>
          <p14:tracePt t="85713" x="7874000" y="5732463"/>
          <p14:tracePt t="85726" x="7886700" y="5719763"/>
          <p14:tracePt t="85746" x="7897813" y="5719763"/>
          <p14:tracePt t="85807" x="7897813" y="5732463"/>
          <p14:tracePt t="85831" x="7897813" y="5743575"/>
          <p14:tracePt t="85855" x="7874000" y="5756275"/>
          <p14:tracePt t="85868" x="7861300" y="5756275"/>
          <p14:tracePt t="85883" x="7848600" y="5756275"/>
          <p14:tracePt t="85891" x="7823200" y="5756275"/>
          <p14:tracePt t="85904" x="7810500" y="5756275"/>
          <p14:tracePt t="85915" x="7797800" y="5743575"/>
          <p14:tracePt t="85929" x="7785100" y="5719763"/>
          <p14:tracePt t="85947" x="7773988" y="5694363"/>
          <p14:tracePt t="85961" x="7773988" y="5656263"/>
          <p14:tracePt t="85978" x="7761288" y="5607050"/>
          <p14:tracePt t="85995" x="7761288" y="5594350"/>
          <p14:tracePt t="86014" x="7761288" y="5568950"/>
          <p14:tracePt t="86645" x="7748588" y="5568950"/>
          <p14:tracePt t="86693" x="7748588" y="5581650"/>
          <p14:tracePt t="86705" x="7735888" y="5581650"/>
          <p14:tracePt t="86730" x="7735888" y="5594350"/>
          <p14:tracePt t="86765" x="7723188" y="5607050"/>
          <p14:tracePt t="86803" x="7710488" y="5607050"/>
          <p14:tracePt t="86875" x="7697788" y="5607050"/>
          <p14:tracePt t="87178" x="7697788" y="5594350"/>
          <p14:tracePt t="87190" x="7697788" y="5581650"/>
          <p14:tracePt t="87202" x="7697788" y="5568950"/>
          <p14:tracePt t="87239" x="7685088" y="5556250"/>
          <p14:tracePt t="87276" x="7685088" y="5543550"/>
          <p14:tracePt t="87335" x="7673975" y="5543550"/>
          <p14:tracePt t="87373" x="7661275" y="5543550"/>
          <p14:tracePt t="87408" x="7648575" y="5543550"/>
          <p14:tracePt t="87444" x="7635875" y="5543550"/>
          <p14:tracePt t="87469" x="7623175" y="5543550"/>
          <p14:tracePt t="87484" x="7610475" y="5543550"/>
          <p14:tracePt t="87518" x="7597775" y="5543550"/>
          <p14:tracePt t="87554" x="7585075" y="5543550"/>
          <p14:tracePt t="87845" x="7585075" y="5556250"/>
          <p14:tracePt t="87870" x="7585075" y="5568950"/>
          <p14:tracePt t="87882" x="7585075" y="5581650"/>
          <p14:tracePt t="87894" x="7585075" y="5594350"/>
          <p14:tracePt t="87906" x="7585075" y="5607050"/>
          <p14:tracePt t="87919" x="7585075" y="5619750"/>
          <p14:tracePt t="87934" x="7572375" y="5643563"/>
          <p14:tracePt t="87956" x="7561263" y="5694363"/>
          <p14:tracePt t="87968" x="7548563" y="5719763"/>
          <p14:tracePt t="87985" x="7548563" y="5732463"/>
          <p14:tracePt t="88001" x="7535863" y="5768975"/>
          <p14:tracePt t="88002" x="7510463" y="5794375"/>
          <p14:tracePt t="88018" x="7510463" y="5819775"/>
          <p14:tracePt t="88035" x="7485063" y="5843588"/>
          <p14:tracePt t="88052" x="7459663" y="5919788"/>
          <p14:tracePt t="88067" x="7435850" y="5945188"/>
          <p14:tracePt t="88086" x="7435850" y="5956300"/>
          <p14:tracePt t="88090" x="7410450" y="5994400"/>
          <p14:tracePt t="88103" x="7397750" y="6007100"/>
          <p14:tracePt t="88118" x="7385050" y="6032500"/>
          <p14:tracePt t="88135" x="7372350" y="6056313"/>
          <p14:tracePt t="88137" x="7348538" y="6069013"/>
          <p14:tracePt t="88151" x="7335838" y="6094413"/>
          <p14:tracePt t="88168" x="7323138" y="6107113"/>
          <p14:tracePt t="88188" x="7285038" y="6145213"/>
          <p14:tracePt t="88201" x="7272338" y="6145213"/>
          <p14:tracePt t="88219" x="7246938" y="6169025"/>
          <p14:tracePt t="88221" x="7223125" y="6181725"/>
          <p14:tracePt t="88246" x="7197725" y="6194425"/>
          <p14:tracePt t="88259" x="7185025" y="6194425"/>
          <p14:tracePt t="88269" x="7185025" y="6207125"/>
          <p14:tracePt t="88284" x="7172325" y="6219825"/>
          <p14:tracePt t="88307" x="7159625" y="6219825"/>
          <p14:tracePt t="88321" x="7159625" y="6232525"/>
          <p14:tracePt t="88416" x="7172325" y="6232525"/>
          <p14:tracePt t="88440" x="7185025" y="6232525"/>
          <p14:tracePt t="88464" x="7197725" y="6232525"/>
          <p14:tracePt t="88476" x="7210425" y="6232525"/>
          <p14:tracePt t="88488" x="7223125" y="6232525"/>
          <p14:tracePt t="88500" x="7246938" y="6232525"/>
          <p14:tracePt t="88512" x="7285038" y="6232525"/>
          <p14:tracePt t="88524" x="7310438" y="6232525"/>
          <p14:tracePt t="88536" x="7335838" y="6232525"/>
          <p14:tracePt t="88552" x="7348538" y="6232525"/>
          <p14:tracePt t="88569" x="7359650" y="6232525"/>
          <p14:tracePt t="88587" x="7397750" y="6232525"/>
          <p14:tracePt t="88602" x="7410450" y="6232525"/>
          <p14:tracePt t="88621" x="7423150" y="6232525"/>
          <p14:tracePt t="88637" x="7435850" y="6232525"/>
          <p14:tracePt t="88658" x="7448550" y="6232525"/>
          <p14:tracePt t="88902" x="7459663" y="6232525"/>
          <p14:tracePt t="88913" x="7472363" y="6232525"/>
          <p14:tracePt t="88937" x="7485063" y="6232525"/>
          <p14:tracePt t="88949" x="7497763" y="6232525"/>
          <p14:tracePt t="88974" x="7510463" y="6232525"/>
          <p14:tracePt t="88989" x="7523163" y="6245225"/>
          <p14:tracePt t="89010" x="7548563" y="6245225"/>
          <p14:tracePt t="89023" x="7561263" y="6245225"/>
          <p14:tracePt t="89034" x="7572375" y="6245225"/>
          <p14:tracePt t="89046" x="7572375" y="6257925"/>
          <p14:tracePt t="89059" x="7585075" y="6257925"/>
          <p14:tracePt t="89096" x="7597775" y="6257925"/>
          <p14:tracePt t="89121" x="7610475" y="6257925"/>
          <p14:tracePt t="89131" x="7623175" y="6257925"/>
          <p14:tracePt t="89168" x="7635875" y="6269038"/>
          <p14:tracePt t="89180" x="7648575" y="6269038"/>
          <p14:tracePt t="89192" x="7661275" y="6269038"/>
          <p14:tracePt t="89207" x="7673975" y="6269038"/>
          <p14:tracePt t="89229" x="7697788" y="6269038"/>
          <p14:tracePt t="89240" x="7710488" y="6269038"/>
          <p14:tracePt t="89257" x="7723188" y="6269038"/>
          <p14:tracePt t="89271" x="7735888" y="6269038"/>
          <p14:tracePt t="89289" x="7785100" y="6269038"/>
          <p14:tracePt t="89313" x="7797800" y="6281738"/>
          <p14:tracePt t="89327" x="7810500" y="6281738"/>
          <p14:tracePt t="89410" x="7797800" y="6281738"/>
          <p14:tracePt t="89424" x="7761288" y="6281738"/>
          <p14:tracePt t="89434" x="7735888" y="6281738"/>
          <p14:tracePt t="89446" x="7710488" y="6281738"/>
          <p14:tracePt t="89459" x="7685088" y="6281738"/>
          <p14:tracePt t="89472" x="7661275" y="6281738"/>
          <p14:tracePt t="89488" x="7635875" y="6281738"/>
          <p14:tracePt t="89505" x="7610475" y="6281738"/>
          <p14:tracePt t="89507" x="7572375" y="6281738"/>
          <p14:tracePt t="89525" x="7548563" y="6281738"/>
          <p14:tracePt t="89537" x="7523163" y="6281738"/>
          <p14:tracePt t="89558" x="7472363" y="6281738"/>
          <p14:tracePt t="89571" x="7459663" y="6281738"/>
          <p14:tracePt t="89589" x="7448550" y="6281738"/>
          <p14:tracePt t="89606" x="7435850" y="6281738"/>
          <p14:tracePt t="89665" x="7448550" y="6281738"/>
          <p14:tracePt t="89689" x="7472363" y="6281738"/>
          <p14:tracePt t="89701" x="7485063" y="6281738"/>
          <p14:tracePt t="89725" x="7510463" y="6281738"/>
          <p14:tracePt t="89749" x="7523163" y="6281738"/>
          <p14:tracePt t="89761" x="7548563" y="6281738"/>
          <p14:tracePt t="89774" x="7561263" y="6281738"/>
          <p14:tracePt t="89787" x="7572375" y="6281738"/>
          <p14:tracePt t="89798" x="7585075" y="6281738"/>
          <p14:tracePt t="89811" x="7610475" y="6281738"/>
          <p14:tracePt t="89823" x="7623175" y="6281738"/>
          <p14:tracePt t="89838" x="7635875" y="6281738"/>
          <p14:tracePt t="89859" x="7685088" y="6281738"/>
          <p14:tracePt t="89873" x="7697788" y="6281738"/>
          <p14:tracePt t="89889" x="7710488" y="6281738"/>
          <p14:tracePt t="89905" x="7723188" y="6281738"/>
          <p14:tracePt t="89968" x="7710488" y="6269038"/>
          <p14:tracePt t="89980" x="7661275" y="6257925"/>
          <p14:tracePt t="89996" x="7623175" y="6245225"/>
          <p14:tracePt t="90005" x="7597775" y="6245225"/>
          <p14:tracePt t="90023" x="7572375" y="6245225"/>
          <p14:tracePt t="90038" x="7561263" y="6245225"/>
          <p14:tracePt t="90056" x="7510463" y="6245225"/>
          <p14:tracePt t="90072" x="7485063" y="6245225"/>
          <p14:tracePt t="90091" x="7459663" y="6232525"/>
          <p14:tracePt t="90105" x="7448550" y="6232525"/>
          <p14:tracePt t="90122" x="7435850" y="6219825"/>
          <p14:tracePt t="90149" x="7448550" y="6219825"/>
          <p14:tracePt t="90163" x="7459663" y="6219825"/>
          <p14:tracePt t="90174" x="7472363" y="6219825"/>
          <p14:tracePt t="90189" x="7485063" y="6219825"/>
          <p14:tracePt t="90205" x="7510463" y="6219825"/>
          <p14:tracePt t="90224" x="7535863" y="6219825"/>
          <p14:tracePt t="90239" x="7561263" y="6219825"/>
          <p14:tracePt t="90260" x="7597775" y="6219825"/>
          <p14:tracePt t="90273" x="7610475" y="6219825"/>
          <p14:tracePt t="90289" x="7635875" y="6219825"/>
          <p14:tracePt t="90305" x="7661275" y="6219825"/>
          <p14:tracePt t="90306" x="7673975" y="6219825"/>
          <p14:tracePt t="90322" x="7685088" y="6219825"/>
          <p14:tracePt t="90338" x="7697788" y="6219825"/>
          <p14:tracePt t="90392" x="7685088" y="6219825"/>
          <p14:tracePt t="90405" x="7648575" y="6219825"/>
          <p14:tracePt t="90417" x="7610475" y="6219825"/>
          <p14:tracePt t="90430" x="7585075" y="6219825"/>
          <p14:tracePt t="90441" x="7561263" y="6219825"/>
          <p14:tracePt t="90457" x="7523163" y="6219825"/>
          <p14:tracePt t="90473" x="7497763" y="6219825"/>
          <p14:tracePt t="90490" x="7448550" y="6219825"/>
          <p14:tracePt t="90507" x="7435850" y="6219825"/>
          <p14:tracePt t="90523" x="7410450" y="6219825"/>
          <p14:tracePt t="90575" x="7423150" y="6219825"/>
          <p14:tracePt t="90587" x="7435850" y="6232525"/>
          <p14:tracePt t="90599" x="7448550" y="6232525"/>
          <p14:tracePt t="90610" x="7472363" y="6232525"/>
          <p14:tracePt t="90625" x="7485063" y="6232525"/>
          <p14:tracePt t="90641" x="7497763" y="6232525"/>
          <p14:tracePt t="90659" x="7510463" y="6232525"/>
          <p14:tracePt t="90661" x="7523163" y="6232525"/>
          <p14:tracePt t="90673" x="7535863" y="6232525"/>
          <p14:tracePt t="90692" x="7548563" y="6232525"/>
          <p14:tracePt t="90708" x="7572375" y="6245225"/>
          <p14:tracePt t="90725" x="7585075" y="6245225"/>
          <p14:tracePt t="90741" x="7597775" y="6257925"/>
          <p14:tracePt t="90805" x="7585075" y="6257925"/>
          <p14:tracePt t="90817" x="7572375" y="6257925"/>
          <p14:tracePt t="90829" x="7561263" y="6257925"/>
          <p14:tracePt t="90843" x="7548563" y="6257925"/>
          <p14:tracePt t="90858" x="7535863" y="6257925"/>
          <p14:tracePt t="90875" x="7523163" y="6257925"/>
          <p14:tracePt t="90902" x="7523163" y="6245225"/>
          <p14:tracePt t="91206" x="7523163" y="6232525"/>
          <p14:tracePt t="91618" x="7523163" y="6219825"/>
          <p14:tracePt t="91631" x="7523163" y="6207125"/>
          <p14:tracePt t="91642" x="7523163" y="6194425"/>
          <p14:tracePt t="91654" x="7523163" y="6169025"/>
          <p14:tracePt t="91667" x="7523163" y="6157913"/>
          <p14:tracePt t="91678" x="7535863" y="6145213"/>
          <p14:tracePt t="91694" x="7535863" y="6132513"/>
          <p14:tracePt t="91710" x="7548563" y="6119813"/>
          <p14:tracePt t="91730" x="7561263" y="6081713"/>
          <p14:tracePt t="91744" x="7597775" y="6069013"/>
          <p14:tracePt t="91761" x="7623175" y="6032500"/>
          <p14:tracePt t="91765" x="7648575" y="6007100"/>
          <p14:tracePt t="91776" x="7697788" y="5956300"/>
          <p14:tracePt t="91795" x="7735888" y="5945188"/>
          <p14:tracePt t="91810" x="7785100" y="5894388"/>
          <p14:tracePt t="91812" x="7835900" y="5856288"/>
          <p14:tracePt t="91828" x="7897813" y="5819775"/>
          <p14:tracePt t="91844" x="7961313" y="5794375"/>
          <p14:tracePt t="91862" x="8086725" y="5707063"/>
          <p14:tracePt t="91878" x="8161338" y="5656263"/>
          <p14:tracePt t="91898" x="8335963" y="5518150"/>
          <p14:tracePt t="91910" x="8474075" y="5456238"/>
          <p14:tracePt t="91929" x="8637588" y="5368925"/>
          <p14:tracePt t="91944" x="8774113" y="5294313"/>
          <p14:tracePt t="91945" x="8899525" y="5243513"/>
          <p14:tracePt t="91963" x="9037638" y="5194300"/>
          <p14:tracePt t="91977" x="9199563" y="5143500"/>
          <p14:tracePt t="91996" x="9488488" y="5081588"/>
          <p14:tracePt t="92011" x="9588500" y="5056188"/>
          <p14:tracePt t="92032" x="9688513" y="5018088"/>
          <p14:tracePt t="92044" x="9701213" y="5018088"/>
          <p14:tracePt t="92061" x="9701213" y="4992688"/>
          <p14:tracePt t="92262" x="9701213" y="4981575"/>
          <p14:tracePt t="92310" x="9713913" y="4968875"/>
          <p14:tracePt t="92334" x="9713913" y="4956175"/>
          <p14:tracePt t="92346" x="9726613" y="4956175"/>
          <p14:tracePt t="92358" x="9739313" y="4930775"/>
          <p14:tracePt t="92383" x="9763125" y="4918075"/>
          <p14:tracePt t="92398" x="9763125" y="4905375"/>
          <p14:tracePt t="92406" x="9775825" y="4892675"/>
          <p14:tracePt t="92431" x="9775825" y="4879975"/>
          <p14:tracePt t="92445" x="9788525" y="4879975"/>
          <p14:tracePt t="92455" x="9788525" y="4868863"/>
          <p14:tracePt t="92479" x="9801225" y="4868863"/>
          <p14:tracePt t="92491" x="9801225" y="4856163"/>
          <p14:tracePt t="92505" x="9813925" y="4843463"/>
          <p14:tracePt t="92515" x="9826625" y="4830763"/>
          <p14:tracePt t="92529" x="9852025" y="4818063"/>
          <p14:tracePt t="92545" x="9875838" y="4805363"/>
          <p14:tracePt t="92565" x="9963150" y="4768850"/>
          <p14:tracePt t="92579" x="9988550" y="4756150"/>
          <p14:tracePt t="92598" x="10026650" y="4730750"/>
          <p14:tracePt t="92614" x="10088563" y="4718050"/>
          <p14:tracePt t="92629" x="10113963" y="4705350"/>
          <p14:tracePt t="92645" x="10152063" y="4705350"/>
          <p14:tracePt t="92663" x="10277475" y="4679950"/>
          <p14:tracePt t="92680" x="10326688" y="4679950"/>
          <p14:tracePt t="92698" x="10414000" y="4667250"/>
          <p14:tracePt t="92713" x="10490200" y="4667250"/>
          <p14:tracePt t="92731" x="10539413" y="4667250"/>
          <p14:tracePt t="92735" x="10590213" y="4656138"/>
          <p14:tracePt t="92747" x="10626725" y="4643438"/>
          <p14:tracePt t="92763" x="10652125" y="4643438"/>
          <p14:tracePt t="92780" x="10677525" y="4643438"/>
          <p14:tracePt t="92855" x="10652125" y="4643438"/>
          <p14:tracePt t="92868" x="10614025" y="4643438"/>
          <p14:tracePt t="92881" x="10577513" y="4643438"/>
          <p14:tracePt t="92892" x="10514013" y="4643438"/>
          <p14:tracePt t="92905" x="10464800" y="4643438"/>
          <p14:tracePt t="92916" x="10414000" y="4643438"/>
          <p14:tracePt t="92930" x="10326688" y="4643438"/>
          <p14:tracePt t="92947" x="10239375" y="4643438"/>
          <p14:tracePt t="92966" x="10064750" y="4679950"/>
          <p14:tracePt t="92980" x="10013950" y="4705350"/>
          <p14:tracePt t="92998" x="9939338" y="4743450"/>
          <p14:tracePt t="93015" x="9826625" y="4768850"/>
          <p14:tracePt t="93031" x="9788525" y="4779963"/>
          <p14:tracePt t="93046" x="9775825" y="4779963"/>
          <p14:tracePt t="93048" x="9763125" y="4792663"/>
          <p14:tracePt t="93122" x="9775825" y="4792663"/>
          <p14:tracePt t="93135" x="9801225" y="4792663"/>
          <p14:tracePt t="93148" x="9813925" y="4792663"/>
          <p14:tracePt t="93158" x="9826625" y="4779963"/>
          <p14:tracePt t="93170" x="9852025" y="4779963"/>
          <p14:tracePt t="93182" x="9863138" y="4779963"/>
          <p14:tracePt t="93198" x="9888538" y="4768850"/>
          <p14:tracePt t="93214" x="9913938" y="4768850"/>
          <p14:tracePt t="93233" x="9975850" y="4756150"/>
          <p14:tracePt t="93248" x="10026650" y="4756150"/>
          <p14:tracePt t="93265" x="10075863" y="4756150"/>
          <p14:tracePt t="93281" x="10152063" y="4756150"/>
          <p14:tracePt t="93298" x="10177463" y="4756150"/>
          <p14:tracePt t="93315" x="10188575" y="4756150"/>
          <p14:tracePt t="93332" x="10213975" y="4756150"/>
          <p14:tracePt t="93717" x="10213975" y="4743450"/>
          <p14:tracePt t="93729" x="10226675" y="4730750"/>
          <p14:tracePt t="93742" x="10239375" y="4730750"/>
          <p14:tracePt t="93753" x="10264775" y="4730750"/>
          <p14:tracePt t="93767" x="10288588" y="4718050"/>
          <p14:tracePt t="93783" x="10313988" y="4705350"/>
          <p14:tracePt t="93802" x="10377488" y="4692650"/>
          <p14:tracePt t="93815" x="10401300" y="4692650"/>
          <p14:tracePt t="93835" x="10414000" y="4692650"/>
          <p14:tracePt t="93850" x="10426700" y="4679950"/>
          <p14:tracePt t="93875" x="10439400" y="4679950"/>
          <p14:tracePt t="94202" x="10452100" y="4705350"/>
          <p14:tracePt t="94215" x="10452100" y="4718050"/>
          <p14:tracePt t="94227" x="10452100" y="4730750"/>
          <p14:tracePt t="94239" x="10464800" y="4730750"/>
          <p14:tracePt t="94252" x="10464800" y="4743450"/>
          <p14:tracePt t="94276" x="10477500" y="4743450"/>
          <p14:tracePt t="94286" x="10490200" y="4743450"/>
          <p14:tracePt t="94300" x="10502900" y="4756150"/>
          <p14:tracePt t="94323" x="10514013" y="4756150"/>
          <p14:tracePt t="94337" x="10539413" y="4756150"/>
          <p14:tracePt t="94360" x="10564813" y="4756150"/>
          <p14:tracePt t="94384" x="10577513" y="4768850"/>
          <p14:tracePt t="94396" x="10590213" y="4768850"/>
          <p14:tracePt t="94410" x="10602913" y="4768850"/>
          <p14:tracePt t="94433" x="10614025" y="4768850"/>
          <p14:tracePt t="94748" x="10626725" y="4768850"/>
          <p14:tracePt t="95014" x="10639425" y="4768850"/>
          <p14:tracePt t="95039" x="10652125" y="4768850"/>
          <p14:tracePt t="95185" x="10652125" y="4779963"/>
          <p14:tracePt t="95221" x="10652125" y="4792663"/>
          <p14:tracePt t="95246" x="10652125" y="4805363"/>
          <p14:tracePt t="95272" x="10652125" y="4818063"/>
          <p14:tracePt t="95282" x="10652125" y="4843463"/>
          <p14:tracePt t="95294" x="10639425" y="4856163"/>
          <p14:tracePt t="95306" x="10626725" y="4879975"/>
          <p14:tracePt t="95319" x="10602913" y="4905375"/>
          <p14:tracePt t="95339" x="10577513" y="4918075"/>
          <p14:tracePt t="95342" x="10539413" y="4956175"/>
          <p14:tracePt t="95354" x="10490200" y="4992688"/>
          <p14:tracePt t="95371" x="10426700" y="5005388"/>
          <p14:tracePt t="95386" x="10377488" y="5043488"/>
          <p14:tracePt t="95405" x="10264775" y="5092700"/>
          <p14:tracePt t="95419" x="10226675" y="5105400"/>
          <p14:tracePt t="95437" x="10164763" y="5105400"/>
          <p14:tracePt t="95440" x="10113963" y="5118100"/>
          <p14:tracePt t="95453" x="10052050" y="5130800"/>
          <p14:tracePt t="95470" x="10001250" y="5130800"/>
          <p14:tracePt t="95476" x="9952038" y="5143500"/>
          <p14:tracePt t="95488" x="9913938" y="5143500"/>
          <p14:tracePt t="95504" x="9888538" y="5156200"/>
          <p14:tracePt t="95520" x="9863138" y="5156200"/>
          <p14:tracePt t="95539" x="9813925" y="5156200"/>
          <p14:tracePt t="95554" x="9788525" y="5156200"/>
          <p14:tracePt t="95572" x="9775825" y="5156200"/>
          <p14:tracePt t="95574" x="9763125" y="5156200"/>
          <p14:tracePt t="95586" x="9739313" y="5156200"/>
          <p14:tracePt t="95606" x="9726613" y="5156200"/>
          <p14:tracePt t="95621" x="9713913" y="5156200"/>
          <p14:tracePt t="95639" x="9701213" y="5156200"/>
          <p14:tracePt t="95658" x="9688513" y="5143500"/>
          <p14:tracePt t="95675" x="9688513" y="5130800"/>
          <p14:tracePt t="95687" x="9688513" y="5118100"/>
          <p14:tracePt t="95708" x="9688513" y="5105400"/>
          <p14:tracePt t="95720" x="9688513" y="5092700"/>
          <p14:tracePt t="95738" x="9688513" y="5081588"/>
          <p14:tracePt t="95755" x="9688513" y="5068888"/>
          <p14:tracePt t="95771" x="9713913" y="5068888"/>
          <p14:tracePt t="95787" x="9726613" y="5056188"/>
          <p14:tracePt t="95805" x="9775825" y="5030788"/>
          <p14:tracePt t="95821" x="9826625" y="5005388"/>
          <p14:tracePt t="95839" x="9888538" y="4968875"/>
          <p14:tracePt t="95841" x="9963150" y="4943475"/>
          <p14:tracePt t="95854" x="10039350" y="4905375"/>
          <p14:tracePt t="95871" x="10101263" y="4879975"/>
          <p14:tracePt t="95888" x="10164763" y="4843463"/>
          <p14:tracePt t="95906" x="10201275" y="4830763"/>
          <p14:tracePt t="95922" x="10239375" y="4805363"/>
          <p14:tracePt t="95925" x="10264775" y="4792663"/>
          <p14:tracePt t="95940" x="10288588" y="4779963"/>
          <p14:tracePt t="95955" x="10313988" y="4756150"/>
          <p14:tracePt t="95972" x="10352088" y="4743450"/>
          <p14:tracePt t="95975" x="10401300" y="4730750"/>
          <p14:tracePt t="95987" x="10426700" y="4718050"/>
          <p14:tracePt t="96005" x="10439400" y="4718050"/>
          <p14:tracePt t="96022" x="10452100" y="4705350"/>
          <p14:tracePt t="96276" x="10452100" y="4718050"/>
          <p14:tracePt t="96301" x="10464800" y="4743450"/>
          <p14:tracePt t="96325" x="10464800" y="4756150"/>
          <p14:tracePt t="96340" x="10464800" y="4779963"/>
          <p14:tracePt t="96349" x="10464800" y="4792663"/>
          <p14:tracePt t="96362" x="10464800" y="4818063"/>
          <p14:tracePt t="96375" x="10464800" y="4830763"/>
          <p14:tracePt t="96389" x="10464800" y="4856163"/>
          <p14:tracePt t="96406" x="10464800" y="4868863"/>
          <p14:tracePt t="96423" x="10464800" y="4892675"/>
          <p14:tracePt t="96447" x="10452100" y="4905375"/>
          <p14:tracePt t="96457" x="10439400" y="4905375"/>
          <p14:tracePt t="96483" x="10426700" y="4905375"/>
          <p14:tracePt t="96497" x="10414000" y="4905375"/>
          <p14:tracePt t="96508" x="10401300" y="4905375"/>
          <p14:tracePt t="96522" x="10390188" y="4879975"/>
          <p14:tracePt t="96540" x="10377488" y="4843463"/>
          <p14:tracePt t="96557" x="10352088" y="4730750"/>
          <p14:tracePt t="96574" x="10352088" y="4667250"/>
          <p14:tracePt t="96590" x="10352088" y="4605338"/>
          <p14:tracePt t="96592" x="10352088" y="4554538"/>
          <p14:tracePt t="96607" x="10352088" y="4492625"/>
          <p14:tracePt t="96623" x="10352088" y="4454525"/>
          <p14:tracePt t="96640" x="10352088" y="4367213"/>
          <p14:tracePt t="96656" x="10364788" y="4354513"/>
          <p14:tracePt t="96676" x="10377488" y="4341813"/>
          <p14:tracePt t="96678" x="10401300" y="4341813"/>
          <p14:tracePt t="96691" x="10414000" y="4341813"/>
          <p14:tracePt t="96713" x="10439400" y="4341813"/>
          <p14:tracePt t="96739" x="10452100" y="4354513"/>
          <p14:tracePt t="96750" x="10452100" y="4367213"/>
          <p14:tracePt t="96762" x="10452100" y="4379913"/>
          <p14:tracePt t="96776" x="10464800" y="4392613"/>
          <p14:tracePt t="96791" x="10464800" y="4405313"/>
          <p14:tracePt t="96807" x="10477500" y="4418013"/>
          <p14:tracePt t="96810" x="10477500" y="4430713"/>
          <p14:tracePt t="96824" x="10490200" y="4443413"/>
          <p14:tracePt t="96841" x="10490200" y="4454525"/>
          <p14:tracePt t="96857" x="10502900" y="4467225"/>
          <p14:tracePt t="96859" x="10502900" y="4479925"/>
          <p14:tracePt t="96875" x="10514013" y="4492625"/>
          <p14:tracePt t="96890" x="10514013" y="4505325"/>
          <p14:tracePt t="96909" x="10539413" y="4543425"/>
          <p14:tracePt t="96932" x="10564813" y="4567238"/>
          <p14:tracePt t="96945" x="10577513" y="4567238"/>
          <p14:tracePt t="96957" x="10590213" y="4567238"/>
          <p14:tracePt t="96975" x="10602913" y="4579938"/>
          <p14:tracePt t="96991" x="10614025" y="4579938"/>
          <p14:tracePt t="96993" x="10639425" y="4579938"/>
          <p14:tracePt t="97008" x="10664825" y="4579938"/>
          <p14:tracePt t="97024" x="10690225" y="4579938"/>
          <p14:tracePt t="97043" x="10715625" y="4579938"/>
          <p14:tracePt t="97058" x="10726738" y="4579938"/>
          <p14:tracePt t="97076" x="10739438" y="4579938"/>
          <p14:tracePt t="97078" x="10752138" y="4579938"/>
          <p14:tracePt t="97102" x="10764838" y="4579938"/>
          <p14:tracePt t="97115" x="10777538" y="4567238"/>
          <p14:tracePt t="97126" x="10790238" y="4567238"/>
          <p14:tracePt t="97141" x="10802938" y="4567238"/>
          <p14:tracePt t="97158" x="10815638" y="4567238"/>
          <p14:tracePt t="97177" x="10852150" y="4554538"/>
          <p14:tracePt t="97191" x="10890250" y="4543425"/>
          <p14:tracePt t="97208" x="10915650" y="4543425"/>
          <p14:tracePt t="97211" x="10928350" y="4543425"/>
          <p14:tracePt t="97224" x="10952163" y="4530725"/>
          <p14:tracePt t="97247" x="10964863" y="4518025"/>
          <p14:tracePt t="97272" x="10977563" y="4518025"/>
          <p14:tracePt t="97636" x="10952163" y="4530725"/>
          <p14:tracePt t="97648" x="10928350" y="4530725"/>
          <p14:tracePt t="97660" x="10890250" y="4543425"/>
          <p14:tracePt t="97672" x="10828338" y="4567238"/>
          <p14:tracePt t="97685" x="10777538" y="4592638"/>
          <p14:tracePt t="97695" x="10715625" y="4618038"/>
          <p14:tracePt t="97711" x="10652125" y="4618038"/>
          <p14:tracePt t="97726" x="10577513" y="4643438"/>
          <p14:tracePt t="97744" x="10490200" y="4667250"/>
          <p14:tracePt t="97746" x="10414000" y="4692650"/>
          <p14:tracePt t="97759" x="10377488" y="4718050"/>
          <p14:tracePt t="97777" x="10339388" y="4743450"/>
          <p14:tracePt t="97794" x="10288588" y="4743450"/>
          <p14:tracePt t="97810" x="10288588" y="4756150"/>
          <p14:tracePt t="97842" x="10288588" y="4768850"/>
          <p14:tracePt t="97854" x="10288588" y="4779963"/>
          <p14:tracePt t="97880" x="10301288" y="4779963"/>
          <p14:tracePt t="97891" x="10313988" y="4779963"/>
          <p14:tracePt t="97902" x="10326688" y="4792663"/>
          <p14:tracePt t="97927" x="10352088" y="4792663"/>
          <p14:tracePt t="97938" x="10352088" y="4805363"/>
          <p14:tracePt t="97951" x="10364788" y="4818063"/>
          <p14:tracePt t="97963" x="10377488" y="4830763"/>
          <p14:tracePt t="97979" x="10390188" y="4843463"/>
          <p14:tracePt t="97993" x="10390188" y="4856163"/>
          <p14:tracePt t="98012" x="10414000" y="4879975"/>
          <p14:tracePt t="98026" x="10414000" y="4892675"/>
          <p14:tracePt t="98044" x="10426700" y="4905375"/>
          <p14:tracePt t="98061" x="10439400" y="4943475"/>
          <p14:tracePt t="98077" x="10439400" y="4956175"/>
          <p14:tracePt t="98094" x="10439400" y="4992688"/>
          <p14:tracePt t="98112" x="10439400" y="5030788"/>
          <p14:tracePt t="98127" x="10439400" y="5043488"/>
          <p14:tracePt t="98147" x="10439400" y="5092700"/>
          <p14:tracePt t="98160" x="10439400" y="5105400"/>
          <p14:tracePt t="98178" x="10439400" y="5118100"/>
          <p14:tracePt t="98195" x="10439400" y="5143500"/>
          <p14:tracePt t="98211" x="10426700" y="5156200"/>
          <p14:tracePt t="98228" x="10426700" y="5168900"/>
          <p14:tracePt t="98230" x="10414000" y="5168900"/>
          <p14:tracePt t="98582" x="10401300" y="5168900"/>
          <p14:tracePt t="98595" x="10390188" y="5181600"/>
          <p14:tracePt t="98606" x="10377488" y="5194300"/>
          <p14:tracePt t="98619" x="10364788" y="5205413"/>
          <p14:tracePt t="98630" x="10339388" y="5218113"/>
          <p14:tracePt t="98647" x="10326688" y="5243513"/>
          <p14:tracePt t="98662" x="10313988" y="5256213"/>
          <p14:tracePt t="98680" x="10301288" y="5268913"/>
          <p14:tracePt t="98696" x="10288588" y="5281613"/>
          <p14:tracePt t="98713" x="10288588" y="5294313"/>
          <p14:tracePt t="98715" x="10277475" y="5305425"/>
          <p14:tracePt t="98740" x="10277475" y="5318125"/>
          <p14:tracePt t="98764" x="10277475" y="5330825"/>
          <p14:tracePt t="98934" x="10277475" y="5343525"/>
          <p14:tracePt t="98957" x="10264775" y="5368925"/>
          <p14:tracePt t="98971" x="10252075" y="5381625"/>
          <p14:tracePt t="98985" x="10239375" y="5407025"/>
          <p14:tracePt t="98995" x="10213975" y="5443538"/>
          <p14:tracePt t="99015" x="10177463" y="5518150"/>
          <p14:tracePt t="99018" x="10126663" y="5619750"/>
          <p14:tracePt t="99030" x="10064750" y="5732463"/>
          <p14:tracePt t="99046" x="10013950" y="5819775"/>
          <p14:tracePt t="99062" x="9952038" y="5907088"/>
          <p14:tracePt t="99081" x="9875838" y="6045200"/>
          <p14:tracePt t="99096" x="9839325" y="6069013"/>
          <p14:tracePt t="99116" x="9801225" y="6107113"/>
          <p14:tracePt t="99129" x="9788525" y="6119813"/>
          <p14:tracePt t="99149" x="9775825" y="6119813"/>
          <p14:tracePt t="99164" x="9763125" y="6119813"/>
          <p14:tracePt t="99528" x="9739313" y="6119813"/>
          <p14:tracePt t="99539" x="9675813" y="6119813"/>
          <p14:tracePt t="99552" x="9501188" y="6119813"/>
          <p14:tracePt t="99565" x="9337675" y="6119813"/>
          <p14:tracePt t="99581" x="9188450" y="6132513"/>
          <p14:tracePt t="99597" x="8924925" y="6181725"/>
          <p14:tracePt t="99616" x="8537575" y="6269038"/>
          <p14:tracePt t="99631" x="8335963" y="6332538"/>
          <p14:tracePt t="99650" x="7935913" y="6445250"/>
          <p14:tracePt t="99663" x="7761288" y="6470650"/>
          <p14:tracePt t="99681" x="7535863" y="6483350"/>
          <p14:tracePt t="99697" x="7172325" y="6494463"/>
          <p14:tracePt t="99714" x="7021513" y="6494463"/>
          <p14:tracePt t="99730" x="6897688" y="6457950"/>
          <p14:tracePt t="99747" x="6696075" y="6357938"/>
          <p14:tracePt t="99764" x="6646863" y="6294438"/>
          <p14:tracePt t="99781" x="6608763" y="6219825"/>
          <p14:tracePt t="99783" x="6608763" y="6145213"/>
          <p14:tracePt t="99797" x="6596063" y="6081713"/>
          <p14:tracePt t="99816" x="6596063" y="6007100"/>
          <p14:tracePt t="99818" x="6634163" y="5832475"/>
          <p14:tracePt t="100062" x="6584950" y="5832475"/>
          <p14:tracePt t="100074" x="6508750" y="5832475"/>
          <p14:tracePt t="100085" x="6408738" y="5832475"/>
          <p14:tracePt t="100100" x="6334125" y="5832475"/>
          <p14:tracePt t="100116" x="6259513" y="5832475"/>
          <p14:tracePt t="100132" x="6183313" y="5832475"/>
          <p14:tracePt t="100149" x="5970588" y="5819775"/>
          <p14:tracePt t="100166" x="5895975" y="5819775"/>
          <p14:tracePt t="100183" x="5757863" y="5819775"/>
          <p14:tracePt t="100199" x="5683250" y="5819775"/>
          <p14:tracePt t="100220" x="5545138" y="5819775"/>
          <p14:tracePt t="100233" x="5495925" y="5807075"/>
          <p14:tracePt t="100250" x="5445125" y="5794375"/>
          <p14:tracePt t="100266" x="5383213" y="5768975"/>
          <p14:tracePt t="100268" x="5345113" y="5756275"/>
          <p14:tracePt t="100283" x="5270500" y="5743575"/>
          <p14:tracePt t="100299" x="5219700" y="5719763"/>
          <p14:tracePt t="100318" x="5081588" y="5694363"/>
          <p14:tracePt t="100333" x="5019675" y="5694363"/>
          <p14:tracePt t="100350" x="4968875" y="5681663"/>
          <p14:tracePt t="100367" x="4881563" y="5656263"/>
          <p14:tracePt t="100384" x="4819650" y="5630863"/>
          <p14:tracePt t="100399" x="4756150" y="5619750"/>
          <p14:tracePt t="100402" x="4694238" y="5619750"/>
          <p14:tracePt t="100419" x="4643438" y="5607050"/>
          <p14:tracePt t="100433" x="4594225" y="5594350"/>
          <p14:tracePt t="100453" x="4518025" y="5568950"/>
          <p14:tracePt t="100466" x="4481513" y="5556250"/>
          <p14:tracePt t="100484" x="4456113" y="5556250"/>
          <p14:tracePt t="100487" x="4430713" y="5556250"/>
          <p14:tracePt t="100500" x="4418013" y="5543550"/>
          <p14:tracePt t="100517" x="4394200" y="5530850"/>
          <p14:tracePt t="100778" x="4368800" y="5530850"/>
          <p14:tracePt t="100789" x="4318000" y="5530850"/>
          <p14:tracePt t="100801" x="4230688" y="5530850"/>
          <p14:tracePt t="100814" x="4130675" y="5530850"/>
          <p14:tracePt t="100827" x="4017963" y="5530850"/>
          <p14:tracePt t="100838" x="3879850" y="5530850"/>
          <p14:tracePt t="100852" x="3717925" y="5530850"/>
          <p14:tracePt t="100867" x="3567113" y="5530850"/>
          <p14:tracePt t="100887" x="3167063" y="5581650"/>
          <p14:tracePt t="100901" x="2979738" y="5594350"/>
          <p14:tracePt t="100918" x="2803525" y="5607050"/>
          <p14:tracePt t="100935" x="2465388" y="5607050"/>
          <p14:tracePt t="100952" x="2339975" y="5607050"/>
          <p14:tracePt t="100968" x="2252663" y="5594350"/>
          <p14:tracePt t="100990" x="2152650" y="5543550"/>
          <p14:tracePt t="101000" x="2116138" y="5530850"/>
          <p14:tracePt t="101018" x="2116138" y="5518150"/>
          <p14:tracePt t="101020" x="2103438" y="5518150"/>
          <p14:tracePt t="101288" x="2078038" y="5518150"/>
          <p14:tracePt t="101300" x="2052638" y="5518150"/>
          <p14:tracePt t="101311" x="2014538" y="5507038"/>
          <p14:tracePt t="101325" x="1978025" y="5494338"/>
          <p14:tracePt t="101337" x="1939925" y="5468938"/>
          <p14:tracePt t="101353" x="1890713" y="5443538"/>
          <p14:tracePt t="101369" x="1865313" y="5418138"/>
          <p14:tracePt t="101386" x="1790700" y="5343525"/>
          <p14:tracePt t="101403" x="1752600" y="5294313"/>
          <p14:tracePt t="101420" x="1727200" y="5281613"/>
          <p14:tracePt t="101422" x="1701800" y="5256213"/>
          <p14:tracePt t="101435" x="1677988" y="5230813"/>
          <p14:tracePt t="101452" x="1652588" y="5205413"/>
          <p14:tracePt t="101469" x="1614488" y="5168900"/>
          <p14:tracePt t="101486" x="1614488" y="5156200"/>
          <p14:tracePt t="101502" x="1589088" y="5130800"/>
          <p14:tracePt t="101519" x="1577975" y="5105400"/>
          <p14:tracePt t="101536" x="1565275" y="5105400"/>
          <p14:tracePt t="101555" x="1552575" y="5092700"/>
          <p14:tracePt t="101569" x="1552575" y="5081588"/>
          <p14:tracePt t="101587" x="1539875" y="5068888"/>
          <p14:tracePt t="101604" x="1527175" y="5043488"/>
          <p14:tracePt t="101619" x="1514475" y="5030788"/>
          <p14:tracePt t="101636" x="1501775" y="5018088"/>
          <p14:tracePt t="101655" x="1489075" y="4981575"/>
          <p14:tracePt t="101669" x="1476375" y="4968875"/>
          <p14:tracePt t="101688" x="1465263" y="4956175"/>
          <p14:tracePt t="101703" x="1465263" y="4943475"/>
          <p14:tracePt t="101748" x="1465263" y="4930775"/>
          <p14:tracePt t="101992" x="1452563" y="4930775"/>
          <p14:tracePt t="102004" x="1452563" y="4918075"/>
          <p14:tracePt t="102016" x="1439863" y="4905375"/>
          <p14:tracePt t="102028" x="1427163" y="4905375"/>
          <p14:tracePt t="102039" x="1414463" y="4879975"/>
          <p14:tracePt t="102054" x="1401763" y="4868863"/>
          <p14:tracePt t="102070" x="1389063" y="4856163"/>
          <p14:tracePt t="102088" x="1376363" y="4818063"/>
          <p14:tracePt t="102105" x="1363663" y="4805363"/>
          <p14:tracePt t="102122" x="1363663" y="4792663"/>
          <p14:tracePt t="102136" x="1352550" y="4779963"/>
          <p14:tracePt t="102598" x="1363663" y="4779963"/>
          <p14:tracePt t="102633" x="1376363" y="4779963"/>
          <p14:tracePt t="102659" x="1389063" y="4779963"/>
          <p14:tracePt t="102683" x="1414463" y="4792663"/>
          <p14:tracePt t="102696" x="1439863" y="4792663"/>
          <p14:tracePt t="102706" x="1452563" y="4792663"/>
          <p14:tracePt t="102719" x="1476375" y="4805363"/>
          <p14:tracePt t="102732" x="1501775" y="4805363"/>
          <p14:tracePt t="102743" x="1539875" y="4818063"/>
          <p14:tracePt t="102756" x="1552575" y="4818063"/>
          <p14:tracePt t="102773" x="1577975" y="4818063"/>
          <p14:tracePt t="102790" x="1601788" y="4818063"/>
          <p14:tracePt t="102792" x="1627188" y="4818063"/>
          <p14:tracePt t="102806" x="1639888" y="4818063"/>
          <p14:tracePt t="102824" x="1665288" y="4818063"/>
          <p14:tracePt t="102840" x="1689100" y="4818063"/>
          <p14:tracePt t="102857" x="1701800" y="4818063"/>
          <p14:tracePt t="102873" x="1727200" y="4818063"/>
          <p14:tracePt t="102894" x="1765300" y="4818063"/>
          <p14:tracePt t="102906" x="1778000" y="4818063"/>
          <p14:tracePt t="102925" x="1814513" y="4818063"/>
          <p14:tracePt t="102939" x="1839913" y="4818063"/>
          <p14:tracePt t="102957" x="1865313" y="4818063"/>
          <p14:tracePt t="102974" x="1903413" y="4818063"/>
          <p14:tracePt t="102991" x="1927225" y="4818063"/>
          <p14:tracePt t="103007" x="1965325" y="4818063"/>
          <p14:tracePt t="103024" x="2027238" y="4818063"/>
          <p14:tracePt t="103039" x="2065338" y="4818063"/>
          <p14:tracePt t="103059" x="2127250" y="4818063"/>
          <p14:tracePt t="103073" x="2152650" y="4818063"/>
          <p14:tracePt t="103091" x="2190750" y="4818063"/>
          <p14:tracePt t="103107" x="2252663" y="4818063"/>
          <p14:tracePt t="103125" x="2290763" y="4818063"/>
          <p14:tracePt t="103141" x="2328863" y="4818063"/>
          <p14:tracePt t="103144" x="2352675" y="4818063"/>
          <p14:tracePt t="103157" x="2378075" y="4818063"/>
          <p14:tracePt t="103174" x="2403475" y="4818063"/>
          <p14:tracePt t="103195" x="2416175" y="4805363"/>
          <p14:tracePt t="103531" x="2416175" y="4792663"/>
          <p14:tracePt t="103568" x="2403475" y="4792663"/>
          <p14:tracePt t="103581" x="2390775" y="4792663"/>
          <p14:tracePt t="103600" x="2365375" y="4792663"/>
          <p14:tracePt t="103607" x="2352675" y="4792663"/>
          <p14:tracePt t="103616" x="2316163" y="4792663"/>
          <p14:tracePt t="103628" x="2290763" y="4792663"/>
          <p14:tracePt t="103642" x="2252663" y="4792663"/>
          <p14:tracePt t="103659" x="2228850" y="4805363"/>
          <p14:tracePt t="103675" x="2190750" y="4805363"/>
          <p14:tracePt t="103676" x="2152650" y="4818063"/>
          <p14:tracePt t="103691" x="2103438" y="4818063"/>
          <p14:tracePt t="103708" x="2078038" y="4830763"/>
          <p14:tracePt t="103729" x="2014538" y="4830763"/>
          <p14:tracePt t="103742" x="2003425" y="4830763"/>
          <p14:tracePt t="103761" x="1990725" y="4843463"/>
          <p14:tracePt t="103764" x="1978025" y="4843463"/>
          <p14:tracePt t="103786" x="1965325" y="4843463"/>
          <p14:tracePt t="103810" x="1952625" y="4843463"/>
          <p14:tracePt t="103847" x="1952625" y="4856163"/>
          <p14:tracePt t="104065" x="1965325" y="4856163"/>
          <p14:tracePt t="104271" x="1978025" y="4856163"/>
          <p14:tracePt t="104417" x="1990725" y="4856163"/>
          <p14:tracePt t="104466" x="2003425" y="4856163"/>
          <p14:tracePt t="104526" x="2014538" y="4856163"/>
          <p14:tracePt t="104551" x="2027238" y="4856163"/>
          <p14:tracePt t="104587" x="2039938" y="4843463"/>
          <p14:tracePt t="104611" x="2052638" y="4843463"/>
          <p14:tracePt t="104623" x="2065338" y="4843463"/>
          <p14:tracePt t="104649" x="2078038" y="4843463"/>
          <p14:tracePt t="104665" x="2090738" y="4843463"/>
          <p14:tracePt t="104674" x="2103438" y="4830763"/>
          <p14:tracePt t="104685" x="2116138" y="4830763"/>
          <p14:tracePt t="104698" x="2127250" y="4830763"/>
          <p14:tracePt t="104711" x="2139950" y="4830763"/>
          <p14:tracePt t="104728" x="2165350" y="4830763"/>
          <p14:tracePt t="104745" x="2178050" y="4830763"/>
          <p14:tracePt t="104761" x="2203450" y="4830763"/>
          <p14:tracePt t="104778" x="2216150" y="4830763"/>
          <p14:tracePt t="104795" x="2239963" y="4830763"/>
          <p14:tracePt t="104811" x="2252663" y="4830763"/>
          <p14:tracePt t="104830" x="2278063" y="4830763"/>
          <p14:tracePt t="104845" x="2290763" y="4830763"/>
          <p14:tracePt t="104861" x="2303463" y="4830763"/>
          <p14:tracePt t="104880" x="2352675" y="4830763"/>
          <p14:tracePt t="104896" x="2378075" y="4830763"/>
          <p14:tracePt t="104912" x="2403475" y="4830763"/>
          <p14:tracePt t="104914" x="2428875" y="4830763"/>
          <p14:tracePt t="104928" x="2452688" y="4830763"/>
          <p14:tracePt t="104944" x="2478088" y="4830763"/>
          <p14:tracePt t="104964" x="2503488" y="4830763"/>
          <p14:tracePt t="104966" x="2516188" y="4830763"/>
          <p14:tracePt t="104978" x="2541588" y="4830763"/>
          <p14:tracePt t="104996" x="2554288" y="4830763"/>
          <p14:tracePt t="105000" x="2590800" y="4830763"/>
          <p14:tracePt t="105013" x="2603500" y="4830763"/>
          <p14:tracePt t="105029" x="2628900" y="4830763"/>
          <p14:tracePt t="105045" x="2641600" y="4830763"/>
          <p14:tracePt t="105047" x="2654300" y="4830763"/>
          <p14:tracePt t="105073" x="2678113" y="4830763"/>
          <p14:tracePt t="105098" x="2690813" y="4830763"/>
          <p14:tracePt t="105121" x="2703513" y="4830763"/>
          <p14:tracePt t="105145" x="2728913" y="4830763"/>
          <p14:tracePt t="105437" x="2741613" y="4830763"/>
          <p14:tracePt t="105462" x="2767013" y="4830763"/>
          <p14:tracePt t="105485" x="2778125" y="4830763"/>
          <p14:tracePt t="105499" x="2803525" y="4830763"/>
          <p14:tracePt t="105521" x="2816225" y="4830763"/>
          <p14:tracePt t="105534" x="2828925" y="4830763"/>
          <p14:tracePt t="105547" x="2841625" y="4830763"/>
          <p14:tracePt t="105557" x="2841625" y="4843463"/>
          <p14:tracePt t="105571" x="2854325" y="4843463"/>
          <p14:tracePt t="105595" x="2867025" y="4843463"/>
          <p14:tracePt t="105619" x="2879725" y="4843463"/>
          <p14:tracePt t="105633" x="2890838" y="4856163"/>
          <p14:tracePt t="105654" x="2903538" y="4856163"/>
          <p14:tracePt t="105667" x="2916238" y="4856163"/>
          <p14:tracePt t="105681" x="2928938" y="4856163"/>
          <p14:tracePt t="105692" x="2941638" y="4856163"/>
          <p14:tracePt t="105715" x="2967038" y="4868863"/>
          <p14:tracePt t="105728" x="2979738" y="4868863"/>
          <p14:tracePt t="105740" x="2992438" y="4868863"/>
          <p14:tracePt t="105752" x="3003550" y="4868863"/>
          <p14:tracePt t="105766" x="3016250" y="4879975"/>
          <p14:tracePt t="105788" x="3041650" y="4879975"/>
          <p14:tracePt t="105814" x="3067050" y="4879975"/>
          <p14:tracePt t="105837" x="3079750" y="4892675"/>
          <p14:tracePt t="105848" x="3092450" y="4892675"/>
          <p14:tracePt t="105861" x="3103563" y="4892675"/>
          <p14:tracePt t="105874" x="3116263" y="4892675"/>
          <p14:tracePt t="105885" x="3141663" y="4892675"/>
          <p14:tracePt t="105900" x="3154363" y="4892675"/>
          <p14:tracePt t="105915" x="3167063" y="4892675"/>
          <p14:tracePt t="105931" x="3192463" y="4892675"/>
          <p14:tracePt t="105947" x="3205163" y="4905375"/>
          <p14:tracePt t="105965" x="3228975" y="4905375"/>
          <p14:tracePt t="105982" x="3241675" y="4918075"/>
          <p14:tracePt t="105999" x="3267075" y="4918075"/>
          <p14:tracePt t="106018" x="3292475" y="4918075"/>
          <p14:tracePt t="106035" x="3317875" y="4918075"/>
          <p14:tracePt t="106048" x="3328988" y="4918075"/>
          <p14:tracePt t="106066" x="3341688" y="4930775"/>
          <p14:tracePt t="106068" x="3354388" y="4930775"/>
          <p14:tracePt t="106084" x="3367088" y="4930775"/>
          <p14:tracePt t="106099" x="3379788" y="4930775"/>
          <p14:tracePt t="106116" x="3405188" y="4943475"/>
          <p14:tracePt t="106132" x="3417888" y="4943475"/>
          <p14:tracePt t="106148" x="3429000" y="4943475"/>
          <p14:tracePt t="106166" x="3454400" y="4943475"/>
          <p14:tracePt t="106188" x="3467100" y="4943475"/>
          <p14:tracePt t="106202" x="3479800" y="4943475"/>
          <p14:tracePt t="106443" x="3479800" y="4956175"/>
          <p14:tracePt t="106455" x="3492500" y="4968875"/>
          <p14:tracePt t="106468" x="3492500" y="4981575"/>
          <p14:tracePt t="106540" x="3517900" y="4981575"/>
          <p14:tracePt t="106552" x="3541713" y="4981575"/>
          <p14:tracePt t="106568" x="3567113" y="4981575"/>
          <p14:tracePt t="106576" x="3592513" y="4981575"/>
          <p14:tracePt t="106589" x="3617913" y="4981575"/>
          <p14:tracePt t="106602" x="3643313" y="4992688"/>
          <p14:tracePt t="106615" x="3667125" y="4992688"/>
          <p14:tracePt t="106632" x="3679825" y="4992688"/>
          <p14:tracePt t="106649" x="3717925" y="4992688"/>
          <p14:tracePt t="106666" x="3730625" y="4992688"/>
          <p14:tracePt t="106683" x="3756025" y="4992688"/>
          <p14:tracePt t="106685" x="3767138" y="4992688"/>
          <p14:tracePt t="106699" x="3805238" y="4992688"/>
          <p14:tracePt t="106715" x="3830638" y="4992688"/>
          <p14:tracePt t="106734" x="3867150" y="4992688"/>
          <p14:tracePt t="106736" x="3892550" y="4992688"/>
          <p14:tracePt t="106749" x="3917950" y="4992688"/>
          <p14:tracePt t="106767" x="3943350" y="4992688"/>
          <p14:tracePt t="106783" x="3992563" y="4992688"/>
          <p14:tracePt t="106800" x="4017963" y="4992688"/>
          <p14:tracePt t="106816" x="4030663" y="4992688"/>
          <p14:tracePt t="106835" x="4081463" y="4992688"/>
          <p14:tracePt t="106850" x="4105275" y="4981575"/>
          <p14:tracePt t="106867" x="4130675" y="4981575"/>
          <p14:tracePt t="106869" x="4143375" y="4981575"/>
          <p14:tracePt t="106883" x="4156075" y="4968875"/>
          <p14:tracePt t="106903" x="4168775" y="4968875"/>
          <p14:tracePt t="106906" x="4181475" y="4968875"/>
          <p14:tracePt t="106952" x="4181475" y="4956175"/>
          <p14:tracePt t="106977" x="4168775" y="4956175"/>
          <p14:tracePt t="106990" x="4117975" y="4956175"/>
          <p14:tracePt t="107002" x="4068763" y="4943475"/>
          <p14:tracePt t="107014" x="4017963" y="4943475"/>
          <p14:tracePt t="107025" x="3943350" y="4943475"/>
          <p14:tracePt t="107038" x="3843338" y="4943475"/>
          <p14:tracePt t="107051" x="3730625" y="4956175"/>
          <p14:tracePt t="107067" x="3605213" y="4968875"/>
          <p14:tracePt t="107085" x="3505200" y="4981575"/>
          <p14:tracePt t="107086" x="3392488" y="5005388"/>
          <p14:tracePt t="107102" x="3279775" y="5018088"/>
          <p14:tracePt t="107116" x="3167063" y="5043488"/>
          <p14:tracePt t="107136" x="2992438" y="5068888"/>
          <p14:tracePt t="107150" x="2928938" y="5068888"/>
          <p14:tracePt t="107167" x="2867025" y="5081588"/>
          <p14:tracePt t="107183" x="2767013" y="5081588"/>
          <p14:tracePt t="107201" x="2728913" y="5081588"/>
          <p14:tracePt t="107218" x="2690813" y="5081588"/>
          <p14:tracePt t="107219" x="2654300" y="5081588"/>
          <p14:tracePt t="107239" x="2628900" y="5081588"/>
          <p14:tracePt t="107245" x="2603500" y="5081588"/>
          <p14:tracePt t="107256" x="2578100" y="5081588"/>
          <p14:tracePt t="107270" x="2554288" y="5081588"/>
          <p14:tracePt t="107284" x="2541588" y="5081588"/>
          <p14:tracePt t="107303" x="2528888" y="5081588"/>
          <p14:tracePt t="107306" x="2503488" y="5081588"/>
          <p14:tracePt t="107328" x="2490788" y="5081588"/>
          <p14:tracePt t="107341" x="2465388" y="5081588"/>
          <p14:tracePt t="107364" x="2452688" y="5068888"/>
          <p14:tracePt t="107389" x="2441575" y="5068888"/>
          <p14:tracePt t="107402" x="2428875" y="5068888"/>
          <p14:tracePt t="107536" x="2441575" y="5068888"/>
          <p14:tracePt t="107560" x="2452688" y="5068888"/>
          <p14:tracePt t="107596" x="2465388" y="5068888"/>
          <p14:tracePt t="107632" x="2478088" y="5068888"/>
          <p14:tracePt t="107657" x="2490788" y="5068888"/>
          <p14:tracePt t="107681" x="2503488" y="5068888"/>
          <p14:tracePt t="107706" x="2516188" y="5068888"/>
          <p14:tracePt t="107717" x="2528888" y="5068888"/>
          <p14:tracePt t="107729" x="2541588" y="5068888"/>
          <p14:tracePt t="107741" x="2554288" y="5068888"/>
          <p14:tracePt t="107753" x="2565400" y="5068888"/>
          <p14:tracePt t="107768" x="2578100" y="5068888"/>
          <p14:tracePt t="107785" x="2603500" y="5068888"/>
          <p14:tracePt t="107804" x="2628900" y="5068888"/>
          <p14:tracePt t="107818" x="2641600" y="5068888"/>
          <p14:tracePt t="107836" x="2667000" y="5068888"/>
          <p14:tracePt t="107840" x="2678113" y="5068888"/>
          <p14:tracePt t="107852" x="2690813" y="5068888"/>
          <p14:tracePt t="107870" x="2716213" y="5068888"/>
          <p14:tracePt t="107886" x="2754313" y="5068888"/>
          <p14:tracePt t="107904" x="2767013" y="5068888"/>
          <p14:tracePt t="107918" x="2790825" y="5068888"/>
          <p14:tracePt t="107938" x="2816225" y="5068888"/>
          <p14:tracePt t="107955" x="2841625" y="5068888"/>
          <p14:tracePt t="107969" x="2867025" y="5068888"/>
          <p14:tracePt t="107986" x="2903538" y="5068888"/>
          <p14:tracePt t="108003" x="2916238" y="5068888"/>
          <p14:tracePt t="108020" x="2967038" y="5068888"/>
          <p14:tracePt t="108040" x="2992438" y="5068888"/>
          <p14:tracePt t="108053" x="3016250" y="5068888"/>
          <p14:tracePt t="108071" x="3054350" y="5068888"/>
          <p14:tracePt t="108086" x="3079750" y="5068888"/>
          <p14:tracePt t="108106" x="3116263" y="5068888"/>
          <p14:tracePt t="108120" x="3141663" y="5068888"/>
          <p14:tracePt t="108138" x="3179763" y="5068888"/>
          <p14:tracePt t="108154" x="3228975" y="5056188"/>
          <p14:tracePt t="108171" x="3254375" y="5056188"/>
          <p14:tracePt t="108186" x="3279775" y="5043488"/>
          <p14:tracePt t="108204" x="3341688" y="5043488"/>
          <p14:tracePt t="108220" x="3367088" y="5030788"/>
          <p14:tracePt t="108238" x="3454400" y="5018088"/>
          <p14:tracePt t="108254" x="3505200" y="5005388"/>
          <p14:tracePt t="108272" x="3567113" y="4981575"/>
          <p14:tracePt t="108590" x="3579813" y="4981575"/>
          <p14:tracePt t="108605" x="3579813" y="4968875"/>
          <p14:tracePt t="108615" x="3592513" y="4968875"/>
          <p14:tracePt t="108627" x="3605213" y="4956175"/>
          <p14:tracePt t="108651" x="3617913" y="4956175"/>
          <p14:tracePt t="108664" x="3630613" y="4956175"/>
          <p14:tracePt t="108675" x="3643313" y="4943475"/>
          <p14:tracePt t="108700" x="3654425" y="4930775"/>
          <p14:tracePt t="108712" x="3667125" y="4930775"/>
          <p14:tracePt t="108726" x="3679825" y="4930775"/>
          <p14:tracePt t="108737" x="3692525" y="4930775"/>
          <p14:tracePt t="108757" x="3705225" y="4930775"/>
          <p14:tracePt t="108774" x="3730625" y="4930775"/>
          <p14:tracePt t="108789" x="3743325" y="4918075"/>
          <p14:tracePt t="108804" x="3767138" y="4918075"/>
          <p14:tracePt t="108824" x="3779838" y="4918075"/>
          <p14:tracePt t="108838" x="3805238" y="4918075"/>
          <p14:tracePt t="108856" x="3817938" y="4905375"/>
          <p14:tracePt t="108859" x="3830638" y="4905375"/>
          <p14:tracePt t="108871" x="3856038" y="4905375"/>
          <p14:tracePt t="108889" x="3879850" y="4905375"/>
          <p14:tracePt t="108905" x="3930650" y="4892675"/>
          <p14:tracePt t="108923" x="3968750" y="4892675"/>
          <p14:tracePt t="108939" x="4005263" y="4892675"/>
          <p14:tracePt t="108958" x="4056063" y="4892675"/>
          <p14:tracePt t="108972" x="4081463" y="4892675"/>
          <p14:tracePt t="108990" x="4105275" y="4892675"/>
          <p14:tracePt t="108992" x="4130675" y="4892675"/>
          <p14:tracePt t="109005" x="4156075" y="4879975"/>
          <p14:tracePt t="109023" x="4168775" y="4879975"/>
          <p14:tracePt t="109039" x="4243388" y="4879975"/>
          <p14:tracePt t="109056" x="4281488" y="4879975"/>
          <p14:tracePt t="109072" x="4318000" y="4879975"/>
          <p14:tracePt t="109090" x="4368800" y="4879975"/>
          <p14:tracePt t="109106" x="4381500" y="4879975"/>
          <p14:tracePt t="109123" x="4394200" y="4868863"/>
          <p14:tracePt t="109379" x="4406900" y="4868863"/>
          <p14:tracePt t="109394" x="4430713" y="4868863"/>
          <p14:tracePt t="109404" x="4443413" y="4868863"/>
          <p14:tracePt t="109416" x="4456113" y="4868863"/>
          <p14:tracePt t="109428" x="4481513" y="4868863"/>
          <p14:tracePt t="109441" x="4506913" y="4856163"/>
          <p14:tracePt t="109458" x="4530725" y="4856163"/>
          <p14:tracePt t="109473" x="4556125" y="4856163"/>
          <p14:tracePt t="109475" x="4581525" y="4856163"/>
          <p14:tracePt t="109490" x="4606925" y="4856163"/>
          <p14:tracePt t="109508" x="4643438" y="4856163"/>
          <p14:tracePt t="109526" x="4656138" y="4843463"/>
          <p14:tracePt t="109562" x="4656138" y="4830763"/>
          <p14:tracePt t="109585" x="4630738" y="4830763"/>
          <p14:tracePt t="109599" x="4594225" y="4830763"/>
          <p14:tracePt t="109610" x="4556125" y="4830763"/>
          <p14:tracePt t="109625" x="4518025" y="4830763"/>
          <p14:tracePt t="109634" x="4456113" y="4830763"/>
          <p14:tracePt t="109646" x="4368800" y="4830763"/>
          <p14:tracePt t="109659" x="4294188" y="4830763"/>
          <p14:tracePt t="109674" x="4181475" y="4830763"/>
          <p14:tracePt t="109691" x="4081463" y="4830763"/>
          <p14:tracePt t="109696" x="3979863" y="4830763"/>
          <p14:tracePt t="109708" x="3879850" y="4830763"/>
          <p14:tracePt t="109725" x="3805238" y="4843463"/>
          <p14:tracePt t="109740" x="3717925" y="4843463"/>
          <p14:tracePt t="109757" x="3630613" y="4843463"/>
          <p14:tracePt t="109774" x="3592513" y="4843463"/>
          <p14:tracePt t="109793" x="3541713" y="4843463"/>
          <p14:tracePt t="109841" x="3554413" y="4843463"/>
          <p14:tracePt t="109852" x="3579813" y="4843463"/>
          <p14:tracePt t="109865" x="3605213" y="4856163"/>
          <p14:tracePt t="109875" x="3617913" y="4856163"/>
          <p14:tracePt t="109891" x="3643313" y="4868863"/>
          <p14:tracePt t="109908" x="3654425" y="4868863"/>
          <p14:tracePt t="109925" x="3679825" y="4879975"/>
          <p14:tracePt t="109941" x="3692525" y="4879975"/>
          <p14:tracePt t="109958" x="3705225" y="4879975"/>
          <p14:tracePt t="109976" x="3779838" y="4892675"/>
          <p14:tracePt t="109992" x="3805238" y="4892675"/>
          <p14:tracePt t="110009" x="3867150" y="4892675"/>
          <p14:tracePt t="110026" x="3892550" y="4892675"/>
          <p14:tracePt t="110042" x="3943350" y="4905375"/>
          <p14:tracePt t="110060" x="4030663" y="4918075"/>
          <p14:tracePt t="110075" x="4068763" y="4918075"/>
          <p14:tracePt t="110092" x="4105275" y="4918075"/>
          <p14:tracePt t="110108" x="4168775" y="4918075"/>
          <p14:tracePt t="110125" x="4192588" y="4918075"/>
          <p14:tracePt t="110142" x="4268788" y="4918075"/>
          <p14:tracePt t="110159" x="4305300" y="4918075"/>
          <p14:tracePt t="110175" x="4330700" y="4918075"/>
          <p14:tracePt t="110194" x="4394200" y="4918075"/>
          <p14:tracePt t="110209" x="4418013" y="4918075"/>
          <p14:tracePt t="110226" x="4443413" y="4918075"/>
          <p14:tracePt t="110229" x="4468813" y="4918075"/>
          <p14:tracePt t="110242" x="4494213" y="4918075"/>
          <p14:tracePt t="110259" x="4530725" y="4918075"/>
          <p14:tracePt t="110275" x="4556125" y="4918075"/>
          <p14:tracePt t="110294" x="4619625" y="4918075"/>
          <p14:tracePt t="110309" x="4656138" y="4918075"/>
          <p14:tracePt t="110327" x="4694238" y="4918075"/>
          <p14:tracePt t="110343" x="4706938" y="4918075"/>
          <p14:tracePt t="110361" x="4732338" y="4918075"/>
          <p14:tracePt t="110364" x="4743450" y="4918075"/>
          <p14:tracePt t="110376" x="4768850" y="4918075"/>
          <p14:tracePt t="110393" x="4806950" y="4918075"/>
          <p14:tracePt t="110409" x="4843463" y="4918075"/>
          <p14:tracePt t="110411" x="4894263" y="4918075"/>
          <p14:tracePt t="110426" x="4932363" y="4918075"/>
          <p14:tracePt t="110443" x="4994275" y="4905375"/>
          <p14:tracePt t="110460" x="5032375" y="4905375"/>
          <p14:tracePt t="110475" x="5045075" y="4892675"/>
          <p14:tracePt t="110493" x="5045075" y="4879975"/>
          <p14:tracePt t="110775" x="5045075" y="4868863"/>
          <p14:tracePt t="110786" x="5057775" y="4856163"/>
          <p14:tracePt t="110798" x="5068888" y="4856163"/>
          <p14:tracePt t="110811" x="5081588" y="4856163"/>
          <p14:tracePt t="110827" x="5106988" y="4856163"/>
          <p14:tracePt t="110844" x="5132388" y="4843463"/>
          <p14:tracePt t="110861" x="5181600" y="4830763"/>
          <p14:tracePt t="110877" x="5219700" y="4830763"/>
          <p14:tracePt t="110895" x="5232400" y="4830763"/>
          <p14:tracePt t="110897" x="5257800" y="4818063"/>
          <p14:tracePt t="110910" x="5270500" y="4818063"/>
          <p14:tracePt t="110928" x="5294313" y="4805363"/>
          <p14:tracePt t="110945" x="5332413" y="4792663"/>
          <p14:tracePt t="110961" x="5357813" y="4792663"/>
          <p14:tracePt t="110977" x="5383213" y="4792663"/>
          <p14:tracePt t="110994" x="5432425" y="4792663"/>
          <p14:tracePt t="111011" x="5445125" y="4792663"/>
          <p14:tracePt t="111028" x="5457825" y="4792663"/>
          <p14:tracePt t="111031" x="5470525" y="4792663"/>
          <p14:tracePt t="111044" x="5483225" y="4805363"/>
          <p14:tracePt t="111069" x="5495925" y="4818063"/>
          <p14:tracePt t="111079" x="5495925" y="4830763"/>
          <p14:tracePt t="111096" x="5495925" y="4843463"/>
          <p14:tracePt t="111110" x="5507038" y="4843463"/>
          <p14:tracePt t="111128" x="5507038" y="4879975"/>
          <p14:tracePt t="111145" x="5507038" y="4892675"/>
          <p14:tracePt t="111162" x="5519738" y="4905375"/>
          <p14:tracePt t="111178" x="5545138" y="4956175"/>
          <p14:tracePt t="111197" x="5545138" y="4981575"/>
          <p14:tracePt t="111199" x="5545138" y="5005388"/>
          <p14:tracePt t="111212" x="5545138" y="5030788"/>
          <p14:tracePt t="111228" x="5557838" y="5068888"/>
          <p14:tracePt t="111245" x="5557838" y="5081588"/>
          <p14:tracePt t="111262" x="5557838" y="5156200"/>
          <p14:tracePt t="111278" x="5557838" y="5194300"/>
          <p14:tracePt t="111297" x="5557838" y="5305425"/>
          <p14:tracePt t="111311" x="5557838" y="5356225"/>
          <p14:tracePt t="111330" x="5557838" y="5394325"/>
          <p14:tracePt t="111332" x="5557838" y="5418138"/>
          <p14:tracePt t="111345" x="5557838" y="5456238"/>
          <p14:tracePt t="111362" x="5545138" y="5494338"/>
          <p14:tracePt t="111379" x="5532438" y="5518150"/>
          <p14:tracePt t="111382" x="5519738" y="5530850"/>
          <p14:tracePt t="111394" x="5495925" y="5556250"/>
          <p14:tracePt t="111412" x="5470525" y="5568950"/>
          <p14:tracePt t="111435" x="5407025" y="5607050"/>
          <p14:tracePt t="111445" x="5370513" y="5607050"/>
          <p14:tracePt t="111463" x="5319713" y="5619750"/>
          <p14:tracePt t="111466" x="5281613" y="5643563"/>
          <p14:tracePt t="111479" x="5207000" y="5656263"/>
          <p14:tracePt t="111496" x="5157788" y="5656263"/>
          <p14:tracePt t="111511" x="5106988" y="5668963"/>
          <p14:tracePt t="111514" x="5032375" y="5694363"/>
          <p14:tracePt t="111532" x="4945063" y="5719763"/>
          <p14:tracePt t="111545" x="4868863" y="5743575"/>
          <p14:tracePt t="111568" x="4756150" y="5794375"/>
          <p14:tracePt t="111579" x="4719638" y="5807075"/>
          <p14:tracePt t="111596" x="4681538" y="5807075"/>
          <p14:tracePt t="111612" x="4619625" y="5832475"/>
          <p14:tracePt t="111629" x="4594225" y="5832475"/>
          <p14:tracePt t="111647" x="4581525" y="5832475"/>
          <p14:tracePt t="112000" x="4581525" y="5843588"/>
          <p14:tracePt t="112014" x="4568825" y="5843588"/>
          <p14:tracePt t="112025" x="4556125" y="5856288"/>
          <p14:tracePt t="112037" x="4530725" y="5868988"/>
          <p14:tracePt t="112048" x="4506913" y="5881688"/>
          <p14:tracePt t="112064" x="4468813" y="5894388"/>
          <p14:tracePt t="112080" x="4406900" y="5932488"/>
          <p14:tracePt t="112099" x="4305300" y="5994400"/>
          <p14:tracePt t="112113" x="4268788" y="6019800"/>
          <p14:tracePt t="112131" x="4205288" y="6045200"/>
          <p14:tracePt t="112139" x="4156075" y="6069013"/>
          <p14:tracePt t="112147" x="4092575" y="6094413"/>
          <p14:tracePt t="112166" x="4043363" y="6107113"/>
          <p14:tracePt t="112180" x="4005263" y="6107113"/>
          <p14:tracePt t="112199" x="3956050" y="6107113"/>
          <p14:tracePt t="112214" x="3930650" y="6107113"/>
          <p14:tracePt t="112233" x="3917950" y="6107113"/>
          <p14:tracePt t="112247" x="3905250" y="6081713"/>
          <p14:tracePt t="112266" x="3905250" y="6069013"/>
          <p14:tracePt t="112269" x="3905250" y="6056313"/>
          <p14:tracePt t="112280" x="3892550" y="6019800"/>
          <p14:tracePt t="112298" x="3879850" y="5994400"/>
          <p14:tracePt t="112315" x="3879850" y="5945188"/>
          <p14:tracePt t="112331" x="3879850" y="5932488"/>
          <p14:tracePt t="112347" x="3867150" y="5907088"/>
          <p14:tracePt t="112366" x="3856038" y="5881688"/>
          <p14:tracePt t="112388" x="3843338" y="5881688"/>
          <p14:tracePt t="112400" x="3843338" y="5868988"/>
          <p14:tracePt t="112414" x="3817938" y="5868988"/>
          <p14:tracePt t="112434" x="3805238" y="5856288"/>
          <p14:tracePt t="112436" x="3792538" y="5843588"/>
          <p14:tracePt t="112449" x="3756025" y="5832475"/>
          <p14:tracePt t="112469" x="3705225" y="5794375"/>
          <p14:tracePt t="112481" x="3667125" y="5768975"/>
          <p14:tracePt t="112498" x="3541713" y="5643563"/>
          <p14:tracePt t="112514" x="3441700" y="5556250"/>
          <p14:tracePt t="112532" x="3367088" y="5481638"/>
          <p14:tracePt t="112548" x="3205163" y="5294313"/>
          <p14:tracePt t="112566" x="3141663" y="5194300"/>
          <p14:tracePt t="112582" x="3016250" y="4956175"/>
          <p14:tracePt t="112598" x="2967038" y="4856163"/>
          <p14:tracePt t="112615" x="2928938" y="4768850"/>
          <p14:tracePt t="112617" x="2890838" y="4656138"/>
          <p14:tracePt t="112635" x="2867025" y="4543425"/>
          <p14:tracePt t="112648" x="2828925" y="4405313"/>
          <p14:tracePt t="112664" x="2803525" y="4279900"/>
          <p14:tracePt t="112681" x="2803525" y="4054475"/>
          <p14:tracePt t="112699" x="2803525" y="3905250"/>
          <p14:tracePt t="112716" x="2828925" y="3603625"/>
          <p14:tracePt t="112732" x="2867025" y="3454400"/>
          <p14:tracePt t="112748" x="2941638" y="3228975"/>
          <p14:tracePt t="113019" x="2954338" y="3216275"/>
          <p14:tracePt t="113034" x="2954338" y="3203575"/>
          <p14:tracePt t="113044" x="2979738" y="3178175"/>
          <p14:tracePt t="113056" x="2992438" y="3165475"/>
          <p14:tracePt t="113070" x="3016250" y="3141663"/>
          <p14:tracePt t="113082" x="3041650" y="3116263"/>
          <p14:tracePt t="113101" x="3067050" y="3103563"/>
          <p14:tracePt t="113104" x="3103563" y="3078163"/>
          <p14:tracePt t="113117" x="3141663" y="3054350"/>
          <p14:tracePt t="113133" x="3216275" y="3028950"/>
          <p14:tracePt t="113150" x="3305175" y="2978150"/>
          <p14:tracePt t="113152" x="3429000" y="2916238"/>
          <p14:tracePt t="113167" x="3579813" y="2865438"/>
          <p14:tracePt t="113183" x="3805238" y="2765425"/>
          <p14:tracePt t="113205" x="4343400" y="2565400"/>
          <p14:tracePt t="113216" x="4643438" y="2465388"/>
          <p14:tracePt t="113234" x="4956175" y="2378075"/>
          <p14:tracePt t="113237" x="5194300" y="2303463"/>
          <p14:tracePt t="113251" x="5532438" y="2201863"/>
          <p14:tracePt t="113267" x="5808663" y="2127250"/>
          <p14:tracePt t="113283" x="6045200" y="2065338"/>
          <p14:tracePt t="113285" x="6270625" y="2027238"/>
          <p14:tracePt t="113300" x="6459538" y="2014538"/>
          <p14:tracePt t="113317" x="6572250" y="2001838"/>
          <p14:tracePt t="113336" x="6696075" y="1978025"/>
          <p14:tracePt t="113350" x="6721475" y="1965325"/>
          <p14:tracePt t="113528" x="6721475" y="1952625"/>
          <p14:tracePt t="113541" x="6734175" y="1939925"/>
          <p14:tracePt t="113564" x="6759575" y="1927225"/>
          <p14:tracePt t="113576" x="6772275" y="1927225"/>
          <p14:tracePt t="113589" x="6797675" y="1914525"/>
          <p14:tracePt t="113605" x="6821488" y="1901825"/>
          <p14:tracePt t="113617" x="6872288" y="1889125"/>
          <p14:tracePt t="113636" x="6934200" y="1876425"/>
          <p14:tracePt t="113639" x="7010400" y="1852613"/>
          <p14:tracePt t="113650" x="7097713" y="1789113"/>
          <p14:tracePt t="113669" x="7185025" y="1752600"/>
          <p14:tracePt t="113686" x="7410450" y="1676400"/>
          <p14:tracePt t="113701" x="7548563" y="1639888"/>
          <p14:tracePt t="113718" x="7673975" y="1614488"/>
          <p14:tracePt t="113737" x="7948613" y="1539875"/>
          <p14:tracePt t="113750" x="8099425" y="1501775"/>
          <p14:tracePt t="113769" x="8248650" y="1489075"/>
          <p14:tracePt t="113772" x="8399463" y="1463675"/>
          <p14:tracePt t="113784" x="8612188" y="1427163"/>
          <p14:tracePt t="113801" x="8774113" y="1427163"/>
          <p14:tracePt t="113819" x="9088438" y="1414463"/>
          <p14:tracePt t="113835" x="9288463" y="1414463"/>
          <p14:tracePt t="113850" x="9513888" y="1439863"/>
          <p14:tracePt t="113869" x="9801225" y="1489075"/>
          <p14:tracePt t="113884" x="9875838" y="1527175"/>
          <p14:tracePt t="113903" x="9926638" y="1563688"/>
          <p14:tracePt t="113905" x="9939338" y="1589088"/>
          <p14:tracePt t="113918" x="9952038" y="1627188"/>
          <p14:tracePt t="113935" x="9952038" y="1652588"/>
          <p14:tracePt t="113950" x="9963150" y="1701800"/>
          <p14:tracePt t="114293" x="9963150" y="1714500"/>
          <p14:tracePt t="114318" x="9975850" y="1727200"/>
          <p14:tracePt t="114329" x="9988550" y="1752600"/>
          <p14:tracePt t="114341" x="10013950" y="1776413"/>
          <p14:tracePt t="114354" x="10039350" y="1801813"/>
          <p14:tracePt t="114370" x="10088563" y="1852613"/>
          <p14:tracePt t="114386" x="10139363" y="1914525"/>
          <p14:tracePt t="114405" x="10239375" y="2052638"/>
          <p14:tracePt t="114419" x="10277475" y="2101850"/>
          <p14:tracePt t="114437" x="10313988" y="2165350"/>
          <p14:tracePt t="114452" x="10377488" y="2265363"/>
          <p14:tracePt t="114471" x="10377488" y="2303463"/>
          <p14:tracePt t="114487" x="10414000" y="2378075"/>
          <p14:tracePt t="114505" x="10426700" y="2414588"/>
          <p14:tracePt t="114519" x="10426700" y="2452688"/>
          <p14:tracePt t="114537" x="10452100" y="2527300"/>
          <p14:tracePt t="114553" x="10464800" y="2578100"/>
          <p14:tracePt t="114570" x="10477500" y="2640013"/>
          <p14:tracePt t="114573" x="10490200" y="2690813"/>
          <p14:tracePt t="114586" x="10502900" y="2765425"/>
          <p14:tracePt t="114604" x="10514013" y="2865438"/>
          <p14:tracePt t="114622" x="10539413" y="3054350"/>
          <p14:tracePt t="114637" x="10552113" y="3154363"/>
          <p14:tracePt t="114653" x="10552113" y="3241675"/>
          <p14:tracePt t="114670" x="10564813" y="3416300"/>
          <p14:tracePt t="114687" x="10564813" y="3490913"/>
          <p14:tracePt t="114705" x="10564813" y="3629025"/>
          <p14:tracePt t="114720" x="10564813" y="3703638"/>
          <p14:tracePt t="114737" x="10552113" y="3754438"/>
          <p14:tracePt t="114755" x="10490200" y="3854450"/>
          <p14:tracePt t="114772" x="10477500" y="3879850"/>
          <p14:tracePt t="114787" x="10439400" y="3941763"/>
          <p14:tracePt t="114789" x="10414000" y="3967163"/>
          <p14:tracePt t="114807" x="10390188" y="3992563"/>
          <p14:tracePt t="114820" x="10339388" y="3992563"/>
          <p14:tracePt t="114838" x="10313988" y="4005263"/>
          <p14:tracePt t="114854" x="10264775" y="4017963"/>
          <p14:tracePt t="114871" x="10252075" y="4017963"/>
          <p14:tracePt t="115081" x="10252075" y="4041775"/>
          <p14:tracePt t="115106" x="10252075" y="4067175"/>
          <p14:tracePt t="115118" x="10252075" y="4092575"/>
          <p14:tracePt t="115130" x="10252075" y="4117975"/>
          <p14:tracePt t="115143" x="10252075" y="4154488"/>
          <p14:tracePt t="115156" x="10252075" y="4179888"/>
          <p14:tracePt t="115172" x="10252075" y="4217988"/>
          <p14:tracePt t="115188" x="10226675" y="4254500"/>
          <p14:tracePt t="115190" x="10213975" y="4305300"/>
          <p14:tracePt t="115208" x="10188575" y="4392613"/>
          <p14:tracePt t="115221" x="10164763" y="4492625"/>
          <p14:tracePt t="115241" x="10088563" y="4768850"/>
          <p14:tracePt t="115259" x="10026650" y="4905375"/>
          <p14:tracePt t="115262" x="9988550" y="5068888"/>
          <p14:tracePt t="115277" x="9913938" y="5205413"/>
          <p14:tracePt t="115289" x="9863138" y="5318125"/>
          <p14:tracePt t="115306" x="9801225" y="5407025"/>
          <p14:tracePt t="115323" x="9675813" y="5507038"/>
          <p14:tracePt t="115339" x="9613900" y="5543550"/>
          <p14:tracePt t="115355" x="9563100" y="5568950"/>
          <p14:tracePt t="115374" x="9437688" y="5607050"/>
          <p14:tracePt t="115389" x="9350375" y="5619750"/>
          <p14:tracePt t="115406" x="9263063" y="5630863"/>
          <p14:tracePt t="115409" x="9150350" y="5630863"/>
          <p14:tracePt t="115423" x="9024938" y="5630863"/>
          <p14:tracePt t="115439" x="8912225" y="5630863"/>
          <p14:tracePt t="115456" x="8612188" y="5581650"/>
          <p14:tracePt t="115474" x="8435975" y="5556250"/>
          <p14:tracePt t="115489" x="8286750" y="5543550"/>
          <p14:tracePt t="115510" x="7961313" y="5507038"/>
          <p14:tracePt t="115522" x="7785100" y="5507038"/>
          <p14:tracePt t="115540" x="7635875" y="5494338"/>
          <p14:tracePt t="115542" x="7510463" y="5468938"/>
          <p14:tracePt t="115555" x="7397750" y="5456238"/>
          <p14:tracePt t="115574" x="7297738" y="5443538"/>
          <p14:tracePt t="115589" x="7210425" y="5430838"/>
          <p14:tracePt t="115591" x="7159625" y="5430838"/>
          <p14:tracePt t="115607" x="7134225" y="5430838"/>
          <p14:tracePt t="115623" x="7123113" y="5407025"/>
          <p14:tracePt t="115642" x="7110413" y="5381625"/>
          <p14:tracePt t="115944" x="7097713" y="5381625"/>
          <p14:tracePt t="115955" x="7085013" y="5381625"/>
          <p14:tracePt t="115967" x="7059613" y="5381625"/>
          <p14:tracePt t="115979" x="7034213" y="5381625"/>
          <p14:tracePt t="115991" x="6997700" y="5381625"/>
          <p14:tracePt t="116008" x="6921500" y="5394325"/>
          <p14:tracePt t="116024" x="6821488" y="5418138"/>
          <p14:tracePt t="116044" x="6546850" y="5494338"/>
          <p14:tracePt t="116057" x="6383338" y="5518150"/>
          <p14:tracePt t="116075" x="6170613" y="5543550"/>
          <p14:tracePt t="116078" x="6021388" y="5568950"/>
          <p14:tracePt t="116090" x="5883275" y="5581650"/>
          <p14:tracePt t="116109" x="5695950" y="5581650"/>
          <p14:tracePt t="116112" x="5545138" y="5581650"/>
          <p14:tracePt t="116125" x="5432425" y="5581650"/>
          <p14:tracePt t="116144" x="5307013" y="5543550"/>
          <p14:tracePt t="116157" x="5170488" y="5507038"/>
          <p14:tracePt t="116175" x="4881563" y="5430838"/>
          <p14:tracePt t="116191" x="4781550" y="5368925"/>
          <p14:tracePt t="116208" x="4668838" y="5330825"/>
          <p14:tracePt t="116210" x="4556125" y="5281613"/>
          <p14:tracePt t="116223" x="4430713" y="5243513"/>
          <p14:tracePt t="116243" x="4330700" y="5181600"/>
          <p14:tracePt t="116245" x="4230688" y="5130800"/>
          <p14:tracePt t="116259" x="4143375" y="5068888"/>
          <p14:tracePt t="116278" x="4043363" y="4992688"/>
          <p14:tracePt t="116291" x="3956050" y="4905375"/>
          <p14:tracePt t="116311" x="3805238" y="4705350"/>
          <p14:tracePt t="116326" x="3756025" y="4567238"/>
          <p14:tracePt t="116343" x="3667125" y="4330700"/>
          <p14:tracePt t="116357" x="3654425" y="4205288"/>
          <p14:tracePt t="116376" x="3643313" y="4092575"/>
          <p14:tracePt t="116392" x="3643313" y="3879850"/>
          <p14:tracePt t="116408" x="3643313" y="3792538"/>
          <p14:tracePt t="116424" x="3643313" y="3692525"/>
          <p14:tracePt t="116443" x="3667125" y="3503613"/>
          <p14:tracePt t="116457" x="3692525" y="3416300"/>
          <p14:tracePt t="116478" x="3756025" y="3267075"/>
          <p14:tracePt t="116491" x="3792538" y="3203575"/>
          <p14:tracePt t="116508" x="3843338" y="3141663"/>
          <p14:tracePt t="116526" x="3892550" y="3041650"/>
          <p14:tracePt t="116544" x="3930650" y="3003550"/>
          <p14:tracePt t="116558" x="3956050" y="2965450"/>
          <p14:tracePt t="116577" x="4030663" y="2878138"/>
          <p14:tracePt t="116592" x="4081463" y="2816225"/>
          <p14:tracePt t="116609" x="4156075" y="2765425"/>
          <p14:tracePt t="116625" x="4330700" y="2627313"/>
          <p14:tracePt t="116643" x="4430713" y="2578100"/>
          <p14:tracePt t="116659" x="4594225" y="2503488"/>
          <p14:tracePt t="116675" x="4681538" y="2478088"/>
          <p14:tracePt t="116692" x="4768850" y="2465388"/>
          <p14:tracePt t="116711" x="4956175" y="2439988"/>
          <p14:tracePt t="116725" x="5057775" y="2414588"/>
          <p14:tracePt t="116745" x="5319713" y="2314575"/>
          <p14:tracePt t="116758" x="5483225" y="2278063"/>
          <p14:tracePt t="116776" x="5632450" y="2239963"/>
          <p14:tracePt t="116792" x="5970588" y="2152650"/>
          <p14:tracePt t="116808" x="6108700" y="2114550"/>
          <p14:tracePt t="116824" x="6234113" y="2089150"/>
          <p14:tracePt t="116843" x="6334125" y="2052638"/>
          <p14:tracePt t="116858" x="6346825" y="2052638"/>
          <p14:tracePt t="116876" x="6346825" y="2039938"/>
          <p14:tracePt t="117228" x="6346825" y="2027238"/>
          <p14:tracePt t="117242" x="6359525" y="2014538"/>
          <p14:tracePt t="117265" x="6359525" y="2001838"/>
          <p14:tracePt t="117279" x="6359525" y="1989138"/>
          <p14:tracePt t="117289" x="6370638" y="1989138"/>
          <p14:tracePt t="117301" x="6370638" y="1978025"/>
          <p14:tracePt t="117316" x="6383338" y="1965325"/>
          <p14:tracePt t="117326" x="6383338" y="1952625"/>
          <p14:tracePt t="117350" x="6396038" y="1952625"/>
          <p14:tracePt t="117363" x="6408738" y="1939925"/>
          <p14:tracePt t="117388" x="6421438" y="1939925"/>
          <p14:tracePt t="117399" x="6421438" y="1927225"/>
          <p14:tracePt t="117422" x="6446838" y="1914525"/>
          <p14:tracePt t="117434" x="6446838" y="1901825"/>
          <p14:tracePt t="117449" x="6459538" y="1901825"/>
          <p14:tracePt t="117460" x="6483350" y="1889125"/>
          <p14:tracePt t="117478" x="6496050" y="1876425"/>
          <p14:tracePt t="117496" x="6534150" y="1852613"/>
          <p14:tracePt t="117511" x="6572250" y="1839913"/>
          <p14:tracePt t="117528" x="6596063" y="1814513"/>
          <p14:tracePt t="117546" x="6721475" y="1765300"/>
          <p14:tracePt t="117561" x="6821488" y="1727200"/>
          <p14:tracePt t="117579" x="6884988" y="1689100"/>
          <p14:tracePt t="117583" x="6959600" y="1663700"/>
          <p14:tracePt t="117595" x="7046913" y="1652588"/>
          <p14:tracePt t="117613" x="7134225" y="1627188"/>
          <p14:tracePt t="117628" x="7223125" y="1601788"/>
          <p14:tracePt t="117646" x="7348538" y="1563688"/>
          <p14:tracePt t="117661" x="7410450" y="1552575"/>
          <p14:tracePt t="117680" x="7472363" y="1539875"/>
          <p14:tracePt t="117695" x="7510463" y="1527175"/>
          <p14:tracePt t="117713" x="7535863" y="1501775"/>
          <p14:tracePt t="117717" x="7561263" y="1501775"/>
          <p14:tracePt t="117728" x="7585075" y="1501775"/>
          <p14:tracePt t="117746" x="7585075" y="1489075"/>
          <p14:tracePt t="117762" x="7597775" y="1489075"/>
          <p14:tracePt t="117780" x="7610475" y="1476375"/>
          <p14:tracePt t="118249" x="7610475" y="1489075"/>
          <p14:tracePt t="118272" x="7610475" y="1501775"/>
          <p14:tracePt t="118284" x="7597775" y="1514475"/>
          <p14:tracePt t="118297" x="7572375" y="1527175"/>
          <p14:tracePt t="118308" x="7548563" y="1552575"/>
          <p14:tracePt t="118321" x="7510463" y="1576388"/>
          <p14:tracePt t="118333" x="7448550" y="1627188"/>
          <p14:tracePt t="118347" x="7372350" y="1689100"/>
          <p14:tracePt t="118363" x="7272338" y="1776413"/>
          <p14:tracePt t="118382" x="7059613" y="1939925"/>
          <p14:tracePt t="118396" x="6972300" y="2001838"/>
          <p14:tracePt t="118413" x="6884988" y="2078038"/>
          <p14:tracePt t="118429" x="6746875" y="2201863"/>
          <p14:tracePt t="118446" x="6684963" y="2265363"/>
          <p14:tracePt t="118462" x="6634163" y="2339975"/>
          <p14:tracePt t="118479" x="6559550" y="2465388"/>
          <p14:tracePt t="118495" x="6534150" y="2516188"/>
          <p14:tracePt t="118514" x="6459538" y="2627313"/>
          <p14:tracePt t="118529" x="6446838" y="2690813"/>
          <p14:tracePt t="118547" x="6408738" y="2765425"/>
          <p14:tracePt t="118563" x="6359525" y="2890838"/>
          <p14:tracePt t="118580" x="6321425" y="2952750"/>
          <p14:tracePt t="118596" x="6296025" y="3003550"/>
          <p14:tracePt t="118613" x="6270625" y="3078163"/>
          <p14:tracePt t="118629" x="6270625" y="3103563"/>
          <p14:tracePt t="118647" x="6259513" y="3128963"/>
          <p14:tracePt t="118806" x="6259513" y="3178175"/>
          <p14:tracePt t="118819" x="6259513" y="3228975"/>
          <p14:tracePt t="118831" x="6259513" y="3278188"/>
          <p14:tracePt t="118842" x="6259513" y="3328988"/>
          <p14:tracePt t="118854" x="6259513" y="3390900"/>
          <p14:tracePt t="118866" x="6259513" y="3467100"/>
          <p14:tracePt t="118881" x="6270625" y="3541713"/>
          <p14:tracePt t="118897" x="6283325" y="3603625"/>
          <p14:tracePt t="118915" x="6321425" y="3767138"/>
          <p14:tracePt t="118930" x="6334125" y="3854450"/>
          <p14:tracePt t="118948" x="6346825" y="3954463"/>
          <p14:tracePt t="118950" x="6359525" y="4041775"/>
          <p14:tracePt t="118964" x="6383338" y="4129088"/>
          <p14:tracePt t="118981" x="6396038" y="4192588"/>
          <p14:tracePt t="118997" x="6421438" y="4267200"/>
          <p14:tracePt t="119015" x="6472238" y="4418013"/>
          <p14:tracePt t="119031" x="6496050" y="4467225"/>
          <p14:tracePt t="119050" x="6534150" y="4618038"/>
          <p14:tracePt t="119064" x="6559550" y="4667250"/>
          <p14:tracePt t="119082" x="6572250" y="4705350"/>
          <p14:tracePt t="119097" x="6584950" y="4768850"/>
          <p14:tracePt t="119098" x="6584950" y="4792663"/>
          <p14:tracePt t="119115" x="6584950" y="4818063"/>
          <p14:tracePt t="119131" x="6584950" y="4830763"/>
          <p14:tracePt t="119148" x="6584950" y="4843463"/>
          <p14:tracePt t="119164" x="6584950" y="4856163"/>
          <p14:tracePt t="119183" x="6546850" y="4868863"/>
          <p14:tracePt t="119197" x="6534150" y="4892675"/>
          <p14:tracePt t="119215" x="6496050" y="4892675"/>
          <p14:tracePt t="119231" x="6434138" y="4943475"/>
          <p14:tracePt t="119249" x="6408738" y="4956175"/>
          <p14:tracePt t="119264" x="6346825" y="4981575"/>
          <p14:tracePt t="119266" x="6283325" y="5005388"/>
          <p14:tracePt t="119282" x="6221413" y="5043488"/>
          <p14:tracePt t="119298" x="6170613" y="5056188"/>
          <p14:tracePt t="119316" x="6057900" y="5092700"/>
          <p14:tracePt t="119331" x="6021388" y="5105400"/>
          <p14:tracePt t="119348" x="5970588" y="5118100"/>
          <p14:tracePt t="119364" x="5908675" y="5118100"/>
          <p14:tracePt t="119384" x="5883275" y="5105400"/>
          <p14:tracePt t="119398" x="5870575" y="5081588"/>
          <p14:tracePt t="119399" x="5870575" y="5043488"/>
          <p14:tracePt t="119415" x="5870575" y="5005388"/>
          <p14:tracePt t="119432" x="5870575" y="4968875"/>
          <p14:tracePt t="119450" x="5883275" y="4930775"/>
          <p14:tracePt t="119465" x="5895975" y="4918075"/>
          <p14:tracePt t="119482" x="5921375" y="4918075"/>
          <p14:tracePt t="119484" x="5932488" y="4905375"/>
          <p14:tracePt t="119498" x="5957888" y="4905375"/>
          <p14:tracePt t="119521" x="5983288" y="4905375"/>
          <p14:tracePt t="119533" x="5995988" y="4905375"/>
          <p14:tracePt t="119558" x="6021388" y="4905375"/>
          <p14:tracePt t="119570" x="6045200" y="4892675"/>
          <p14:tracePt t="119583" x="6057900" y="4892675"/>
          <p14:tracePt t="119598" x="6083300" y="4892675"/>
          <p14:tracePt t="119617" x="6121400" y="4892675"/>
          <p14:tracePt t="119618" x="6157913" y="4879975"/>
          <p14:tracePt t="119632" x="6196013" y="4879975"/>
          <p14:tracePt t="119651" x="6234113" y="4868863"/>
          <p14:tracePt t="119666" x="6270625" y="4856163"/>
          <p14:tracePt t="119667" x="6283325" y="4856163"/>
          <p14:tracePt t="119684" x="6308725" y="4843463"/>
          <p14:tracePt t="119700" x="6334125" y="4818063"/>
          <p14:tracePt t="119717" x="6396038" y="4779963"/>
          <p14:tracePt t="119733" x="6421438" y="4768850"/>
          <p14:tracePt t="119753" x="6483350" y="4718050"/>
          <p14:tracePt t="119766" x="6508750" y="4667250"/>
          <p14:tracePt t="119785" x="6559550" y="4618038"/>
          <p14:tracePt t="119801" x="6646863" y="4492625"/>
          <p14:tracePt t="119817" x="6696075" y="4405313"/>
          <p14:tracePt t="119833" x="6721475" y="4354513"/>
          <p14:tracePt t="119850" x="6834188" y="4217988"/>
          <p14:tracePt t="119866" x="6884988" y="4154488"/>
          <p14:tracePt t="119884" x="6934200" y="4105275"/>
          <p14:tracePt t="119887" x="6985000" y="4054475"/>
          <p14:tracePt t="119900" x="7046913" y="4005263"/>
          <p14:tracePt t="119918" x="7072313" y="3954463"/>
          <p14:tracePt t="119935" x="7159625" y="3905250"/>
          <p14:tracePt t="119952" x="7197725" y="3892550"/>
          <p14:tracePt t="119967" x="7235825" y="3892550"/>
          <p14:tracePt t="119984" x="7335838" y="3892550"/>
          <p14:tracePt t="120001" x="7397750" y="3892550"/>
          <p14:tracePt t="120018" x="7435850" y="3916363"/>
          <p14:tracePt t="120021" x="7459663" y="3941763"/>
          <p14:tracePt t="120035" x="7510463" y="3979863"/>
          <p14:tracePt t="120053" x="7535863" y="4017963"/>
          <p14:tracePt t="120056" x="7561263" y="4054475"/>
          <p14:tracePt t="120070" x="7572375" y="4079875"/>
          <p14:tracePt t="120084" x="7597775" y="4117975"/>
          <p14:tracePt t="120100" x="7635875" y="4154488"/>
          <p14:tracePt t="120119" x="7673975" y="4230688"/>
          <p14:tracePt t="120135" x="7685088" y="4267200"/>
          <p14:tracePt t="120152" x="7697788" y="4305300"/>
          <p14:tracePt t="120168" x="7735888" y="4418013"/>
          <p14:tracePt t="120186" x="7761288" y="4479925"/>
          <p14:tracePt t="120189" x="7761288" y="4530725"/>
          <p14:tracePt t="120202" x="7773988" y="4605338"/>
          <p14:tracePt t="120218" x="7773988" y="4656138"/>
          <p14:tracePt t="120235" x="7773988" y="4692650"/>
          <p14:tracePt t="120237" x="7773988" y="4743450"/>
          <p14:tracePt t="120251" x="7773988" y="4805363"/>
          <p14:tracePt t="120268" x="7773988" y="4856163"/>
          <p14:tracePt t="120286" x="7761288" y="5005388"/>
          <p14:tracePt t="120302" x="7735888" y="5056188"/>
          <p14:tracePt t="120321" x="7723188" y="5118100"/>
          <p14:tracePt t="120324" x="7697788" y="5168900"/>
          <p14:tracePt t="120335" x="7673975" y="5243513"/>
          <p14:tracePt t="120354" x="7648575" y="5294313"/>
          <p14:tracePt t="120368" x="7623175" y="5356225"/>
          <p14:tracePt t="120370" x="7597775" y="5418138"/>
          <p14:tracePt t="120385" x="7572375" y="5468938"/>
          <p14:tracePt t="120402" x="7548563" y="5507038"/>
          <p14:tracePt t="120420" x="7485063" y="5581650"/>
          <p14:tracePt t="120435" x="7459663" y="5607050"/>
          <p14:tracePt t="120459" x="7372350" y="5681663"/>
          <p14:tracePt t="120469" x="7323138" y="5694363"/>
          <p14:tracePt t="120486" x="7246938" y="5732463"/>
          <p14:tracePt t="120502" x="7172325" y="5732463"/>
          <p14:tracePt t="120505" x="7110413" y="5743575"/>
          <p14:tracePt t="120520" x="7010400" y="5743575"/>
          <p14:tracePt t="120535" x="6884988" y="5743575"/>
          <p14:tracePt t="120556" x="6684963" y="5732463"/>
          <p14:tracePt t="120569" x="6596063" y="5719763"/>
          <p14:tracePt t="120586" x="6534150" y="5707063"/>
          <p14:tracePt t="120602" x="6370638" y="5668963"/>
          <p14:tracePt t="120619" x="6296025" y="5668963"/>
          <p14:tracePt t="120637" x="6221413" y="5656263"/>
          <p14:tracePt t="120655" x="6196013" y="5656263"/>
          <p14:tracePt t="120669" x="6170613" y="5656263"/>
          <p14:tracePt t="120687" x="6121400" y="5656263"/>
          <p14:tracePt t="120702" x="6096000" y="5656263"/>
          <p14:tracePt t="120720" x="6057900" y="5656263"/>
          <p14:tracePt t="120724" x="6045200" y="5656263"/>
          <p14:tracePt t="120735" x="6021388" y="5656263"/>
          <p14:tracePt t="120755" x="6008688" y="5643563"/>
          <p14:tracePt t="120770" x="5983288" y="5619750"/>
          <p14:tracePt t="120786" x="5957888" y="5518150"/>
          <p14:tracePt t="120803" x="5945188" y="5456238"/>
          <p14:tracePt t="120822" x="5921375" y="5281613"/>
          <p14:tracePt t="120835" x="5921375" y="5205413"/>
          <p14:tracePt t="120854" x="5921375" y="5130800"/>
          <p14:tracePt t="120857" x="5921375" y="5056188"/>
          <p14:tracePt t="120869" x="5921375" y="4981575"/>
          <p14:tracePt t="120887" x="5921375" y="4892675"/>
          <p14:tracePt t="120905" x="5921375" y="4768850"/>
          <p14:tracePt t="120927" x="5983288" y="4656138"/>
          <p14:tracePt t="120930" x="6146800" y="4330700"/>
          <p14:tracePt t="121159" x="6146800" y="4318000"/>
          <p14:tracePt t="121171" x="6157913" y="4318000"/>
          <p14:tracePt t="121184" x="6157913" y="4305300"/>
          <p14:tracePt t="121197" x="6170613" y="4292600"/>
          <p14:tracePt t="121207" x="6183313" y="4267200"/>
          <p14:tracePt t="121224" x="6221413" y="4230688"/>
          <p14:tracePt t="121238" x="6270625" y="4192588"/>
          <p14:tracePt t="121258" x="6483350" y="4092575"/>
          <p14:tracePt t="121270" x="6572250" y="4067175"/>
          <p14:tracePt t="121288" x="6646863" y="4041775"/>
          <p14:tracePt t="121305" x="6797675" y="4029075"/>
          <p14:tracePt t="121321" x="6859588" y="4029075"/>
          <p14:tracePt t="121338" x="6921500" y="4029075"/>
          <p14:tracePt t="121355" x="7010400" y="4029075"/>
          <p14:tracePt t="121370" x="7046913" y="4029075"/>
          <p14:tracePt t="121388" x="7085013" y="4029075"/>
          <p14:tracePt t="121390" x="7123113" y="4029075"/>
          <p14:tracePt t="121404" x="7159625" y="4029075"/>
          <p14:tracePt t="121422" x="7197725" y="4017963"/>
          <p14:tracePt t="121438" x="7285038" y="4017963"/>
          <p14:tracePt t="121455" x="7323138" y="4005263"/>
          <p14:tracePt t="121471" x="7359650" y="4005263"/>
          <p14:tracePt t="121489" x="7397750" y="4005263"/>
          <p14:tracePt t="121572" x="7372350" y="4005263"/>
          <p14:tracePt t="121584" x="7348538" y="4005263"/>
          <p14:tracePt t="121596" x="7310438" y="4017963"/>
          <p14:tracePt t="121608" x="7272338" y="4041775"/>
          <p14:tracePt t="121622" x="7197725" y="4079875"/>
          <p14:tracePt t="121639" x="7123113" y="4117975"/>
          <p14:tracePt t="121658" x="6884988" y="4192588"/>
          <p14:tracePt t="121672" x="6746875" y="4241800"/>
          <p14:tracePt t="121690" x="6634163" y="4279900"/>
          <p14:tracePt t="121705" x="6396038" y="4318000"/>
          <p14:tracePt t="121723" x="6283325" y="4330700"/>
          <p14:tracePt t="121739" x="6170613" y="4354513"/>
          <p14:tracePt t="121741" x="6096000" y="4354513"/>
          <p14:tracePt t="121756" x="5995988" y="4354513"/>
          <p14:tracePt t="121772" x="5908675" y="4354513"/>
          <p14:tracePt t="121791" x="5695950" y="4367213"/>
          <p14:tracePt t="121805" x="5607050" y="4367213"/>
          <p14:tracePt t="121823" x="5532438" y="4367213"/>
          <p14:tracePt t="121840" x="5457825" y="4379913"/>
          <p14:tracePt t="121856" x="5432425" y="4379913"/>
          <p14:tracePt t="121872" x="5419725" y="4379913"/>
          <p14:tracePt t="121874" x="5407025" y="4379913"/>
          <p14:tracePt t="122360" x="5394325" y="4379913"/>
          <p14:tracePt t="122384" x="5370513" y="4379913"/>
          <p14:tracePt t="122398" x="5332413" y="4367213"/>
          <p14:tracePt t="122409" x="5281613" y="4354513"/>
          <p14:tracePt t="122422" x="5207000" y="4305300"/>
          <p14:tracePt t="122434" x="5145088" y="4254500"/>
          <p14:tracePt t="122446" x="5068888" y="4205288"/>
          <p14:tracePt t="122460" x="4981575" y="4129088"/>
          <p14:tracePt t="122474" x="4843463" y="4029075"/>
          <p14:tracePt t="122491" x="4694238" y="3929063"/>
          <p14:tracePt t="122495" x="4594225" y="3803650"/>
          <p14:tracePt t="122508" x="4468813" y="3654425"/>
          <p14:tracePt t="122526" x="4318000" y="3479800"/>
          <p14:tracePt t="122540" x="4217988" y="3303588"/>
          <p14:tracePt t="122542" x="4105275" y="3141663"/>
          <p14:tracePt t="122558" x="4005263" y="2941638"/>
          <p14:tracePt t="122574" x="3943350" y="2790825"/>
          <p14:tracePt t="122595" x="3843338" y="2527300"/>
          <p14:tracePt t="122607" x="3805238" y="2427288"/>
          <p14:tracePt t="122624" x="3779838" y="2352675"/>
          <p14:tracePt t="122627" x="3756025" y="2278063"/>
          <p14:tracePt t="122641" x="3743325" y="2239963"/>
          <p14:tracePt t="122658" x="3730625" y="2201863"/>
          <p14:tracePt t="122675" x="3717925" y="2152650"/>
          <p14:tracePt t="122693" x="3717925" y="2127250"/>
          <p14:tracePt t="122712" x="3717925" y="2114550"/>
          <p14:tracePt t="122729" x="3717925" y="2101850"/>
          <p14:tracePt t="122931" x="3705225" y="2089150"/>
          <p14:tracePt t="122943" x="3679825" y="2052638"/>
          <p14:tracePt t="122955" x="3643313" y="2014538"/>
          <p14:tracePt t="122968" x="3541713" y="1927225"/>
          <p14:tracePt t="122978" x="3454400" y="1852613"/>
          <p14:tracePt t="122995" x="3341688" y="1752600"/>
          <p14:tracePt t="123009" x="3228975" y="1652588"/>
          <p14:tracePt t="123026" x="3103563" y="1563688"/>
          <p14:tracePt t="123029" x="2992438" y="1463675"/>
          <p14:tracePt t="123041" x="2903538" y="1376363"/>
          <p14:tracePt t="123062" x="2828925" y="1276350"/>
          <p14:tracePt t="123065" x="2778125" y="1227138"/>
          <p14:tracePt t="123076" x="2716213" y="1138238"/>
          <p14:tracePt t="123096" x="2667000" y="1063625"/>
          <p14:tracePt t="123109" x="2628900" y="989013"/>
          <p14:tracePt t="123126" x="2554288" y="863600"/>
          <p14:tracePt t="123142" x="2516188" y="801688"/>
          <p14:tracePt t="123162" x="2452688" y="688975"/>
          <p14:tracePt t="123175" x="2416175" y="625475"/>
          <p14:tracePt t="123193" x="2378075" y="576263"/>
          <p14:tracePt t="123210" x="2328863" y="500063"/>
          <p14:tracePt t="123226" x="2303463" y="476250"/>
          <p14:tracePt t="123243" x="2290763" y="438150"/>
          <p14:tracePt t="123260" x="2278063" y="400050"/>
          <p14:tracePt t="123276" x="2278063" y="387350"/>
          <p14:tracePt t="123299" x="2265363" y="363538"/>
          <p14:tracePt t="123308" x="2265363" y="350838"/>
          <p14:tracePt t="123326" x="2265363" y="338138"/>
          <p14:tracePt t="123404" x="2265363" y="350838"/>
          <p14:tracePt t="123442" x="2265363" y="363538"/>
          <p14:tracePt t="123465" x="2265363" y="374650"/>
          <p14:tracePt t="123478" x="2265363" y="387350"/>
          <p14:tracePt t="123562" x="2265363" y="400050"/>
          <p14:tracePt t="123586" x="2278063" y="400050"/>
          <p14:tracePt t="123696" x="2290763" y="400050"/>
          <p14:tracePt t="123745" x="2303463" y="400050"/>
          <p14:tracePt t="123755" x="2303463" y="412750"/>
          <p14:tracePt t="123781" x="2316163" y="412750"/>
          <p14:tracePt t="123804" x="2328863" y="412750"/>
          <p14:tracePt t="123840" x="2339975" y="412750"/>
          <p14:tracePt t="123877" x="2339975" y="425450"/>
          <p14:tracePt t="123890" x="2352675" y="425450"/>
          <p14:tracePt t="123914" x="2352675" y="438150"/>
          <p14:tracePt t="123926" x="2365375" y="438150"/>
          <p14:tracePt t="123950" x="2378075" y="438150"/>
          <p14:tracePt t="123963" x="2390775" y="438150"/>
          <p14:tracePt t="123973" x="2403475" y="438150"/>
          <p14:tracePt t="123985" x="2416175" y="438150"/>
          <p14:tracePt t="124001" x="2428875" y="450850"/>
          <p14:tracePt t="124012" x="2441575" y="450850"/>
          <p14:tracePt t="124028" x="2452688" y="450850"/>
          <p14:tracePt t="124045" x="2478088" y="450850"/>
          <p14:tracePt t="124046" x="2490788" y="450850"/>
          <p14:tracePt t="124063" x="2516188" y="463550"/>
          <p14:tracePt t="124078" x="2528888" y="463550"/>
          <p14:tracePt t="124096" x="2554288" y="463550"/>
          <p14:tracePt t="124111" x="2578100" y="476250"/>
          <p14:tracePt t="124129" x="2590800" y="476250"/>
          <p14:tracePt t="124145" x="2616200" y="487363"/>
          <p14:tracePt t="124164" x="2628900" y="487363"/>
          <p14:tracePt t="124178" x="2641600" y="487363"/>
          <p14:tracePt t="124180" x="2667000" y="487363"/>
          <p14:tracePt t="124195" x="2678113" y="500063"/>
          <p14:tracePt t="124212" x="2690813" y="500063"/>
          <p14:tracePt t="124232" x="2728913" y="512763"/>
          <p14:tracePt t="124244" x="2754313" y="512763"/>
          <p14:tracePt t="124263" x="2778125" y="525463"/>
          <p14:tracePt t="124266" x="2790825" y="538163"/>
          <p14:tracePt t="124278" x="2816225" y="538163"/>
          <p14:tracePt t="124296" x="2828925" y="550863"/>
          <p14:tracePt t="124313" x="2854325" y="550863"/>
          <p14:tracePt t="124329" x="2867025" y="550863"/>
          <p14:tracePt t="124641" x="2890838" y="550863"/>
          <p14:tracePt t="124653" x="2903538" y="576263"/>
          <p14:tracePt t="124667" x="2916238" y="576263"/>
          <p14:tracePt t="124677" x="2954338" y="588963"/>
          <p14:tracePt t="124689" x="2967038" y="600075"/>
          <p14:tracePt t="124701" x="2992438" y="600075"/>
          <p14:tracePt t="124715" x="3016250" y="612775"/>
          <p14:tracePt t="124732" x="3054350" y="638175"/>
          <p14:tracePt t="124746" x="3079750" y="638175"/>
          <p14:tracePt t="124763" x="3154363" y="663575"/>
          <p14:tracePt t="124780" x="3205163" y="663575"/>
          <p14:tracePt t="124797" x="3279775" y="676275"/>
          <p14:tracePt t="124799" x="3341688" y="688975"/>
          <p14:tracePt t="124813" x="3429000" y="700088"/>
          <p14:tracePt t="124831" x="3505200" y="700088"/>
          <p14:tracePt t="124847" x="3667125" y="712788"/>
          <p14:tracePt t="124864" x="3767138" y="725488"/>
          <p14:tracePt t="124880" x="3867150" y="725488"/>
          <p14:tracePt t="124897" x="4030663" y="725488"/>
          <p14:tracePt t="124914" x="4092575" y="725488"/>
          <p14:tracePt t="124931" x="4181475" y="725488"/>
          <p14:tracePt t="124935" x="4256088" y="725488"/>
          <p14:tracePt t="124946" x="4343400" y="725488"/>
          <p14:tracePt t="124965" x="4418013" y="725488"/>
          <p14:tracePt t="124982" x="4530725" y="725488"/>
          <p14:tracePt t="125236" x="4543425" y="725488"/>
          <p14:tracePt t="125259" x="4568825" y="725488"/>
          <p14:tracePt t="125274" x="4594225" y="725488"/>
          <p14:tracePt t="125284" x="4643438" y="725488"/>
          <p14:tracePt t="125298" x="4694238" y="725488"/>
          <p14:tracePt t="125308" x="4768850" y="712788"/>
          <p14:tracePt t="125320" x="4843463" y="712788"/>
          <p14:tracePt t="125334" x="4945063" y="712788"/>
          <p14:tracePt t="125348" x="5045075" y="712788"/>
          <p14:tracePt t="125365" x="5132388" y="712788"/>
          <p14:tracePt t="125382" x="5357813" y="738188"/>
          <p14:tracePt t="125399" x="5470525" y="750888"/>
          <p14:tracePt t="125415" x="5570538" y="763588"/>
          <p14:tracePt t="125430" x="5732463" y="776288"/>
          <p14:tracePt t="125448" x="5808663" y="776288"/>
          <p14:tracePt t="125466" x="5932488" y="776288"/>
          <p14:tracePt t="125481" x="5995988" y="750888"/>
          <p14:tracePt t="125734" x="6008688" y="750888"/>
          <p14:tracePt t="125758" x="6021388" y="750888"/>
          <p14:tracePt t="125770" x="6034088" y="738188"/>
          <p14:tracePt t="125783" x="6045200" y="738188"/>
          <p14:tracePt t="125794" x="6083300" y="738188"/>
          <p14:tracePt t="125806" x="6108700" y="738188"/>
          <p14:tracePt t="125818" x="6134100" y="738188"/>
          <p14:tracePt t="125833" x="6170613" y="725488"/>
          <p14:tracePt t="125849" x="6196013" y="725488"/>
          <p14:tracePt t="125871" x="6246813" y="725488"/>
          <p14:tracePt t="125883" x="6259513" y="712788"/>
          <p14:tracePt t="125900" x="6270625" y="700088"/>
          <p14:tracePt t="125902" x="6296025" y="700088"/>
          <p14:tracePt t="125915" x="6308725" y="700088"/>
          <p14:tracePt t="125934" x="6321425" y="688975"/>
          <p14:tracePt t="125950" x="6346825" y="676275"/>
          <p14:tracePt t="125967" x="6359525" y="676275"/>
          <p14:tracePt t="125983" x="6359525" y="663575"/>
          <p14:tracePt t="126001" x="6370638" y="650875"/>
          <p14:tracePt t="126024" x="6396038" y="625475"/>
          <p14:tracePt t="126520" x="6396038" y="638175"/>
          <p14:tracePt t="126538" x="6396038" y="650875"/>
          <p14:tracePt t="126559" x="6396038" y="663575"/>
          <p14:tracePt t="126571" x="6383338" y="663575"/>
          <p14:tracePt t="126583" x="6370638" y="676275"/>
          <p14:tracePt t="126594" x="6370638" y="688975"/>
          <p14:tracePt t="126607" x="6359525" y="700088"/>
          <p14:tracePt t="126619" x="6346825" y="700088"/>
          <p14:tracePt t="126636" x="6334125" y="712788"/>
          <p14:tracePt t="126651" x="6321425" y="712788"/>
          <p14:tracePt t="126670" x="6308725" y="725488"/>
          <p14:tracePt t="126685" x="6296025" y="725488"/>
          <p14:tracePt t="126705" x="6296025" y="738188"/>
          <p14:tracePt t="126718" x="6283325" y="738188"/>
          <p14:tracePt t="126735" x="6283325" y="750888"/>
          <p14:tracePt t="126753" x="6270625" y="763588"/>
          <p14:tracePt t="126769" x="6259513" y="776288"/>
          <p14:tracePt t="126787" x="6246813" y="788988"/>
          <p14:tracePt t="126813" x="6234113" y="801688"/>
          <p14:tracePt t="126849" x="6221413" y="812800"/>
          <p14:tracePt t="126861" x="6208713" y="825500"/>
          <p14:tracePt t="126886" x="6196013" y="838200"/>
          <p14:tracePt t="126910" x="6183313" y="850900"/>
          <p14:tracePt t="126935" x="6170613" y="876300"/>
          <p14:tracePt t="126959" x="6157913" y="889000"/>
          <p14:tracePt t="126972" x="6157913" y="901700"/>
          <p14:tracePt t="126982" x="6157913" y="912813"/>
          <p14:tracePt t="126995" x="6157913" y="925513"/>
          <p14:tracePt t="127008" x="6157913" y="950913"/>
          <p14:tracePt t="127020" x="6157913" y="963613"/>
          <p14:tracePt t="127036" x="6157913" y="989013"/>
          <p14:tracePt t="127053" x="6157913" y="1014413"/>
          <p14:tracePt t="127055" x="6157913" y="1038225"/>
          <p14:tracePt t="127072" x="6157913" y="1050925"/>
          <p14:tracePt t="127086" x="6170613" y="1076325"/>
          <p14:tracePt t="127106" x="6183313" y="1114425"/>
          <p14:tracePt t="127119" x="6183313" y="1138238"/>
          <p14:tracePt t="127136" x="6196013" y="1176338"/>
          <p14:tracePt t="127154" x="6221413" y="1250950"/>
          <p14:tracePt t="127170" x="6234113" y="1301750"/>
          <p14:tracePt t="127185" x="6259513" y="1339850"/>
          <p14:tracePt t="127203" x="6283325" y="1450975"/>
          <p14:tracePt t="127219" x="6308725" y="1527175"/>
          <p14:tracePt t="127238" x="6346825" y="1639888"/>
          <p14:tracePt t="127253" x="6359525" y="1689100"/>
          <p14:tracePt t="127271" x="6383338" y="1727200"/>
          <p14:tracePt t="127287" x="6396038" y="1814513"/>
          <p14:tracePt t="127305" x="6408738" y="1839913"/>
          <p14:tracePt t="127320" x="6421438" y="1876425"/>
          <p14:tracePt t="127322" x="6421438" y="1901825"/>
          <p14:tracePt t="127336" x="6421438" y="1914525"/>
          <p14:tracePt t="127353" x="6434138" y="1927225"/>
          <p14:tracePt t="127373" x="6434138" y="1952625"/>
          <p14:tracePt t="127565" x="6434138" y="1965325"/>
          <p14:tracePt t="127590" x="6434138" y="1989138"/>
          <p14:tracePt t="127602" x="6434138" y="2001838"/>
          <p14:tracePt t="127614" x="6434138" y="2027238"/>
          <p14:tracePt t="127626" x="6421438" y="2052638"/>
          <p14:tracePt t="127639" x="6421438" y="2089150"/>
          <p14:tracePt t="127653" x="6396038" y="2139950"/>
          <p14:tracePt t="127673" x="6370638" y="2214563"/>
          <p14:tracePt t="127674" x="6346825" y="2303463"/>
          <p14:tracePt t="127687" x="6308725" y="2403475"/>
          <p14:tracePt t="127705" x="6270625" y="2503488"/>
          <p14:tracePt t="127720" x="6234113" y="2627313"/>
          <p14:tracePt t="127721" x="6183313" y="2778125"/>
          <p14:tracePt t="127737" x="6146800" y="2928938"/>
          <p14:tracePt t="127753" x="6108700" y="3065463"/>
          <p14:tracePt t="127771" x="6045200" y="3303588"/>
          <p14:tracePt t="127787" x="6008688" y="3416300"/>
          <p14:tracePt t="127804" x="5983288" y="3529013"/>
          <p14:tracePt t="127819" x="5945188" y="3703638"/>
          <p14:tracePt t="127838" x="5932488" y="3741738"/>
          <p14:tracePt t="127853" x="5932488" y="3779838"/>
          <p14:tracePt t="127854" x="5921375" y="3803650"/>
          <p14:tracePt t="127871" x="5908675" y="3803650"/>
          <p14:tracePt t="127887" x="5908675" y="3829050"/>
          <p14:tracePt t="127941" x="5895975" y="3841750"/>
          <p14:tracePt t="128001" x="5895975" y="3867150"/>
          <p14:tracePt t="128026" x="5895975" y="3879850"/>
          <p14:tracePt t="128041" x="5883275" y="3916363"/>
          <p14:tracePt t="128050" x="5883275" y="3929063"/>
          <p14:tracePt t="128062" x="5883275" y="3941763"/>
          <p14:tracePt t="128077" x="5883275" y="3954463"/>
          <p14:tracePt t="128088" x="5883275" y="3992563"/>
          <p14:tracePt t="128105" x="5883275" y="4005263"/>
          <p14:tracePt t="128122" x="5883275" y="4041775"/>
          <p14:tracePt t="128139" x="5870575" y="4054475"/>
          <p14:tracePt t="128155" x="5870575" y="4067175"/>
          <p14:tracePt t="128173" x="5870575" y="4079875"/>
          <p14:tracePt t="128189" x="5870575" y="4092575"/>
          <p14:tracePt t="128426" x="5870575" y="4105275"/>
          <p14:tracePt t="128450" x="5870575" y="4117975"/>
          <p14:tracePt t="128463" x="5870575" y="4129088"/>
          <p14:tracePt t="128476" x="5870575" y="4141788"/>
          <p14:tracePt t="128487" x="5870575" y="4154488"/>
          <p14:tracePt t="128499" x="5870575" y="4167188"/>
          <p14:tracePt t="128512" x="5857875" y="4192588"/>
          <p14:tracePt t="128524" x="5857875" y="4217988"/>
          <p14:tracePt t="128541" x="5857875" y="4241800"/>
          <p14:tracePt t="128556" x="5845175" y="4254500"/>
          <p14:tracePt t="128558" x="5845175" y="4279900"/>
          <p14:tracePt t="128575" x="5845175" y="4305300"/>
          <p14:tracePt t="128590" x="5845175" y="4318000"/>
          <p14:tracePt t="128609" x="5832475" y="4367213"/>
          <p14:tracePt t="128623" x="5821363" y="4392613"/>
          <p14:tracePt t="128641" x="5821363" y="4418013"/>
          <p14:tracePt t="128657" x="5808663" y="4467225"/>
          <p14:tracePt t="128676" x="5795963" y="4492625"/>
          <p14:tracePt t="128689" x="5795963" y="4505325"/>
          <p14:tracePt t="128707" x="5783263" y="4543425"/>
          <p14:tracePt t="128724" x="5783263" y="4554538"/>
          <p14:tracePt t="128740" x="5783263" y="4567238"/>
          <p14:tracePt t="128757" x="5757863" y="4618038"/>
          <p14:tracePt t="128775" x="5757863" y="4643438"/>
          <p14:tracePt t="128778" x="5757863" y="4656138"/>
          <p14:tracePt t="128791" x="5745163" y="4679950"/>
          <p14:tracePt t="128808" x="5745163" y="4705350"/>
          <p14:tracePt t="128824" x="5745163" y="4718050"/>
          <p14:tracePt t="128826" x="5745163" y="4730750"/>
          <p14:tracePt t="128841" x="5745163" y="4743450"/>
          <p14:tracePt t="128857" x="5745163" y="4756150"/>
          <p14:tracePt t="128876" x="5745163" y="4768850"/>
          <p14:tracePt t="129009" x="5745163" y="4756150"/>
          <p14:tracePt t="129020" x="5745163" y="4743450"/>
          <p14:tracePt t="129034" x="5745163" y="4730750"/>
          <p14:tracePt t="129045" x="5745163" y="4718050"/>
          <p14:tracePt t="129059" x="5745163" y="4705350"/>
          <p14:tracePt t="129082" x="5745163" y="4679950"/>
          <p14:tracePt t="129106" x="5732463" y="4667250"/>
          <p14:tracePt t="129130" x="5732463" y="4656138"/>
          <p14:tracePt t="129153" x="5732463" y="4643438"/>
          <p14:tracePt t="129166" x="5732463" y="4630738"/>
          <p14:tracePt t="129191" x="5732463" y="4618038"/>
          <p14:tracePt t="129215" x="5732463" y="4605338"/>
          <p14:tracePt t="129239" x="5732463" y="4592638"/>
          <p14:tracePt t="129250" x="5732463" y="4579938"/>
          <p14:tracePt t="129281" x="5732463" y="4567238"/>
          <p14:tracePt t="129300" x="5732463" y="4554538"/>
          <p14:tracePt t="129348" x="5732463" y="4543425"/>
          <p14:tracePt t="129385" x="5732463" y="4530725"/>
          <p14:tracePt t="129470" x="5732463" y="4518025"/>
          <p14:tracePt t="129506" x="5732463" y="4505325"/>
          <p14:tracePt t="129544" x="5732463" y="4492625"/>
          <p14:tracePt t="129555" x="5732463" y="4479925"/>
          <p14:tracePt t="129567" x="5732463" y="4467225"/>
          <p14:tracePt t="129579" x="5745163" y="4443413"/>
          <p14:tracePt t="129592" x="5745163" y="4430713"/>
          <p14:tracePt t="129610" x="5745163" y="4418013"/>
          <p14:tracePt t="129627" x="5745163" y="4367213"/>
          <p14:tracePt t="129643" x="5745163" y="4354513"/>
          <p14:tracePt t="129659" x="5745163" y="4341813"/>
          <p14:tracePt t="129677" x="5745163" y="4292600"/>
          <p14:tracePt t="129692" x="5745163" y="4279900"/>
          <p14:tracePt t="129709" x="5745163" y="4267200"/>
          <p14:tracePt t="129713" x="5745163" y="4241800"/>
          <p14:tracePt t="129725" x="5745163" y="4230688"/>
          <p14:tracePt t="129742" x="5745163" y="4217988"/>
          <p14:tracePt t="129760" x="5745163" y="4179888"/>
          <p14:tracePt t="129785" x="5745163" y="4167188"/>
          <p14:tracePt t="129797" x="5745163" y="4154488"/>
          <p14:tracePt t="129812" x="5745163" y="4141788"/>
          <p14:tracePt t="129826" x="5745163" y="4129088"/>
          <p14:tracePt t="129846" x="5745163" y="4117975"/>
          <p14:tracePt t="129859" x="5732463" y="4105275"/>
          <p14:tracePt t="129877" x="5732463" y="4092575"/>
          <p14:tracePt t="129894" x="5732463" y="4067175"/>
          <p14:tracePt t="129910" x="5732463" y="4054475"/>
          <p14:tracePt t="129927" x="5732463" y="4041775"/>
          <p14:tracePt t="129945" x="5732463" y="4017963"/>
          <p14:tracePt t="129959" x="5732463" y="4005263"/>
          <p14:tracePt t="129977" x="5732463" y="3992563"/>
          <p14:tracePt t="129979" x="5732463" y="3967163"/>
          <p14:tracePt t="129993" x="5732463" y="3954463"/>
          <p14:tracePt t="130010" x="5732463" y="3941763"/>
          <p14:tracePt t="130027" x="5732463" y="3916363"/>
          <p14:tracePt t="130043" x="5745163" y="3905250"/>
          <p14:tracePt t="130060" x="5745163" y="3892550"/>
          <p14:tracePt t="130078" x="5745163" y="3854450"/>
          <p14:tracePt t="130094" x="5757863" y="3854450"/>
          <p14:tracePt t="130112" x="5757863" y="3841750"/>
          <p14:tracePt t="130115" x="5757863" y="3829050"/>
          <p14:tracePt t="130126" x="5757863" y="3816350"/>
          <p14:tracePt t="130144" x="5770563" y="3816350"/>
          <p14:tracePt t="130501" x="5757863" y="3816350"/>
          <p14:tracePt t="130514" x="5757863" y="3829050"/>
          <p14:tracePt t="130525" x="5732463" y="3829050"/>
          <p14:tracePt t="130537" x="5719763" y="3841750"/>
          <p14:tracePt t="130551" x="5708650" y="3854450"/>
          <p14:tracePt t="130563" x="5683250" y="3867150"/>
          <p14:tracePt t="130579" x="5670550" y="3879850"/>
          <p14:tracePt t="130595" x="5645150" y="3892550"/>
          <p14:tracePt t="130597" x="5632450" y="3905250"/>
          <p14:tracePt t="130615" x="5619750" y="3916363"/>
          <p14:tracePt t="130629" x="5607050" y="3916363"/>
          <p14:tracePt t="130646" x="5583238" y="3916363"/>
          <p14:tracePt t="130670" x="5570538" y="3929063"/>
          <p14:tracePt t="130683" x="5557838" y="3929063"/>
          <p14:tracePt t="130696" x="5545138" y="3929063"/>
          <p14:tracePt t="130720" x="5532438" y="3929063"/>
          <p14:tracePt t="130745" x="5519738" y="3929063"/>
          <p14:tracePt t="130768" x="5507038" y="3929063"/>
          <p14:tracePt t="131666" x="5519738" y="3929063"/>
          <p14:tracePt t="131691" x="5532438" y="3929063"/>
          <p14:tracePt t="131715" x="5545138" y="3929063"/>
          <p14:tracePt t="131726" x="5557838" y="3929063"/>
          <p14:tracePt t="131752" x="5570538" y="3941763"/>
          <p14:tracePt t="131764" x="5570538" y="3954463"/>
          <p14:tracePt t="131775" x="5583238" y="3954463"/>
          <p14:tracePt t="131788" x="5595938" y="3954463"/>
          <p14:tracePt t="131799" x="5607050" y="3967163"/>
          <p14:tracePt t="131816" x="5619750" y="3967163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309620" y="555752"/>
            <a:ext cx="5699760" cy="106680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sz="3200" b="1" dirty="0">
                <a:solidFill>
                  <a:srgbClr val="ED7D31"/>
                </a:solidFill>
                <a:latin typeface="Alexandria"/>
                <a:ea typeface="Alexandria"/>
                <a:cs typeface="Alexandria"/>
              </a:rPr>
              <a:t>Online Scheduling and Its Challenges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80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617280" y="2095405"/>
            <a:ext cx="10297160" cy="3740052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solidFill>
                  <a:srgbClr val="00B0F0"/>
                </a:solidFill>
                <a:latin typeface="Alexandria"/>
              </a:rPr>
              <a:t>Patients may book through portals or websites.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solidFill>
                  <a:srgbClr val="00B0F0"/>
                </a:solidFill>
                <a:latin typeface="Alexandria"/>
              </a:rPr>
              <a:t>Online scheduling can improve access and convenience.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solidFill>
                  <a:srgbClr val="FF0000"/>
                </a:solidFill>
                <a:latin typeface="Alexandria"/>
              </a:rPr>
              <a:t>Patients may not know complex clinical rules.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solidFill>
                  <a:srgbClr val="FF0000"/>
                </a:solidFill>
                <a:latin typeface="Alexandria"/>
              </a:rPr>
              <a:t>Some visits require approval or necessity checks.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solidFill>
                  <a:srgbClr val="FF0000"/>
                </a:solidFill>
                <a:latin typeface="Alexandria"/>
              </a:rPr>
              <a:t>The correct service, duration, and provider must be chosen.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D1EA192-CFDF-2626-D828-60635DEEF9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33222" y="1999540"/>
            <a:ext cx="3450769" cy="33301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418"/>
    </mc:Choice>
    <mc:Fallback xmlns="">
      <p:transition spd="slow" advTm="146418"/>
    </mc:Fallback>
  </mc:AlternateContent>
  <p:extLst>
    <p:ext uri="{3A86A75C-4F4B-4683-9AE1-C65F6400EC91}">
      <p14:laserTraceLst xmlns:p14="http://schemas.microsoft.com/office/powerpoint/2010/main">
        <p14:tracePtLst>
          <p14:tracePt t="500" x="2816225" y="38100"/>
          <p14:tracePt t="513" x="2867025" y="61913"/>
          <p14:tracePt t="527" x="2903538" y="87313"/>
          <p14:tracePt t="544" x="2928938" y="100013"/>
          <p14:tracePt t="562" x="2979738" y="138113"/>
          <p14:tracePt t="579" x="3003550" y="150813"/>
          <p14:tracePt t="593" x="3028950" y="161925"/>
          <p14:tracePt t="611" x="3092450" y="212725"/>
          <p14:tracePt t="627" x="3116263" y="225425"/>
          <p14:tracePt t="646" x="3154363" y="263525"/>
          <p14:tracePt t="661" x="3179763" y="287338"/>
          <p14:tracePt t="677" x="3192463" y="300038"/>
          <p14:tracePt t="695" x="3228975" y="338138"/>
          <p14:tracePt t="711" x="3254375" y="363538"/>
          <p14:tracePt t="727" x="3279775" y="387350"/>
          <p14:tracePt t="730" x="3292475" y="400050"/>
          <p14:tracePt t="744" x="3305175" y="425450"/>
          <p14:tracePt t="761" x="3328988" y="463550"/>
          <p14:tracePt t="779" x="3341688" y="487363"/>
          <p14:tracePt t="793" x="3379788" y="538163"/>
          <p14:tracePt t="813" x="3392488" y="550863"/>
          <p14:tracePt t="816" x="3405188" y="563563"/>
          <p14:tracePt t="827" x="3417888" y="588963"/>
          <p14:tracePt t="843" x="3417888" y="600075"/>
          <p14:tracePt t="860" x="3429000" y="612775"/>
          <p14:tracePt t="877" x="3441700" y="663575"/>
          <p14:tracePt t="1095" x="3441700" y="676275"/>
          <p14:tracePt t="1120" x="3441700" y="688975"/>
          <p14:tracePt t="1131" x="3441700" y="712788"/>
          <p14:tracePt t="1144" x="3441700" y="725488"/>
          <p14:tracePt t="1155" x="3441700" y="738188"/>
          <p14:tracePt t="1167" x="3429000" y="776288"/>
          <p14:tracePt t="1181" x="3417888" y="812800"/>
          <p14:tracePt t="1195" x="3392488" y="876300"/>
          <p14:tracePt t="1213" x="3367088" y="950913"/>
          <p14:tracePt t="1229" x="3317875" y="1089025"/>
          <p14:tracePt t="1247" x="3292475" y="1176338"/>
          <p14:tracePt t="1262" x="3267075" y="1263650"/>
          <p14:tracePt t="1264" x="3241675" y="1339850"/>
          <p14:tracePt t="1279" x="3228975" y="1414463"/>
          <p14:tracePt t="1296" x="3216275" y="1463675"/>
          <p14:tracePt t="1314" x="3205163" y="1552575"/>
          <p14:tracePt t="1330" x="3192463" y="1614488"/>
          <p14:tracePt t="1347" x="3179763" y="1663700"/>
          <p14:tracePt t="1363" x="3167063" y="1776413"/>
          <p14:tracePt t="1381" x="3167063" y="1814513"/>
          <p14:tracePt t="1396" x="3167063" y="1852613"/>
          <p14:tracePt t="1398" x="3167063" y="1889125"/>
          <p14:tracePt t="1414" x="3154363" y="1901825"/>
          <p14:tracePt t="1429" x="3154363" y="1914525"/>
          <p14:tracePt t="1448" x="3141663" y="1952625"/>
          <p14:tracePt t="1463" x="3141663" y="1965325"/>
          <p14:tracePt t="1479" x="3128963" y="1989138"/>
          <p14:tracePt t="1497" x="3128963" y="2001838"/>
          <p14:tracePt t="1514" x="3128963" y="2027238"/>
          <p14:tracePt t="1530" x="3128963" y="2052638"/>
          <p14:tracePt t="1556" x="3128963" y="2065338"/>
          <p14:tracePt t="1617" x="3116263" y="2052638"/>
          <p14:tracePt t="1630" x="3103563" y="2014538"/>
          <p14:tracePt t="1641" x="3103563" y="1978025"/>
          <p14:tracePt t="1653" x="3092450" y="1927225"/>
          <p14:tracePt t="1664" x="3067050" y="1876425"/>
          <p14:tracePt t="1681" x="3054350" y="1839913"/>
          <p14:tracePt t="1696" x="3041650" y="1789113"/>
          <p14:tracePt t="1716" x="3003550" y="1701800"/>
          <p14:tracePt t="1730" x="2979738" y="1663700"/>
          <p14:tracePt t="1750" x="2967038" y="1601788"/>
          <p14:tracePt t="1752" x="2941638" y="1563688"/>
          <p14:tracePt t="1763" x="2916238" y="1489075"/>
          <p14:tracePt t="1781" x="2903538" y="1450975"/>
          <p14:tracePt t="1797" x="2890838" y="1376363"/>
          <p14:tracePt t="1814" x="2879725" y="1339850"/>
          <p14:tracePt t="1830" x="2867025" y="1301750"/>
          <p14:tracePt t="1849" x="2854325" y="1263650"/>
          <p14:tracePt t="1864" x="2854325" y="1250950"/>
          <p14:tracePt t="1884" x="2841625" y="1214438"/>
          <p14:tracePt t="1896" x="2841625" y="1201738"/>
          <p14:tracePt t="1915" x="2841625" y="1176338"/>
          <p14:tracePt t="1931" x="2841625" y="1150938"/>
          <p14:tracePt t="1948" x="2841625" y="1138238"/>
          <p14:tracePt t="1969" x="2841625" y="1125538"/>
          <p14:tracePt t="1993" x="2841625" y="1114425"/>
          <p14:tracePt t="2005" x="2841625" y="1101725"/>
          <p14:tracePt t="2029" x="2841625" y="1089025"/>
          <p14:tracePt t="2066" x="2841625" y="1076325"/>
          <p14:tracePt t="2102" x="2854325" y="1076325"/>
          <p14:tracePt t="2125" x="2854325" y="1063625"/>
          <p14:tracePt t="2162" x="2854325" y="1050925"/>
          <p14:tracePt t="2174" x="2867025" y="1050925"/>
          <p14:tracePt t="2223" x="2867025" y="1038225"/>
          <p14:tracePt t="2247" x="2867025" y="1025525"/>
          <p14:tracePt t="2270" x="2867025" y="1014413"/>
          <p14:tracePt t="2283" x="2867025" y="1001713"/>
          <p14:tracePt t="2308" x="2867025" y="989013"/>
          <p14:tracePt t="2320" x="2867025" y="976313"/>
          <p14:tracePt t="2331" x="2867025" y="963613"/>
          <p14:tracePt t="2344" x="2867025" y="950913"/>
          <p14:tracePt t="2356" x="2867025" y="938213"/>
          <p14:tracePt t="2368" x="2879725" y="925513"/>
          <p14:tracePt t="2381" x="2879725" y="912813"/>
          <p14:tracePt t="2398" x="2879725" y="901700"/>
          <p14:tracePt t="2415" x="2879725" y="889000"/>
          <p14:tracePt t="2416" x="2879725" y="876300"/>
          <p14:tracePt t="2441" x="2890838" y="863600"/>
          <p14:tracePt t="2501" x="2903538" y="863600"/>
          <p14:tracePt t="2818" x="2903538" y="850900"/>
          <p14:tracePt t="2829" x="2903538" y="838200"/>
          <p14:tracePt t="2842" x="2916238" y="838200"/>
          <p14:tracePt t="2866" x="2928938" y="838200"/>
          <p14:tracePt t="2879" x="2941638" y="838200"/>
          <p14:tracePt t="2903" x="2967038" y="838200"/>
          <p14:tracePt t="2915" x="2979738" y="838200"/>
          <p14:tracePt t="2939" x="3003550" y="838200"/>
          <p14:tracePt t="2954" x="3028950" y="838200"/>
          <p14:tracePt t="2965" x="3041650" y="850900"/>
          <p14:tracePt t="2985" x="3067050" y="850900"/>
          <p14:tracePt t="2988" x="3067050" y="863600"/>
          <p14:tracePt t="3003" x="3079750" y="876300"/>
          <p14:tracePt t="3018" x="3092450" y="889000"/>
          <p14:tracePt t="3035" x="3116263" y="901700"/>
          <p14:tracePt t="3050" x="3116263" y="912813"/>
          <p14:tracePt t="3066" x="3128963" y="925513"/>
          <p14:tracePt t="3085" x="3141663" y="950913"/>
          <p14:tracePt t="3109" x="3154363" y="963613"/>
          <p14:tracePt t="3133" x="3154363" y="976313"/>
          <p14:tracePt t="3376" x="3154363" y="989013"/>
          <p14:tracePt t="3387" x="3154363" y="1001713"/>
          <p14:tracePt t="3413" x="3154363" y="1014413"/>
          <p14:tracePt t="3424" x="3154363" y="1038225"/>
          <p14:tracePt t="3436" x="3154363" y="1063625"/>
          <p14:tracePt t="3452" x="3154363" y="1101725"/>
          <p14:tracePt t="3467" x="3154363" y="1138238"/>
          <p14:tracePt t="3486" x="3154363" y="1227138"/>
          <p14:tracePt t="3501" x="3154363" y="1250950"/>
          <p14:tracePt t="3519" x="3154363" y="1289050"/>
          <p14:tracePt t="3522" x="3154363" y="1327150"/>
          <p14:tracePt t="3534" x="3154363" y="1363663"/>
          <p14:tracePt t="3553" x="3154363" y="1401763"/>
          <p14:tracePt t="3568" x="3154363" y="1439863"/>
          <p14:tracePt t="3570" x="3154363" y="1476375"/>
          <p14:tracePt t="3586" x="3154363" y="1501775"/>
          <p14:tracePt t="3601" x="3154363" y="1539875"/>
          <p14:tracePt t="3620" x="3154363" y="1601788"/>
          <p14:tracePt t="3634" x="3154363" y="1627188"/>
          <p14:tracePt t="3652" x="3154363" y="1652588"/>
          <p14:tracePt t="3656" x="3154363" y="1689100"/>
          <p14:tracePt t="3668" x="3154363" y="1701800"/>
          <p14:tracePt t="3686" x="3154363" y="1727200"/>
          <p14:tracePt t="3702" x="3154363" y="1739900"/>
          <p14:tracePt t="3704" x="3154363" y="1752600"/>
          <p14:tracePt t="3728" x="3154363" y="1765300"/>
          <p14:tracePt t="3753" x="3154363" y="1776413"/>
          <p14:tracePt t="3764" x="3154363" y="1789113"/>
          <p14:tracePt t="3776" x="3154363" y="1801813"/>
          <p14:tracePt t="3791" x="3167063" y="1801813"/>
          <p14:tracePt t="3825" x="3167063" y="1814513"/>
          <p14:tracePt t="3836" x="3179763" y="1814513"/>
          <p14:tracePt t="3848" x="3192463" y="1827213"/>
          <p14:tracePt t="3860" x="3205163" y="1827213"/>
          <p14:tracePt t="3872" x="3241675" y="1827213"/>
          <p14:tracePt t="4565" x="3267075" y="1827213"/>
          <p14:tracePt t="4578" x="3279775" y="1827213"/>
          <p14:tracePt t="4590" x="3292475" y="1839913"/>
          <p14:tracePt t="4601" x="3305175" y="1852613"/>
          <p14:tracePt t="4613" x="3317875" y="1852613"/>
          <p14:tracePt t="4626" x="3341688" y="1865313"/>
          <p14:tracePt t="4639" x="3354388" y="1876425"/>
          <p14:tracePt t="4656" x="3379788" y="1901825"/>
          <p14:tracePt t="4671" x="3405188" y="1914525"/>
          <p14:tracePt t="4673" x="3429000" y="1927225"/>
          <p14:tracePt t="4688" x="3454400" y="1952625"/>
          <p14:tracePt t="4704" x="3479800" y="1952625"/>
          <p14:tracePt t="4723" x="3517900" y="1978025"/>
          <p14:tracePt t="4738" x="3530600" y="1978025"/>
          <p14:tracePt t="4755" x="3554413" y="1989138"/>
          <p14:tracePt t="4773" x="3579813" y="2001838"/>
          <p14:tracePt t="4788" x="3592513" y="2014538"/>
          <p14:tracePt t="4804" x="3605213" y="2014538"/>
          <p14:tracePt t="4822" x="3643313" y="2027238"/>
          <p14:tracePt t="4838" x="3654425" y="2027238"/>
          <p14:tracePt t="4858" x="3692525" y="2039938"/>
          <p14:tracePt t="4879" x="3717925" y="2039938"/>
          <p14:tracePt t="5196" x="3730625" y="2039938"/>
          <p14:tracePt t="5208" x="3743325" y="2039938"/>
          <p14:tracePt t="5219" x="3767138" y="2039938"/>
          <p14:tracePt t="5244" x="3779838" y="2039938"/>
          <p14:tracePt t="5258" x="3805238" y="2039938"/>
          <p14:tracePt t="5268" x="3830638" y="2039938"/>
          <p14:tracePt t="5280" x="3843338" y="2039938"/>
          <p14:tracePt t="5292" x="3856038" y="2039938"/>
          <p14:tracePt t="5306" x="3879850" y="2039938"/>
          <p14:tracePt t="5324" x="3917950" y="2039938"/>
          <p14:tracePt t="5340" x="3943350" y="2039938"/>
          <p14:tracePt t="5342" x="3968750" y="2039938"/>
          <p14:tracePt t="5357" x="3979863" y="2052638"/>
          <p14:tracePt t="5372" x="4005263" y="2052638"/>
          <p14:tracePt t="5392" x="4043363" y="2065338"/>
          <p14:tracePt t="5406" x="4056063" y="2065338"/>
          <p14:tracePt t="5438" x="4068763" y="2065338"/>
          <p14:tracePt t="5753" x="4081463" y="2065338"/>
          <p14:tracePt t="5765" x="4105275" y="2065338"/>
          <p14:tracePt t="5777" x="4117975" y="2065338"/>
          <p14:tracePt t="5794" x="4130675" y="2065338"/>
          <p14:tracePt t="5807" x="4156075" y="2065338"/>
          <p14:tracePt t="5825" x="4168775" y="2065338"/>
          <p14:tracePt t="5828" x="4181475" y="2065338"/>
          <p14:tracePt t="5840" x="4192588" y="2065338"/>
          <p14:tracePt t="5857" x="4217988" y="2065338"/>
          <p14:tracePt t="5875" x="4243388" y="2065338"/>
          <p14:tracePt t="5892" x="4268788" y="2065338"/>
          <p14:tracePt t="5908" x="4294188" y="2065338"/>
          <p14:tracePt t="5915" x="4305300" y="2078038"/>
          <p14:tracePt t="5924" x="4318000" y="2078038"/>
          <p14:tracePt t="5941" x="4343400" y="2078038"/>
          <p14:tracePt t="5964" x="4356100" y="2078038"/>
          <p14:tracePt t="5984" x="4381500" y="2089150"/>
          <p14:tracePt t="6008" x="4394200" y="2089150"/>
          <p14:tracePt t="6033" x="4406900" y="2089150"/>
          <p14:tracePt t="6336" x="4418013" y="2089150"/>
          <p14:tracePt t="6348" x="4430713" y="2089150"/>
          <p14:tracePt t="6366" x="4443413" y="2089150"/>
          <p14:tracePt t="6372" x="4456113" y="2089150"/>
          <p14:tracePt t="6384" x="4468813" y="2101850"/>
          <p14:tracePt t="6397" x="4481513" y="2101850"/>
          <p14:tracePt t="6410" x="4494213" y="2101850"/>
          <p14:tracePt t="6426" x="4506913" y="2101850"/>
          <p14:tracePt t="6442" x="4518025" y="2101850"/>
          <p14:tracePt t="6461" x="4543425" y="2114550"/>
          <p14:tracePt t="6482" x="4556125" y="2114550"/>
          <p14:tracePt t="6497" x="4556125" y="2127250"/>
          <p14:tracePt t="6509" x="4568825" y="2127250"/>
          <p14:tracePt t="6527" x="4581525" y="2127250"/>
          <p14:tracePt t="6544" x="4594225" y="2127250"/>
          <p14:tracePt t="6560" x="4594225" y="2139950"/>
          <p14:tracePt t="6592" x="4606925" y="2139950"/>
          <p14:tracePt t="6652" x="4619625" y="2139950"/>
          <p14:tracePt t="7888" x="4630738" y="2139950"/>
          <p14:tracePt t="7901" x="4630738" y="2127250"/>
          <p14:tracePt t="7914" x="4643438" y="2101850"/>
          <p14:tracePt t="7939" x="4643438" y="2089150"/>
          <p14:tracePt t="7949" x="4643438" y="2078038"/>
          <p14:tracePt t="7965" x="4656138" y="2065338"/>
          <p14:tracePt t="7974" x="4656138" y="2052638"/>
          <p14:tracePt t="7999" x="4656138" y="2039938"/>
          <p14:tracePt t="8010" x="4656138" y="2027238"/>
          <p14:tracePt t="8035" x="4656138" y="2014538"/>
          <p14:tracePt t="8071" x="4643438" y="2001838"/>
          <p14:tracePt t="8096" x="4630738" y="2001838"/>
          <p14:tracePt t="8107" x="4630738" y="1989138"/>
          <p14:tracePt t="8119" x="4606925" y="1989138"/>
          <p14:tracePt t="8132" x="4606925" y="1978025"/>
          <p14:tracePt t="8147" x="4594225" y="1978025"/>
          <p14:tracePt t="8163" x="4581525" y="1978025"/>
          <p14:tracePt t="8181" x="4556125" y="1978025"/>
          <p14:tracePt t="8205" x="4530725" y="1978025"/>
          <p14:tracePt t="8229" x="4518025" y="1978025"/>
          <p14:tracePt t="8240" x="4506913" y="1978025"/>
          <p14:tracePt t="8269" x="4494213" y="1978025"/>
          <p14:tracePt t="8350" x="4506913" y="1978025"/>
          <p14:tracePt t="8714" x="4494213" y="1978025"/>
          <p14:tracePt t="8726" x="4468813" y="1978025"/>
          <p14:tracePt t="8739" x="4430713" y="1978025"/>
          <p14:tracePt t="8750" x="4381500" y="1978025"/>
          <p14:tracePt t="8765" x="4318000" y="1989138"/>
          <p14:tracePt t="8782" x="4256088" y="2001838"/>
          <p14:tracePt t="8804" x="4105275" y="2027238"/>
          <p14:tracePt t="8815" x="4056063" y="2027238"/>
          <p14:tracePt t="8835" x="3968750" y="2039938"/>
          <p14:tracePt t="8849" x="3917950" y="2039938"/>
          <p14:tracePt t="8866" x="3892550" y="2039938"/>
          <p14:tracePt t="8881" x="3867150" y="2039938"/>
          <p14:tracePt t="8883" x="3843338" y="2039938"/>
          <p14:tracePt t="8899" x="3830638" y="2039938"/>
          <p14:tracePt t="8920" x="3817938" y="2039938"/>
          <p14:tracePt t="8936" x="3805238" y="2039938"/>
          <p14:tracePt t="9029" x="3817938" y="2039938"/>
          <p14:tracePt t="9054" x="3830638" y="2039938"/>
          <p14:tracePt t="9068" x="3843338" y="2039938"/>
          <p14:tracePt t="9551" x="3830638" y="2039938"/>
          <p14:tracePt t="9563" x="3830638" y="2027238"/>
          <p14:tracePt t="9576" x="3817938" y="2027238"/>
          <p14:tracePt t="9587" x="3805238" y="2014538"/>
          <p14:tracePt t="9603" x="3792538" y="2001838"/>
          <p14:tracePt t="9617" x="3779838" y="1978025"/>
          <p14:tracePt t="9636" x="3767138" y="1952625"/>
          <p14:tracePt t="9650" x="3756025" y="1939925"/>
          <p14:tracePt t="9667" x="3743325" y="1927225"/>
          <p14:tracePt t="9685" x="3717925" y="1901825"/>
          <p14:tracePt t="9702" x="3717925" y="1889125"/>
          <p14:tracePt t="9719" x="3717925" y="1876425"/>
          <p14:tracePt t="9721" x="3705225" y="1865313"/>
          <p14:tracePt t="9734" x="3692525" y="1852613"/>
          <p14:tracePt t="9751" x="3692525" y="1839913"/>
          <p14:tracePt t="9774" x="3692525" y="1827213"/>
          <p14:tracePt t="9784" x="3692525" y="1814513"/>
          <p14:tracePt t="9804" x="3692525" y="1801813"/>
          <p14:tracePt t="9807" x="3692525" y="1789113"/>
          <p14:tracePt t="9830" x="3692525" y="1765300"/>
          <p14:tracePt t="9854" x="3692525" y="1752600"/>
          <p14:tracePt t="9878" x="3705225" y="1752600"/>
          <p14:tracePt t="9902" x="3730625" y="1739900"/>
          <p14:tracePt t="9914" x="3779838" y="1714500"/>
          <p14:tracePt t="10268" x="3792538" y="1714500"/>
          <p14:tracePt t="10303" x="3792538" y="1701800"/>
          <p14:tracePt t="10315" x="3792538" y="1689100"/>
          <p14:tracePt t="10327" x="3792538" y="1676400"/>
          <p14:tracePt t="10340" x="3792538" y="1663700"/>
          <p14:tracePt t="10354" x="3792538" y="1639888"/>
          <p14:tracePt t="10370" x="3792538" y="1627188"/>
          <p14:tracePt t="10387" x="3792538" y="1576388"/>
          <p14:tracePt t="10404" x="3792538" y="1552575"/>
          <p14:tracePt t="10419" x="3792538" y="1527175"/>
          <p14:tracePt t="10438" x="3792538" y="1489075"/>
          <p14:tracePt t="10453" x="3792538" y="1476375"/>
          <p14:tracePt t="10474" x="3792538" y="1450975"/>
          <p14:tracePt t="10497" x="3792538" y="1439863"/>
          <p14:tracePt t="10509" x="3805238" y="1439863"/>
          <p14:tracePt t="10521" x="3817938" y="1427163"/>
          <p14:tracePt t="10537" x="3830638" y="1427163"/>
          <p14:tracePt t="10559" x="3856038" y="1414463"/>
          <p14:tracePt t="10583" x="3867150" y="1414463"/>
          <p14:tracePt t="10608" x="3879850" y="1414463"/>
          <p14:tracePt t="10620" x="3892550" y="1414463"/>
          <p14:tracePt t="10631" x="3905250" y="1414463"/>
          <p14:tracePt t="10644" x="3917950" y="1414463"/>
          <p14:tracePt t="10654" x="3930650" y="1414463"/>
          <p14:tracePt t="10670" x="3943350" y="1401763"/>
          <p14:tracePt t="10687" x="3956050" y="1401763"/>
          <p14:tracePt t="10705" x="3979863" y="1389063"/>
          <p14:tracePt t="10728" x="3992563" y="1389063"/>
          <p14:tracePt t="10742" x="4005263" y="1389063"/>
          <p14:tracePt t="10753" x="4017963" y="1389063"/>
          <p14:tracePt t="10771" x="4030663" y="1389063"/>
          <p14:tracePt t="10789" x="4056063" y="1389063"/>
          <p14:tracePt t="10806" x="4068763" y="1389063"/>
          <p14:tracePt t="10825" x="4092575" y="1389063"/>
          <p14:tracePt t="10849" x="4105275" y="1389063"/>
          <p14:tracePt t="10861" x="4117975" y="1376363"/>
          <p14:tracePt t="10875" x="4130675" y="1376363"/>
          <p14:tracePt t="10887" x="4143375" y="1376363"/>
          <p14:tracePt t="10910" x="4168775" y="1376363"/>
          <p14:tracePt t="10934" x="4181475" y="1376363"/>
          <p14:tracePt t="10947" x="4192588" y="1363663"/>
          <p14:tracePt t="10958" x="4205288" y="1363663"/>
          <p14:tracePt t="10973" x="4217988" y="1363663"/>
          <p14:tracePt t="10987" x="4230688" y="1363663"/>
          <p14:tracePt t="11005" x="4243388" y="1363663"/>
          <p14:tracePt t="11008" x="4243388" y="1350963"/>
          <p14:tracePt t="11020" x="4256088" y="1350963"/>
          <p14:tracePt t="11045" x="4268788" y="1350963"/>
          <p14:tracePt t="12013" x="4281488" y="1339850"/>
          <p14:tracePt t="12062" x="4294188" y="1339850"/>
          <p14:tracePt t="12099" x="4305300" y="1339850"/>
          <p14:tracePt t="12173" x="4318000" y="1339850"/>
          <p14:tracePt t="12293" x="4318000" y="1327150"/>
          <p14:tracePt t="12693" x="4330700" y="1327150"/>
          <p14:tracePt t="14344" x="4330700" y="1314450"/>
          <p14:tracePt t="14415" x="4330700" y="1301750"/>
          <p14:tracePt t="14513" x="4330700" y="1289050"/>
          <p14:tracePt t="14537" x="4318000" y="1289050"/>
          <p14:tracePt t="14563" x="4305300" y="1289050"/>
          <p14:tracePt t="14574" x="4294188" y="1289050"/>
          <p14:tracePt t="14599" x="4281488" y="1289050"/>
          <p14:tracePt t="14622" x="4268788" y="1289050"/>
          <p14:tracePt t="14646" x="4243388" y="1289050"/>
          <p14:tracePt t="14671" x="4230688" y="1289050"/>
          <p14:tracePt t="14707" x="4217988" y="1289050"/>
          <p14:tracePt t="14732" x="4205288" y="1289050"/>
          <p14:tracePt t="14767" x="4192588" y="1289050"/>
          <p14:tracePt t="15666" x="4205288" y="1289050"/>
          <p14:tracePt t="15763" x="4205288" y="1301750"/>
          <p14:tracePt t="15789" x="4217988" y="1301750"/>
          <p14:tracePt t="15859" x="4230688" y="1301750"/>
          <p14:tracePt t="15896" x="4243388" y="1301750"/>
          <p14:tracePt t="15907" x="4256088" y="1314450"/>
          <p14:tracePt t="15932" x="4268788" y="1314450"/>
          <p14:tracePt t="15945" x="4281488" y="1327150"/>
          <p14:tracePt t="15957" x="4294188" y="1339850"/>
          <p14:tracePt t="15971" x="4318000" y="1339850"/>
          <p14:tracePt t="15983" x="4318000" y="1350963"/>
          <p14:tracePt t="16002" x="4343400" y="1363663"/>
          <p14:tracePt t="16005" x="4356100" y="1376363"/>
          <p14:tracePt t="16018" x="4356100" y="1389063"/>
          <p14:tracePt t="16035" x="4381500" y="1401763"/>
          <p14:tracePt t="16054" x="4394200" y="1414463"/>
          <p14:tracePt t="16068" x="4394200" y="1427163"/>
          <p14:tracePt t="16085" x="4406900" y="1439863"/>
          <p14:tracePt t="16114" x="4406900" y="1450975"/>
          <p14:tracePt t="16405" x="4406900" y="1463675"/>
          <p14:tracePt t="16420" x="4406900" y="1476375"/>
          <p14:tracePt t="16430" x="4406900" y="1501775"/>
          <p14:tracePt t="16443" x="4406900" y="1514475"/>
          <p14:tracePt t="16453" x="4406900" y="1527175"/>
          <p14:tracePt t="16468" x="4406900" y="1552575"/>
          <p14:tracePt t="16485" x="4381500" y="1563688"/>
          <p14:tracePt t="16503" x="4356100" y="1601788"/>
          <p14:tracePt t="16518" x="4343400" y="1639888"/>
          <p14:tracePt t="16535" x="4318000" y="1676400"/>
          <p14:tracePt t="16538" x="4281488" y="1727200"/>
          <p14:tracePt t="16553" x="4268788" y="1765300"/>
          <p14:tracePt t="16569" x="4230688" y="1814513"/>
          <p14:tracePt t="16586" x="4192588" y="1876425"/>
          <p14:tracePt t="16605" x="4168775" y="1901825"/>
          <p14:tracePt t="16619" x="4168775" y="1927225"/>
          <p14:tracePt t="16638" x="4143375" y="1965325"/>
          <p14:tracePt t="16652" x="4130675" y="1965325"/>
          <p14:tracePt t="16674" x="4117975" y="1989138"/>
          <p14:tracePt t="16686" x="4117975" y="2001838"/>
          <p14:tracePt t="16704" x="4105275" y="2014538"/>
          <p14:tracePt t="16720" x="4105275" y="2027238"/>
          <p14:tracePt t="16737" x="4105275" y="2052638"/>
          <p14:tracePt t="16752" x="4105275" y="2065338"/>
          <p14:tracePt t="16774" x="4105275" y="2089150"/>
          <p14:tracePt t="16786" x="4105275" y="2101850"/>
          <p14:tracePt t="16804" x="4105275" y="2114550"/>
          <p14:tracePt t="16806" x="4105275" y="2127250"/>
          <p14:tracePt t="16820" x="4105275" y="2139950"/>
          <p14:tracePt t="16837" x="4105275" y="2152650"/>
          <p14:tracePt t="16854" x="4105275" y="2178050"/>
          <p14:tracePt t="16870" x="4105275" y="2190750"/>
          <p14:tracePt t="16886" x="4105275" y="2214563"/>
          <p14:tracePt t="16904" x="4105275" y="2239963"/>
          <p14:tracePt t="16920" x="4105275" y="2252663"/>
          <p14:tracePt t="16941" x="4105275" y="2265363"/>
          <p14:tracePt t="17172" x="4105275" y="2252663"/>
          <p14:tracePt t="17219" x="4105275" y="2239963"/>
          <p14:tracePt t="17244" x="4105275" y="2227263"/>
          <p14:tracePt t="17327" x="4105275" y="2214563"/>
          <p14:tracePt t="17364" x="4117975" y="2214563"/>
          <p14:tracePt t="17376" x="4130675" y="2214563"/>
          <p14:tracePt t="17388" x="4156075" y="2214563"/>
          <p14:tracePt t="17400" x="4168775" y="2214563"/>
          <p14:tracePt t="17413" x="4181475" y="2214563"/>
          <p14:tracePt t="17424" x="4192588" y="2214563"/>
          <p14:tracePt t="17438" x="4217988" y="2214563"/>
          <p14:tracePt t="17454" x="4256088" y="2214563"/>
          <p14:tracePt t="17472" x="4294188" y="2214563"/>
          <p14:tracePt t="17475" x="4343400" y="2214563"/>
          <p14:tracePt t="17488" x="4394200" y="2214563"/>
          <p14:tracePt t="17505" x="4456113" y="2214563"/>
          <p14:tracePt t="17522" x="4606925" y="2214563"/>
          <p14:tracePt t="17539" x="4732338" y="2214563"/>
          <p14:tracePt t="17555" x="4806950" y="2214563"/>
          <p14:tracePt t="17558" x="4906963" y="2214563"/>
          <p14:tracePt t="17575" x="5032375" y="2214563"/>
          <p14:tracePt t="17588" x="5145088" y="2214563"/>
          <p14:tracePt t="17610" x="5332413" y="2201863"/>
          <p14:tracePt t="17622" x="5419725" y="2190750"/>
          <p14:tracePt t="17639" x="5483225" y="2178050"/>
          <p14:tracePt t="17655" x="5632450" y="2139950"/>
          <p14:tracePt t="17673" x="5708650" y="2114550"/>
          <p14:tracePt t="17982" x="5708650" y="2101850"/>
          <p14:tracePt t="17995" x="5719763" y="2101850"/>
          <p14:tracePt t="18008" x="5732463" y="2101850"/>
          <p14:tracePt t="18018" x="5745163" y="2089150"/>
          <p14:tracePt t="18032" x="5757863" y="2089150"/>
          <p14:tracePt t="18045" x="5757863" y="2078038"/>
          <p14:tracePt t="18057" x="5770563" y="2078038"/>
          <p14:tracePt t="18074" x="5783263" y="2078038"/>
          <p14:tracePt t="18089" x="5783263" y="2065338"/>
          <p14:tracePt t="18165" x="5783263" y="2052638"/>
          <p14:tracePt t="18179" x="5795963" y="2052638"/>
          <p14:tracePt t="18262" x="5808663" y="2052638"/>
          <p14:tracePt t="18322" x="5808663" y="2039938"/>
          <p14:tracePt t="18334" x="5821363" y="2039938"/>
          <p14:tracePt t="18346" x="5832475" y="2039938"/>
          <p14:tracePt t="18394" x="5845175" y="2039938"/>
          <p14:tracePt t="18418" x="5857875" y="2039938"/>
          <p14:tracePt t="18443" x="5870575" y="2039938"/>
          <p14:tracePt t="18455" x="5883275" y="2039938"/>
          <p14:tracePt t="18467" x="5895975" y="2039938"/>
          <p14:tracePt t="18480" x="5921375" y="2039938"/>
          <p14:tracePt t="18491" x="5945188" y="2052638"/>
          <p14:tracePt t="18506" x="5970588" y="2052638"/>
          <p14:tracePt t="18522" x="5995988" y="2065338"/>
          <p14:tracePt t="18542" x="6034088" y="2078038"/>
          <p14:tracePt t="18556" x="6045200" y="2089150"/>
          <p14:tracePt t="18574" x="6070600" y="2101850"/>
          <p14:tracePt t="18575" x="6083300" y="2101850"/>
          <p14:tracePt t="18589" x="6096000" y="2101850"/>
          <p14:tracePt t="18608" x="6108700" y="2114550"/>
          <p14:tracePt t="18623" x="6108700" y="2127250"/>
          <p14:tracePt t="18892" x="6108700" y="2139950"/>
          <p14:tracePt t="18917" x="6108700" y="2152650"/>
          <p14:tracePt t="18928" x="6096000" y="2165350"/>
          <p14:tracePt t="18945" x="6083300" y="2178050"/>
          <p14:tracePt t="18954" x="6057900" y="2190750"/>
          <p14:tracePt t="18966" x="6008688" y="2190750"/>
          <p14:tracePt t="18978" x="5957888" y="2214563"/>
          <p14:tracePt t="18991" x="5908675" y="2227263"/>
          <p14:tracePt t="19009" x="5845175" y="2239963"/>
          <p14:tracePt t="19027" x="5719763" y="2265363"/>
          <p14:tracePt t="19043" x="5670550" y="2265363"/>
          <p14:tracePt t="19059" x="5619750" y="2265363"/>
          <p14:tracePt t="19079" x="5532438" y="2265363"/>
          <p14:tracePt t="19092" x="5495925" y="2265363"/>
          <p14:tracePt t="19111" x="5445125" y="2252663"/>
          <p14:tracePt t="19126" x="5432425" y="2239963"/>
          <p14:tracePt t="19144" x="5419725" y="2227263"/>
          <p14:tracePt t="19912" x="5394325" y="2214563"/>
          <p14:tracePt t="19923" x="5370513" y="2201863"/>
          <p14:tracePt t="19935" x="5332413" y="2190750"/>
          <p14:tracePt t="19951" x="5294313" y="2178050"/>
          <p14:tracePt t="19963" x="5245100" y="2152650"/>
          <p14:tracePt t="19978" x="5170488" y="2127250"/>
          <p14:tracePt t="19995" x="5057775" y="2089150"/>
          <p14:tracePt t="20012" x="5019675" y="2065338"/>
          <p14:tracePt t="20028" x="4968875" y="2039938"/>
          <p14:tracePt t="20046" x="4881563" y="2027238"/>
          <p14:tracePt t="20061" x="4843463" y="2001838"/>
          <p14:tracePt t="20080" x="4794250" y="1989138"/>
          <p14:tracePt t="20085" x="4756150" y="1989138"/>
          <p14:tracePt t="20094" x="4743450" y="1978025"/>
          <p14:tracePt t="20112" x="4719638" y="1952625"/>
          <p14:tracePt t="20129" x="4694238" y="1952625"/>
          <p14:tracePt t="20145" x="4694238" y="1939925"/>
          <p14:tracePt t="20162" x="4681538" y="1939925"/>
          <p14:tracePt t="20180" x="4681538" y="1927225"/>
          <p14:tracePt t="20313" x="4694238" y="1927225"/>
          <p14:tracePt t="20615" x="4681538" y="1927225"/>
          <p14:tracePt t="20627" x="4656138" y="1927225"/>
          <p14:tracePt t="20638" x="4643438" y="1927225"/>
          <p14:tracePt t="20653" x="4630738" y="1927225"/>
          <p14:tracePt t="20664" x="4606925" y="1927225"/>
          <p14:tracePt t="20679" x="4581525" y="1927225"/>
          <p14:tracePt t="20696" x="4556125" y="1927225"/>
          <p14:tracePt t="20715" x="4530725" y="1927225"/>
          <p14:tracePt t="20729" x="4506913" y="1927225"/>
          <p14:tracePt t="20747" x="4494213" y="1927225"/>
          <p14:tracePt t="20750" x="4481513" y="1927225"/>
          <p14:tracePt t="20763" x="4468813" y="1927225"/>
          <p14:tracePt t="20797" x="4456113" y="1927225"/>
          <p14:tracePt t="20882" x="4443413" y="1927225"/>
          <p14:tracePt t="24995" x="4456113" y="1927225"/>
          <p14:tracePt t="25019" x="4468813" y="1927225"/>
          <p14:tracePt t="25031" x="4481513" y="1927225"/>
          <p14:tracePt t="25042" x="4494213" y="1927225"/>
          <p14:tracePt t="25055" x="4518025" y="1927225"/>
          <p14:tracePt t="25079" x="4530725" y="1927225"/>
          <p14:tracePt t="25093" x="4568825" y="1927225"/>
          <p14:tracePt t="25104" x="4581525" y="1927225"/>
          <p14:tracePt t="25116" x="4606925" y="1927225"/>
          <p14:tracePt t="25129" x="4630738" y="1927225"/>
          <p14:tracePt t="25141" x="4656138" y="1927225"/>
          <p14:tracePt t="25158" x="4681538" y="1927225"/>
          <p14:tracePt t="25174" x="4706938" y="1927225"/>
          <p14:tracePt t="25193" x="4781550" y="1927225"/>
          <p14:tracePt t="25208" x="4819650" y="1927225"/>
          <p14:tracePt t="25225" x="4981575" y="1927225"/>
          <p14:tracePt t="25242" x="5068888" y="1914525"/>
          <p14:tracePt t="25260" x="5194300" y="1914525"/>
          <p14:tracePt t="25264" x="5307013" y="1901825"/>
          <p14:tracePt t="25274" x="5419725" y="1901825"/>
          <p14:tracePt t="25292" x="5507038" y="1889125"/>
          <p14:tracePt t="25309" x="5670550" y="1865313"/>
          <p14:tracePt t="25326" x="5745163" y="1827213"/>
          <p14:tracePt t="25342" x="5832475" y="1801813"/>
          <p14:tracePt t="25360" x="5995988" y="1739900"/>
          <p14:tracePt t="25375" x="6057900" y="1701800"/>
          <p14:tracePt t="25393" x="6108700" y="1689100"/>
          <p14:tracePt t="25396" x="6134100" y="1663700"/>
          <p14:tracePt t="25408" x="6146800" y="1652588"/>
          <p14:tracePt t="25427" x="6157913" y="1652588"/>
          <p14:tracePt t="25443" x="6157913" y="1639888"/>
          <p14:tracePt t="25459" x="6146800" y="1614488"/>
          <p14:tracePt t="25475" x="6083300" y="1601788"/>
          <p14:tracePt t="25495" x="5945188" y="1552575"/>
          <p14:tracePt t="25508" x="5870575" y="1539875"/>
          <p14:tracePt t="25525" x="5821363" y="1514475"/>
          <p14:tracePt t="25529" x="5745163" y="1501775"/>
          <p14:tracePt t="25543" x="5708650" y="1501775"/>
          <p14:tracePt t="25560" x="5657850" y="1489075"/>
          <p14:tracePt t="25576" x="5595938" y="1489075"/>
          <p14:tracePt t="25593" x="5570538" y="1489075"/>
          <p14:tracePt t="25609" x="5545138" y="1489075"/>
          <p14:tracePt t="25629" x="5532438" y="1489075"/>
          <p14:tracePt t="25643" x="5532438" y="1501775"/>
          <p14:tracePt t="25661" x="5532438" y="1514475"/>
          <p14:tracePt t="25664" x="5532438" y="1527175"/>
          <p14:tracePt t="25686" x="5545138" y="1539875"/>
          <p14:tracePt t="25699" x="5557838" y="1539875"/>
          <p14:tracePt t="25710" x="5570538" y="1539875"/>
          <p14:tracePt t="25727" x="5583238" y="1539875"/>
          <p14:tracePt t="25743" x="5607050" y="1539875"/>
          <p14:tracePt t="25760" x="5619750" y="1539875"/>
          <p14:tracePt t="25776" x="5645150" y="1539875"/>
          <p14:tracePt t="25795" x="5683250" y="1552575"/>
          <p14:tracePt t="25809" x="5695950" y="1552575"/>
          <p14:tracePt t="25827" x="5732463" y="1563688"/>
          <p14:tracePt t="25844" x="5783263" y="1589088"/>
          <p14:tracePt t="25860" x="5795963" y="1589088"/>
          <p14:tracePt t="25876" x="5832475" y="1601788"/>
          <p14:tracePt t="25895" x="5845175" y="1614488"/>
          <p14:tracePt t="25917" x="5857875" y="1614488"/>
          <p14:tracePt t="26000" x="5821363" y="1614488"/>
          <p14:tracePt t="26014" x="5795963" y="1614488"/>
          <p14:tracePt t="26029" x="5757863" y="1614488"/>
          <p14:tracePt t="26038" x="5732463" y="1614488"/>
          <p14:tracePt t="26050" x="5708650" y="1614488"/>
          <p14:tracePt t="26063" x="5695950" y="1627188"/>
          <p14:tracePt t="26077" x="5670550" y="1652588"/>
          <p14:tracePt t="26095" x="5645150" y="1652588"/>
          <p14:tracePt t="26098" x="5632450" y="1663700"/>
          <p14:tracePt t="26112" x="5619750" y="1676400"/>
          <p14:tracePt t="26127" x="5619750" y="1689100"/>
          <p14:tracePt t="26144" x="5619750" y="1701800"/>
          <p14:tracePt t="26146" x="5619750" y="1714500"/>
          <p14:tracePt t="26171" x="5619750" y="1727200"/>
          <p14:tracePt t="26207" x="5632450" y="1727200"/>
          <p14:tracePt t="26243" x="5645150" y="1727200"/>
          <p14:tracePt t="26268" x="5657850" y="1727200"/>
          <p14:tracePt t="26316" x="5670550" y="1727200"/>
          <p14:tracePt t="26366" x="5683250" y="1727200"/>
          <p14:tracePt t="26402" x="5695950" y="1727200"/>
          <p14:tracePt t="26413" x="5708650" y="1727200"/>
          <p14:tracePt t="26463" x="5719763" y="1727200"/>
          <p14:tracePt t="26572" x="5732463" y="1727200"/>
          <p14:tracePt t="26765" x="5732463" y="1739900"/>
          <p14:tracePt t="26827" x="5745163" y="1739900"/>
          <p14:tracePt t="26863" x="5745163" y="1752600"/>
          <p14:tracePt t="26886" x="5745163" y="1765300"/>
          <p14:tracePt t="26948" x="5745163" y="1776413"/>
          <p14:tracePt t="26960" x="5745163" y="1789113"/>
          <p14:tracePt t="27057" x="5745163" y="1801813"/>
          <p14:tracePt t="27434" x="5745163" y="1814513"/>
          <p14:tracePt t="27457" x="5745163" y="1827213"/>
          <p14:tracePt t="27470" x="5745163" y="1839913"/>
          <p14:tracePt t="27482" x="5745163" y="1852613"/>
          <p14:tracePt t="27494" x="5745163" y="1865313"/>
          <p14:tracePt t="27518" x="5745163" y="1889125"/>
          <p14:tracePt t="27542" x="5745163" y="1901825"/>
          <p14:tracePt t="27554" x="5732463" y="1901825"/>
          <p14:tracePt t="27579" x="5732463" y="1914525"/>
          <p14:tracePt t="27615" x="5732463" y="1927225"/>
          <p14:tracePt t="27627" x="5719763" y="1927225"/>
          <p14:tracePt t="27640" x="5719763" y="1939925"/>
          <p14:tracePt t="27668" x="5719763" y="1952625"/>
          <p14:tracePt t="27675" x="5708650" y="1952625"/>
          <p14:tracePt t="27688" x="5708650" y="1965325"/>
          <p14:tracePt t="27711" x="5695950" y="1978025"/>
          <p14:tracePt t="27724" x="5695950" y="1989138"/>
          <p14:tracePt t="27748" x="5695950" y="2001838"/>
          <p14:tracePt t="27773" x="5695950" y="2014538"/>
          <p14:tracePt t="27797" x="5683250" y="2027238"/>
          <p14:tracePt t="27882" x="5670550" y="2027238"/>
          <p14:tracePt t="27907" x="5657850" y="2027238"/>
          <p14:tracePt t="27918" x="5645150" y="2027238"/>
          <p14:tracePt t="27941" x="5632450" y="2027238"/>
          <p14:tracePt t="27954" x="5607050" y="2027238"/>
          <p14:tracePt t="27979" x="5583238" y="2027238"/>
          <p14:tracePt t="27991" x="5570538" y="2027238"/>
          <p14:tracePt t="28005" x="5545138" y="2027238"/>
          <p14:tracePt t="28016" x="5532438" y="2027238"/>
          <p14:tracePt t="28032" x="5519738" y="2027238"/>
          <p14:tracePt t="28049" x="5507038" y="2027238"/>
          <p14:tracePt t="28051" x="5495925" y="2027238"/>
          <p14:tracePt t="28066" x="5483225" y="2027238"/>
          <p14:tracePt t="28104" x="5483225" y="2014538"/>
          <p14:tracePt t="29739" x="5470525" y="2014538"/>
          <p14:tracePt t="29751" x="5457825" y="2014538"/>
          <p14:tracePt t="29761" x="5445125" y="2014538"/>
          <p14:tracePt t="29775" x="5432425" y="2014538"/>
          <p14:tracePt t="29788" x="5419725" y="2039938"/>
          <p14:tracePt t="29804" x="5394325" y="2039938"/>
          <p14:tracePt t="29820" x="5370513" y="2065338"/>
          <p14:tracePt t="29822" x="5332413" y="2089150"/>
          <p14:tracePt t="29837" x="5270500" y="2114550"/>
          <p14:tracePt t="29853" x="5219700" y="2152650"/>
          <p14:tracePt t="29872" x="5057775" y="2214563"/>
          <p14:tracePt t="29887" x="4981575" y="2239963"/>
          <p14:tracePt t="29905" x="4906963" y="2265363"/>
          <p14:tracePt t="29908" x="4856163" y="2278063"/>
          <p14:tracePt t="29921" x="4819650" y="2290763"/>
          <p14:tracePt t="29940" x="4781550" y="2290763"/>
          <p14:tracePt t="29944" x="4743450" y="2290763"/>
          <p14:tracePt t="29956" x="4719638" y="2290763"/>
          <p14:tracePt t="29973" x="4706938" y="2290763"/>
          <p14:tracePt t="29987" x="4694238" y="2290763"/>
          <p14:tracePt t="30005" x="4681538" y="2290763"/>
          <p14:tracePt t="30021" x="4668838" y="2290763"/>
          <p14:tracePt t="30223" x="4681538" y="2290763"/>
          <p14:tracePt t="30247" x="4694238" y="2303463"/>
          <p14:tracePt t="31207" x="4694238" y="2314575"/>
          <p14:tracePt t="31218" x="4681538" y="2314575"/>
          <p14:tracePt t="31231" x="4668838" y="2314575"/>
          <p14:tracePt t="31244" x="4643438" y="2327275"/>
          <p14:tracePt t="31256" x="4630738" y="2339975"/>
          <p14:tracePt t="31274" x="4619625" y="2352675"/>
          <p14:tracePt t="31291" x="4530725" y="2403475"/>
          <p14:tracePt t="31308" x="4481513" y="2452688"/>
          <p14:tracePt t="31323" x="4430713" y="2490788"/>
          <p14:tracePt t="31341" x="4343400" y="2565400"/>
          <p14:tracePt t="31357" x="4294188" y="2590800"/>
          <p14:tracePt t="31377" x="4230688" y="2640013"/>
          <p14:tracePt t="31391" x="4192588" y="2665413"/>
          <p14:tracePt t="31412" x="4130675" y="2703513"/>
          <p14:tracePt t="31425" x="4105275" y="2716213"/>
          <p14:tracePt t="31443" x="4081463" y="2740025"/>
          <p14:tracePt t="31457" x="4056063" y="2752725"/>
          <p14:tracePt t="31474" x="4005263" y="2790825"/>
          <p14:tracePt t="31490" x="3979863" y="2828925"/>
          <p14:tracePt t="31509" x="3930650" y="2878138"/>
          <p14:tracePt t="31524" x="3905250" y="2903538"/>
          <p14:tracePt t="31546" x="3843338" y="2952750"/>
          <p14:tracePt t="31559" x="3805238" y="2978150"/>
          <p14:tracePt t="31578" x="3792538" y="2990850"/>
          <p14:tracePt t="31591" x="3756025" y="3016250"/>
          <p14:tracePt t="31593" x="3730625" y="3028950"/>
          <p14:tracePt t="31608" x="3717925" y="3028950"/>
          <p14:tracePt t="31624" x="3692525" y="3054350"/>
          <p14:tracePt t="31645" x="3667125" y="3054350"/>
          <p14:tracePt t="31658" x="3654425" y="3054350"/>
          <p14:tracePt t="31675" x="3643313" y="3054350"/>
          <p14:tracePt t="33134" x="3654425" y="3054350"/>
          <p14:tracePt t="33158" x="3679825" y="3054350"/>
          <p14:tracePt t="33170" x="3692525" y="3054350"/>
          <p14:tracePt t="33184" x="3717925" y="3054350"/>
          <p14:tracePt t="33196" x="3730625" y="3054350"/>
          <p14:tracePt t="33213" x="3756025" y="3054350"/>
          <p14:tracePt t="33230" x="3767138" y="3054350"/>
          <p14:tracePt t="33232" x="3805238" y="3054350"/>
          <p14:tracePt t="33249" x="3817938" y="3054350"/>
          <p14:tracePt t="33262" x="3843338" y="3054350"/>
          <p14:tracePt t="33280" x="3892550" y="3054350"/>
          <p14:tracePt t="33296" x="3905250" y="3054350"/>
          <p14:tracePt t="33313" x="3943350" y="3054350"/>
          <p14:tracePt t="33330" x="3979863" y="3054350"/>
          <p14:tracePt t="33345" x="3992563" y="3054350"/>
          <p14:tracePt t="33364" x="4043363" y="3054350"/>
          <p14:tracePt t="33380" x="4056063" y="3054350"/>
          <p14:tracePt t="33396" x="4081463" y="3054350"/>
          <p14:tracePt t="33414" x="4130675" y="3054350"/>
          <p14:tracePt t="33429" x="4156075" y="3054350"/>
          <p14:tracePt t="33448" x="4181475" y="3054350"/>
          <p14:tracePt t="33451" x="4205288" y="3054350"/>
          <p14:tracePt t="33464" x="4230688" y="3054350"/>
          <p14:tracePt t="33480" x="4268788" y="3065463"/>
          <p14:tracePt t="33497" x="4318000" y="3065463"/>
          <p14:tracePt t="33514" x="4356100" y="3065463"/>
          <p14:tracePt t="33530" x="4381500" y="3065463"/>
          <p14:tracePt t="33549" x="4418013" y="3065463"/>
          <p14:tracePt t="33563" x="4443413" y="3065463"/>
          <p14:tracePt t="33581" x="4468813" y="3065463"/>
          <p14:tracePt t="33584" x="4494213" y="3065463"/>
          <p14:tracePt t="33596" x="4518025" y="3065463"/>
          <p14:tracePt t="33614" x="4530725" y="3065463"/>
          <p14:tracePt t="33630" x="4556125" y="3065463"/>
          <p14:tracePt t="33648" x="4606925" y="3054350"/>
          <p14:tracePt t="33663" x="4619625" y="3041650"/>
          <p14:tracePt t="33948" x="4643438" y="3041650"/>
          <p14:tracePt t="33959" x="4668838" y="3041650"/>
          <p14:tracePt t="33971" x="4706938" y="3041650"/>
          <p14:tracePt t="33984" x="4743450" y="3041650"/>
          <p14:tracePt t="33998" x="4794250" y="3041650"/>
          <p14:tracePt t="34016" x="4843463" y="3041650"/>
          <p14:tracePt t="34032" x="4956175" y="3041650"/>
          <p14:tracePt t="34049" x="4994275" y="3041650"/>
          <p14:tracePt t="34064" x="5032375" y="3041650"/>
          <p14:tracePt t="34085" x="5081588" y="3041650"/>
          <p14:tracePt t="34099" x="5106988" y="3041650"/>
          <p14:tracePt t="34115" x="5119688" y="3041650"/>
          <p14:tracePt t="34131" x="5181600" y="3041650"/>
          <p14:tracePt t="34149" x="5207000" y="3041650"/>
          <p14:tracePt t="34165" x="5245100" y="3041650"/>
          <p14:tracePt t="34186" x="5270500" y="3041650"/>
          <p14:tracePt t="34189" x="5281613" y="3041650"/>
          <p14:tracePt t="34215" x="5307013" y="3041650"/>
          <p14:tracePt t="34991" x="5319713" y="3041650"/>
          <p14:tracePt t="35004" x="5332413" y="3041650"/>
          <p14:tracePt t="35016" x="5345113" y="3041650"/>
          <p14:tracePt t="35027" x="5357813" y="3041650"/>
          <p14:tracePt t="35052" x="5370513" y="3041650"/>
          <p14:tracePt t="35063" x="5383213" y="3041650"/>
          <p14:tracePt t="35100" x="5394325" y="3028950"/>
          <p14:tracePt t="35137" x="5407025" y="3028950"/>
          <p14:tracePt t="35258" x="5419725" y="3028950"/>
          <p14:tracePt t="35269" x="5419725" y="3016250"/>
          <p14:tracePt t="35306" x="5432425" y="3016250"/>
          <p14:tracePt t="35343" x="5445125" y="3003550"/>
          <p14:tracePt t="35367" x="5457825" y="3003550"/>
          <p14:tracePt t="35379" x="5470525" y="3003550"/>
          <p14:tracePt t="35391" x="5495925" y="3003550"/>
          <p14:tracePt t="35403" x="5507038" y="3003550"/>
          <p14:tracePt t="35419" x="5519738" y="3003550"/>
          <p14:tracePt t="35435" x="5545138" y="3003550"/>
          <p14:tracePt t="35455" x="5583238" y="3003550"/>
          <p14:tracePt t="35468" x="5619750" y="3003550"/>
          <p14:tracePt t="35486" x="5657850" y="3003550"/>
          <p14:tracePt t="35489" x="5719763" y="3003550"/>
          <p14:tracePt t="35501" x="5770563" y="3003550"/>
          <p14:tracePt t="35519" x="5832475" y="3003550"/>
          <p14:tracePt t="35536" x="5908675" y="3003550"/>
          <p14:tracePt t="35552" x="5921375" y="3003550"/>
          <p14:tracePt t="35568" x="5932488" y="3003550"/>
          <p14:tracePt t="35587" x="5945188" y="3003550"/>
          <p14:tracePt t="39648" x="5945188" y="2990850"/>
          <p14:tracePt t="39734" x="5957888" y="2990850"/>
          <p14:tracePt t="39770" x="5970588" y="2990850"/>
          <p14:tracePt t="39796" x="5983288" y="2990850"/>
          <p14:tracePt t="39820" x="5995988" y="2990850"/>
          <p14:tracePt t="39843" x="6008688" y="2990850"/>
          <p14:tracePt t="39867" x="6021388" y="2990850"/>
          <p14:tracePt t="39880" x="6034088" y="2978150"/>
          <p14:tracePt t="39916" x="6045200" y="2978150"/>
          <p14:tracePt t="39931" x="6057900" y="2965450"/>
          <p14:tracePt t="39940" x="6070600" y="2965450"/>
          <p14:tracePt t="39966" x="6083300" y="2965450"/>
          <p14:tracePt t="39976" x="6096000" y="2965450"/>
          <p14:tracePt t="39988" x="6108700" y="2965450"/>
          <p14:tracePt t="40001" x="6121400" y="2965450"/>
          <p14:tracePt t="40014" x="6146800" y="2965450"/>
          <p14:tracePt t="40031" x="6170613" y="2965450"/>
          <p14:tracePt t="40048" x="6208713" y="2965450"/>
          <p14:tracePt t="40063" x="6234113" y="2965450"/>
          <p14:tracePt t="40080" x="6270625" y="2952750"/>
          <p14:tracePt t="40099" x="6346825" y="2952750"/>
          <p14:tracePt t="40113" x="6396038" y="2952750"/>
          <p14:tracePt t="40133" x="6434138" y="2952750"/>
          <p14:tracePt t="40135" x="6459538" y="2952750"/>
          <p14:tracePt t="40147" x="6483350" y="2952750"/>
          <p14:tracePt t="40165" x="6496050" y="2952750"/>
          <p14:tracePt t="40619" x="6508750" y="2952750"/>
          <p14:tracePt t="40704" x="6508750" y="2941638"/>
          <p14:tracePt t="40729" x="6521450" y="2941638"/>
          <p14:tracePt t="40740" x="6534150" y="2941638"/>
          <p14:tracePt t="40777" x="6546850" y="2941638"/>
          <p14:tracePt t="40790" x="6559550" y="2941638"/>
          <p14:tracePt t="40826" x="6572250" y="2941638"/>
          <p14:tracePt t="40850" x="6584950" y="2941638"/>
          <p14:tracePt t="42160" x="6559550" y="2941638"/>
          <p14:tracePt t="42173" x="6534150" y="2952750"/>
          <p14:tracePt t="42186" x="6483350" y="2990850"/>
          <p14:tracePt t="42196" x="6421438" y="3016250"/>
          <p14:tracePt t="42209" x="6346825" y="3054350"/>
          <p14:tracePt t="42220" x="6234113" y="3116263"/>
          <p14:tracePt t="42236" x="6083300" y="3154363"/>
          <p14:tracePt t="42252" x="5908675" y="3228975"/>
          <p14:tracePt t="42271" x="5632450" y="3303588"/>
          <p14:tracePt t="42286" x="5519738" y="3328988"/>
          <p14:tracePt t="42306" x="5394325" y="3367088"/>
          <p14:tracePt t="42308" x="5307013" y="3390900"/>
          <p14:tracePt t="42319" x="5219700" y="3416300"/>
          <p14:tracePt t="42338" x="5157788" y="3429000"/>
          <p14:tracePt t="42354" x="5094288" y="3479800"/>
          <p14:tracePt t="42371" x="5057775" y="3490913"/>
          <p14:tracePt t="42385" x="5032375" y="3516313"/>
          <p14:tracePt t="42405" x="4968875" y="3554413"/>
          <p14:tracePt t="42419" x="4956175" y="3567113"/>
          <p14:tracePt t="42437" x="4932363" y="3579813"/>
          <p14:tracePt t="42439" x="4919663" y="3579813"/>
          <p14:tracePt t="42452" x="4906963" y="3590925"/>
          <p14:tracePt t="42742" x="4894263" y="3590925"/>
          <p14:tracePt t="42755" x="4894263" y="3603625"/>
          <p14:tracePt t="42766" x="4881563" y="3603625"/>
          <p14:tracePt t="42780" x="4881563" y="3629025"/>
          <p14:tracePt t="42791" x="4868863" y="3641725"/>
          <p14:tracePt t="42807" x="4856163" y="3654425"/>
          <p14:tracePt t="42821" x="4843463" y="3679825"/>
          <p14:tracePt t="42838" x="4832350" y="3692525"/>
          <p14:tracePt t="42843" x="4832350" y="3703638"/>
          <p14:tracePt t="42853" x="4806950" y="3741738"/>
          <p14:tracePt t="42873" x="4794250" y="3754438"/>
          <p14:tracePt t="42876" x="4794250" y="3767138"/>
          <p14:tracePt t="42888" x="4768850" y="3792538"/>
          <p14:tracePt t="42904" x="4768850" y="3803650"/>
          <p14:tracePt t="42921" x="4756150" y="3816350"/>
          <p14:tracePt t="42941" x="4743450" y="3841750"/>
          <p14:tracePt t="42954" x="4732338" y="3854450"/>
          <p14:tracePt t="42973" x="4706938" y="3867150"/>
          <p14:tracePt t="42997" x="4694238" y="3879850"/>
          <p14:tracePt t="43010" x="4681538" y="3879850"/>
          <p14:tracePt t="43046" x="4668838" y="3892550"/>
          <p14:tracePt t="43108" x="4656138" y="3892550"/>
          <p14:tracePt t="43131" x="4656138" y="3905250"/>
          <p14:tracePt t="43980" x="4668838" y="3905250"/>
          <p14:tracePt t="44211" x="4681538" y="3905250"/>
          <p14:tracePt t="44223" x="4681538" y="3892550"/>
          <p14:tracePt t="44235" x="4694238" y="3892550"/>
          <p14:tracePt t="44284" x="4706938" y="3892550"/>
          <p14:tracePt t="44319" x="4719638" y="3879850"/>
          <p14:tracePt t="44369" x="4732338" y="3879850"/>
          <p14:tracePt t="44381" x="4743450" y="3879850"/>
          <p14:tracePt t="44405" x="4756150" y="3879850"/>
          <p14:tracePt t="44428" x="4768850" y="3879850"/>
          <p14:tracePt t="44444" x="4781550" y="3867150"/>
          <p14:tracePt t="44452" x="4794250" y="3867150"/>
          <p14:tracePt t="44465" x="4806950" y="3867150"/>
          <p14:tracePt t="44478" x="4819650" y="3854450"/>
          <p14:tracePt t="44491" x="4843463" y="3854450"/>
          <p14:tracePt t="44514" x="4856163" y="3854450"/>
          <p14:tracePt t="44526" x="4881563" y="3841750"/>
          <p14:tracePt t="44542" x="4894263" y="3829050"/>
          <p14:tracePt t="44558" x="4919663" y="3829050"/>
          <p14:tracePt t="44577" x="4981575" y="3816350"/>
          <p14:tracePt t="44592" x="5019675" y="3816350"/>
          <p14:tracePt t="44610" x="5045075" y="3803650"/>
          <p14:tracePt t="44612" x="5068888" y="3803650"/>
          <p14:tracePt t="44626" x="5081588" y="3792538"/>
          <p14:tracePt t="44643" x="5119688" y="3792538"/>
          <p14:tracePt t="44659" x="5170488" y="3779838"/>
          <p14:tracePt t="44679" x="5181600" y="3767138"/>
          <p14:tracePt t="44692" x="5207000" y="3767138"/>
          <p14:tracePt t="44694" x="5219700" y="3754438"/>
          <p14:tracePt t="44720" x="5232400" y="3754438"/>
          <p14:tracePt t="44732" x="5245100" y="3754438"/>
          <p14:tracePt t="45339" x="5245100" y="3741738"/>
          <p14:tracePt t="45362" x="5257800" y="3741738"/>
          <p14:tracePt t="45375" x="5257800" y="3729038"/>
          <p14:tracePt t="45399" x="5270500" y="3729038"/>
          <p14:tracePt t="45413" x="5270500" y="3716338"/>
          <p14:tracePt t="45424" x="5281613" y="3716338"/>
          <p14:tracePt t="45436" x="5294313" y="3703638"/>
          <p14:tracePt t="45461" x="5307013" y="3703638"/>
          <p14:tracePt t="45472" x="5319713" y="3703638"/>
          <p14:tracePt t="45485" x="5332413" y="3703638"/>
          <p14:tracePt t="45508" x="5345113" y="3692525"/>
          <p14:tracePt t="45532" x="5357813" y="3692525"/>
          <p14:tracePt t="45570" x="5370513" y="3692525"/>
          <p14:tracePt t="45583" x="5383213" y="3679825"/>
          <p14:tracePt t="45605" x="5394325" y="3679825"/>
          <p14:tracePt t="45629" x="5407025" y="3679825"/>
          <p14:tracePt t="45667" x="5419725" y="3679825"/>
          <p14:tracePt t="45702" x="5432425" y="3679825"/>
          <p14:tracePt t="45727" x="5445125" y="3679825"/>
          <p14:tracePt t="45751" x="5457825" y="3679825"/>
          <p14:tracePt t="45788" x="5470525" y="3679825"/>
          <p14:tracePt t="45812" x="5483225" y="3679825"/>
          <p14:tracePt t="45824" x="5495925" y="3679825"/>
          <p14:tracePt t="45836" x="5507038" y="3679825"/>
          <p14:tracePt t="45861" x="5519738" y="3679825"/>
          <p14:tracePt t="45872" x="5532438" y="3679825"/>
          <p14:tracePt t="45884" x="5545138" y="3679825"/>
          <p14:tracePt t="45921" x="5557838" y="3679825"/>
          <p14:tracePt t="45948" x="5570538" y="3679825"/>
          <p14:tracePt t="45957" x="5583238" y="3679825"/>
          <p14:tracePt t="45994" x="5595938" y="3679825"/>
          <p14:tracePt t="46190" x="5607050" y="3679825"/>
          <p14:tracePt t="46734" x="5619750" y="3679825"/>
          <p14:tracePt t="46747" x="5632450" y="3692525"/>
          <p14:tracePt t="46770" x="5645150" y="3692525"/>
          <p14:tracePt t="46783" x="5657850" y="3703638"/>
          <p14:tracePt t="46793" x="5670550" y="3703638"/>
          <p14:tracePt t="46806" x="5670550" y="3716338"/>
          <p14:tracePt t="46819" x="5683250" y="3716338"/>
          <p14:tracePt t="46842" x="5695950" y="3729038"/>
          <p14:tracePt t="46915" x="5708650" y="3729038"/>
          <p14:tracePt t="47365" x="5708650" y="3741738"/>
          <p14:tracePt t="47741" x="5719763" y="3754438"/>
          <p14:tracePt t="47765" x="5719763" y="3767138"/>
          <p14:tracePt t="47777" x="5732463" y="3767138"/>
          <p14:tracePt t="47801" x="5745163" y="3779838"/>
          <p14:tracePt t="47838" x="5757863" y="3792538"/>
          <p14:tracePt t="47898" x="5770563" y="3803650"/>
          <p14:tracePt t="51453" x="5770563" y="3792538"/>
          <p14:tracePt t="51550" x="5770563" y="3779838"/>
          <p14:tracePt t="51574" x="5770563" y="3767138"/>
          <p14:tracePt t="51622" x="5757863" y="3754438"/>
          <p14:tracePt t="51634" x="5757863" y="3741738"/>
          <p14:tracePt t="51684" x="5757863" y="3729038"/>
          <p14:tracePt t="52835" x="5770563" y="3729038"/>
          <p14:tracePt t="52861" x="5783263" y="3729038"/>
          <p14:tracePt t="52897" x="5795963" y="3729038"/>
          <p14:tracePt t="52934" x="5808663" y="3729038"/>
          <p14:tracePt t="52969" x="5821363" y="3729038"/>
          <p14:tracePt t="52982" x="5832475" y="3729038"/>
          <p14:tracePt t="53007" x="5845175" y="3729038"/>
          <p14:tracePt t="53042" x="5857875" y="3729038"/>
          <p14:tracePt t="53079" x="5870575" y="3729038"/>
          <p14:tracePt t="53104" x="5883275" y="3729038"/>
          <p14:tracePt t="53139" x="5895975" y="3729038"/>
          <p14:tracePt t="53442" x="5921375" y="3729038"/>
          <p14:tracePt t="53480" x="5932488" y="3729038"/>
          <p14:tracePt t="53516" x="5932488" y="3716338"/>
          <p14:tracePt t="53540" x="5945188" y="3716338"/>
          <p14:tracePt t="53722" x="5957888" y="3716338"/>
          <p14:tracePt t="53795" x="5970588" y="3716338"/>
          <p14:tracePt t="53806" x="5983288" y="3716338"/>
          <p14:tracePt t="53843" x="5995988" y="3716338"/>
          <p14:tracePt t="53868" x="6008688" y="3716338"/>
          <p14:tracePt t="53891" x="6034088" y="3716338"/>
          <p14:tracePt t="53916" x="6045200" y="3716338"/>
          <p14:tracePt t="53928" x="6070600" y="3716338"/>
          <p14:tracePt t="53941" x="6083300" y="3716338"/>
          <p14:tracePt t="53952" x="6108700" y="3716338"/>
          <p14:tracePt t="53966" x="6134100" y="3716338"/>
          <p14:tracePt t="53983" x="6146800" y="3716338"/>
          <p14:tracePt t="54002" x="6183313" y="3729038"/>
          <p14:tracePt t="54016" x="6208713" y="3741738"/>
          <p14:tracePt t="54036" x="6234113" y="3741738"/>
          <p14:tracePt t="54039" x="6259513" y="3754438"/>
          <p14:tracePt t="54051" x="6270625" y="3754438"/>
          <p14:tracePt t="54067" x="6296025" y="3767138"/>
          <p14:tracePt t="54084" x="6308725" y="3779838"/>
          <p14:tracePt t="54085" x="6321425" y="3779838"/>
          <p14:tracePt t="54100" x="6346825" y="3779838"/>
          <p14:tracePt t="54122" x="6359525" y="3792538"/>
          <p14:tracePt t="54135" x="6370638" y="3792538"/>
          <p14:tracePt t="54499" x="6383338" y="3792538"/>
          <p14:tracePt t="54511" x="6383338" y="3779838"/>
          <p14:tracePt t="54523" x="6396038" y="3779838"/>
          <p14:tracePt t="54537" x="6408738" y="3767138"/>
          <p14:tracePt t="54551" x="6421438" y="3767138"/>
          <p14:tracePt t="54569" x="6421438" y="3754438"/>
          <p14:tracePt t="54572" x="6434138" y="3754438"/>
          <p14:tracePt t="54595" x="6446838" y="3754438"/>
          <p14:tracePt t="54607" x="6459538" y="3754438"/>
          <p14:tracePt t="54620" x="6459538" y="3741738"/>
          <p14:tracePt t="54635" x="6472238" y="3741738"/>
          <p14:tracePt t="54669" x="6483350" y="3729038"/>
          <p14:tracePt t="54705" x="6496050" y="3716338"/>
          <p14:tracePt t="54716" x="6508750" y="3716338"/>
          <p14:tracePt t="54753" x="6521450" y="3716338"/>
          <p14:tracePt t="54777" x="6534150" y="3716338"/>
          <p14:tracePt t="54789" x="6546850" y="3716338"/>
          <p14:tracePt t="54807" x="6559550" y="3703638"/>
          <p14:tracePt t="54815" x="6572250" y="3703638"/>
          <p14:tracePt t="54839" x="6596063" y="3703638"/>
          <p14:tracePt t="54851" x="6608763" y="3703638"/>
          <p14:tracePt t="54862" x="6621463" y="3703638"/>
          <p14:tracePt t="54886" x="6634163" y="3703638"/>
          <p14:tracePt t="54911" x="6646863" y="3703638"/>
          <p14:tracePt t="54935" x="6659563" y="3703638"/>
          <p14:tracePt t="54946" x="6659563" y="3692525"/>
          <p14:tracePt t="54973" x="6672263" y="3692525"/>
          <p14:tracePt t="54984" x="6684963" y="3692525"/>
          <p14:tracePt t="55008" x="6696075" y="3692525"/>
          <p14:tracePt t="58634" x="6696075" y="3703638"/>
          <p14:tracePt t="58659" x="6696075" y="3716338"/>
          <p14:tracePt t="58670" x="6696075" y="3729038"/>
          <p14:tracePt t="58695" x="6696075" y="3741738"/>
          <p14:tracePt t="58721" x="6696075" y="3754438"/>
          <p14:tracePt t="58745" x="6696075" y="3767138"/>
          <p14:tracePt t="58756" x="6696075" y="3779838"/>
          <p14:tracePt t="58865" x="6684963" y="3779838"/>
          <p14:tracePt t="59084" x="6684963" y="3767138"/>
          <p14:tracePt t="59241" x="6684963" y="3754438"/>
          <p14:tracePt t="59290" x="6696075" y="3754438"/>
          <p14:tracePt t="59303" x="6696075" y="3741738"/>
          <p14:tracePt t="59326" x="6721475" y="3741738"/>
          <p14:tracePt t="59338" x="6721475" y="3729038"/>
          <p14:tracePt t="59351" x="6734175" y="3729038"/>
          <p14:tracePt t="59363" x="6746875" y="3716338"/>
          <p14:tracePt t="59383" x="6759575" y="3716338"/>
          <p14:tracePt t="59397" x="6772275" y="3716338"/>
          <p14:tracePt t="59415" x="6797675" y="3703638"/>
          <p14:tracePt t="59431" x="6821488" y="3692525"/>
          <p14:tracePt t="59449" x="6846888" y="3692525"/>
          <p14:tracePt t="59464" x="6872288" y="3679825"/>
          <p14:tracePt t="59481" x="6884988" y="3667125"/>
          <p14:tracePt t="59484" x="6897688" y="3667125"/>
          <p14:tracePt t="59497" x="6921500" y="3667125"/>
          <p14:tracePt t="59515" x="6946900" y="3654425"/>
          <p14:tracePt t="59532" x="6972300" y="3641725"/>
          <p14:tracePt t="59533" x="6997700" y="3641725"/>
          <p14:tracePt t="59548" x="7021513" y="3629025"/>
          <p14:tracePt t="59564" x="7046913" y="3629025"/>
          <p14:tracePt t="59583" x="7072313" y="3629025"/>
          <p14:tracePt t="59597" x="7085013" y="3629025"/>
          <p14:tracePt t="59616" x="7097713" y="3629025"/>
          <p14:tracePt t="59618" x="7110413" y="3616325"/>
          <p14:tracePt t="59642" x="7123113" y="3616325"/>
          <p14:tracePt t="59654" x="7134225" y="3616325"/>
          <p14:tracePt t="59726" x="7146925" y="3616325"/>
          <p14:tracePt t="60066" x="7159625" y="3616325"/>
          <p14:tracePt t="60091" x="7172325" y="3616325"/>
          <p14:tracePt t="60103" x="7185025" y="3616325"/>
          <p14:tracePt t="60127" x="7197725" y="3616325"/>
          <p14:tracePt t="60151" x="7210425" y="3616325"/>
          <p14:tracePt t="60175" x="7235825" y="3616325"/>
          <p14:tracePt t="60199" x="7246938" y="3616325"/>
          <p14:tracePt t="60212" x="7259638" y="3629025"/>
          <p14:tracePt t="60224" x="7272338" y="3629025"/>
          <p14:tracePt t="60235" x="7285038" y="3641725"/>
          <p14:tracePt t="60250" x="7297738" y="3641725"/>
          <p14:tracePt t="60266" x="7310438" y="3641725"/>
          <p14:tracePt t="60286" x="7359650" y="3667125"/>
          <p14:tracePt t="60299" x="7385050" y="3667125"/>
          <p14:tracePt t="60317" x="7397750" y="3692525"/>
          <p14:tracePt t="60333" x="7448550" y="3716338"/>
          <p14:tracePt t="60351" x="7459663" y="3729038"/>
          <p14:tracePt t="60365" x="7459663" y="3741738"/>
          <p14:tracePt t="60386" x="7485063" y="3767138"/>
          <p14:tracePt t="66801" x="7472363" y="3767138"/>
          <p14:tracePt t="66812" x="7459663" y="3767138"/>
          <p14:tracePt t="66824" x="7448550" y="3767138"/>
          <p14:tracePt t="66837" x="7435850" y="3767138"/>
          <p14:tracePt t="66849" x="7397750" y="3767138"/>
          <p14:tracePt t="66867" x="7385050" y="3767138"/>
          <p14:tracePt t="66884" x="7348538" y="3767138"/>
          <p14:tracePt t="66904" x="7335838" y="3767138"/>
          <p14:tracePt t="66912" x="7323138" y="3767138"/>
          <p14:tracePt t="66920" x="7310438" y="3767138"/>
          <p14:tracePt t="66936" x="7297738" y="3767138"/>
          <p14:tracePt t="66949" x="7285038" y="3767138"/>
          <p14:tracePt t="66968" x="7272338" y="3767138"/>
          <p14:tracePt t="67236" x="7285038" y="3754438"/>
          <p14:tracePt t="67248" x="7297738" y="3754438"/>
          <p14:tracePt t="67272" x="7310438" y="3754438"/>
          <p14:tracePt t="67285" x="7323138" y="3741738"/>
          <p14:tracePt t="69165" x="7297738" y="3729038"/>
          <p14:tracePt t="69178" x="7210425" y="3679825"/>
          <p14:tracePt t="69226" x="7197725" y="3679825"/>
          <p14:tracePt t="69243" x="7185025" y="3679825"/>
          <p14:tracePt t="69250" x="7172325" y="3679825"/>
          <p14:tracePt t="69263" x="7159625" y="3679825"/>
          <p14:tracePt t="69286" x="7146925" y="3679825"/>
          <p14:tracePt t="69312" x="7134225" y="3679825"/>
          <p14:tracePt t="69325" x="7123113" y="3679825"/>
          <p14:tracePt t="69348" x="7110413" y="3679825"/>
          <p14:tracePt t="69359" x="7097713" y="3679825"/>
          <p14:tracePt t="69372" x="7085013" y="3679825"/>
          <p14:tracePt t="69383" x="7072313" y="3679825"/>
          <p14:tracePt t="69396" x="7059613" y="3679825"/>
          <p14:tracePt t="69409" x="7046913" y="3679825"/>
          <p14:tracePt t="69423" x="7021513" y="3679825"/>
          <p14:tracePt t="69441" x="7010400" y="3679825"/>
          <p14:tracePt t="69457" x="6959600" y="3679825"/>
          <p14:tracePt t="69474" x="6946900" y="3679825"/>
          <p14:tracePt t="69490" x="6910388" y="3679825"/>
          <p14:tracePt t="69493" x="6897688" y="3679825"/>
          <p14:tracePt t="69507" x="6884988" y="3679825"/>
          <p14:tracePt t="69524" x="6872288" y="3679825"/>
          <p14:tracePt t="69543" x="6846888" y="3679825"/>
          <p14:tracePt t="69557" x="6834188" y="3679825"/>
          <p14:tracePt t="69578" x="6821488" y="3679825"/>
          <p14:tracePt t="69978" x="6808788" y="3679825"/>
          <p14:tracePt t="69990" x="6797675" y="3679825"/>
          <p14:tracePt t="70026" x="6784975" y="3692525"/>
          <p14:tracePt t="70052" x="6759575" y="3692525"/>
          <p14:tracePt t="70063" x="6759575" y="3703638"/>
          <p14:tracePt t="70080" x="6746875" y="3703638"/>
          <p14:tracePt t="70086" x="6721475" y="3716338"/>
          <p14:tracePt t="70113" x="6696075" y="3716338"/>
          <p14:tracePt t="70124" x="6672263" y="3716338"/>
          <p14:tracePt t="70136" x="6659563" y="3729038"/>
          <p14:tracePt t="70149" x="6634163" y="3729038"/>
          <p14:tracePt t="70159" x="6608763" y="3741738"/>
          <p14:tracePt t="70176" x="6584950" y="3741738"/>
          <p14:tracePt t="70192" x="6572250" y="3741738"/>
          <p14:tracePt t="70211" x="6534150" y="3741738"/>
          <p14:tracePt t="70226" x="6508750" y="3754438"/>
          <p14:tracePt t="70246" x="6483350" y="3754438"/>
          <p14:tracePt t="70258" x="6459538" y="3754438"/>
          <p14:tracePt t="70277" x="6421438" y="3754438"/>
          <p14:tracePt t="70293" x="6396038" y="3754438"/>
          <p14:tracePt t="70309" x="6370638" y="3754438"/>
          <p14:tracePt t="70326" x="6359525" y="3754438"/>
          <p14:tracePt t="70349" x="6334125" y="3754438"/>
          <p14:tracePt t="70366" x="6321425" y="3754438"/>
          <p14:tracePt t="70585" x="6321425" y="3767138"/>
          <p14:tracePt t="70597" x="6308725" y="3767138"/>
          <p14:tracePt t="70612" x="6296025" y="3792538"/>
          <p14:tracePt t="70633" x="6283325" y="3803650"/>
          <p14:tracePt t="70646" x="6259513" y="3829050"/>
          <p14:tracePt t="70658" x="6221413" y="3841750"/>
          <p14:tracePt t="70669" x="6196013" y="3867150"/>
          <p14:tracePt t="70683" x="6146800" y="3892550"/>
          <p14:tracePt t="70694" x="6108700" y="3929063"/>
          <p14:tracePt t="70711" x="6070600" y="3967163"/>
          <p14:tracePt t="70726" x="6021388" y="3992563"/>
          <p14:tracePt t="70745" x="5945188" y="4054475"/>
          <p14:tracePt t="70761" x="5908675" y="4079875"/>
          <p14:tracePt t="70777" x="5870575" y="4092575"/>
          <p14:tracePt t="70779" x="5821363" y="4117975"/>
          <p14:tracePt t="70793" x="5795963" y="4141788"/>
          <p14:tracePt t="70811" x="5757863" y="4154488"/>
          <p14:tracePt t="70828" x="5708650" y="4179888"/>
          <p14:tracePt t="70844" x="5695950" y="4179888"/>
          <p14:tracePt t="70860" x="5683250" y="4192588"/>
          <p14:tracePt t="70862" x="5657850" y="4205288"/>
          <p14:tracePt t="70878" x="5645150" y="4217988"/>
          <p14:tracePt t="70894" x="5632450" y="4217988"/>
          <p14:tracePt t="70912" x="5619750" y="4230688"/>
          <p14:tracePt t="70914" x="5607050" y="4230688"/>
          <p14:tracePt t="71180" x="5595938" y="4241800"/>
          <p14:tracePt t="71191" x="5583238" y="4241800"/>
          <p14:tracePt t="71203" x="5570538" y="4254500"/>
          <p14:tracePt t="71228" x="5570538" y="4267200"/>
          <p14:tracePt t="71264" x="5570538" y="4279900"/>
          <p14:tracePt t="71288" x="5570538" y="4292600"/>
          <p14:tracePt t="71301" x="5570538" y="4305300"/>
          <p14:tracePt t="71314" x="5570538" y="4318000"/>
          <p14:tracePt t="71324" x="5570538" y="4330700"/>
          <p14:tracePt t="71337" x="5570538" y="4354513"/>
          <p14:tracePt t="71350" x="5570538" y="4367213"/>
          <p14:tracePt t="71362" x="5570538" y="4392613"/>
          <p14:tracePt t="71380" x="5570538" y="4418013"/>
          <p14:tracePt t="71395" x="5570538" y="4454525"/>
          <p14:tracePt t="71397" x="5570538" y="4479925"/>
          <p14:tracePt t="71415" x="5570538" y="4505325"/>
          <p14:tracePt t="71428" x="5570538" y="4530725"/>
          <p14:tracePt t="71447" x="5583238" y="4592638"/>
          <p14:tracePt t="71462" x="5583238" y="4643438"/>
          <p14:tracePt t="71480" x="5583238" y="4679950"/>
          <p14:tracePt t="71484" x="5583238" y="4705350"/>
          <p14:tracePt t="71496" x="5583238" y="4743450"/>
          <p14:tracePt t="71515" x="5583238" y="4768850"/>
          <p14:tracePt t="71529" x="5583238" y="4792663"/>
          <p14:tracePt t="71531" x="5583238" y="4830763"/>
          <p14:tracePt t="71546" x="5583238" y="4856163"/>
          <p14:tracePt t="71564" x="5583238" y="4892675"/>
          <p14:tracePt t="71582" x="5583238" y="4943475"/>
          <p14:tracePt t="71595" x="5583238" y="4981575"/>
          <p14:tracePt t="71617" x="5583238" y="5018088"/>
          <p14:tracePt t="71629" x="5583238" y="5056188"/>
          <p14:tracePt t="71646" x="5595938" y="5068888"/>
          <p14:tracePt t="71663" x="5595938" y="5081588"/>
          <p14:tracePt t="71665" x="5595938" y="5105400"/>
          <p14:tracePt t="71679" x="5595938" y="5130800"/>
          <p14:tracePt t="71696" x="5595938" y="5143500"/>
          <p14:tracePt t="71715" x="5607050" y="5181600"/>
          <p14:tracePt t="71729" x="5607050" y="5205413"/>
          <p14:tracePt t="71747" x="5619750" y="5243513"/>
          <p14:tracePt t="71750" x="5619750" y="5268913"/>
          <p14:tracePt t="71763" x="5619750" y="5281613"/>
          <p14:tracePt t="71780" x="5619750" y="5305425"/>
          <p14:tracePt t="71796" x="5619750" y="5330825"/>
          <p14:tracePt t="71798" x="5619750" y="5343525"/>
          <p14:tracePt t="71814" x="5619750" y="5368925"/>
          <p14:tracePt t="71829" x="5632450" y="5394325"/>
          <p14:tracePt t="71848" x="5645150" y="5456238"/>
          <p14:tracePt t="71863" x="5645150" y="5494338"/>
          <p14:tracePt t="71880" x="5645150" y="5518150"/>
          <p14:tracePt t="71883" x="5657850" y="5530850"/>
          <p14:tracePt t="71897" x="5657850" y="5556250"/>
          <p14:tracePt t="71913" x="5657850" y="5581650"/>
          <p14:tracePt t="71930" x="5657850" y="5594350"/>
          <p14:tracePt t="71947" x="5657850" y="5607050"/>
          <p14:tracePt t="71964" x="5657850" y="5619750"/>
          <p14:tracePt t="72198" x="5657850" y="5607050"/>
          <p14:tracePt t="72259" x="5657850" y="5594350"/>
          <p14:tracePt t="72307" x="5657850" y="5581650"/>
          <p14:tracePt t="72332" x="5657850" y="5568950"/>
          <p14:tracePt t="72344" x="5657850" y="5556250"/>
          <p14:tracePt t="72368" x="5657850" y="5543550"/>
          <p14:tracePt t="72392" x="5645150" y="5530850"/>
          <p14:tracePt t="72417" x="5645150" y="5518150"/>
          <p14:tracePt t="72429" x="5645150" y="5507038"/>
          <p14:tracePt t="72441" x="5632450" y="5507038"/>
          <p14:tracePt t="72453" x="5632450" y="5494338"/>
          <p14:tracePt t="72477" x="5632450" y="5481638"/>
          <p14:tracePt t="72503" x="5632450" y="5456238"/>
          <p14:tracePt t="72526" x="5632450" y="5443538"/>
          <p14:tracePt t="72538" x="5632450" y="5430838"/>
          <p14:tracePt t="72563" x="5632450" y="5407025"/>
          <p14:tracePt t="72586" x="5632450" y="5394325"/>
          <p14:tracePt t="72611" x="5632450" y="5381625"/>
          <p14:tracePt t="72623" x="5632450" y="5368925"/>
          <p14:tracePt t="72648" x="5619750" y="5356225"/>
          <p14:tracePt t="72671" x="5619750" y="5330825"/>
          <p14:tracePt t="72697" x="5619750" y="5318125"/>
          <p14:tracePt t="72709" x="5619750" y="5305425"/>
          <p14:tracePt t="72721" x="5619750" y="5294313"/>
          <p14:tracePt t="72733" x="5619750" y="5281613"/>
          <p14:tracePt t="72749" x="5607050" y="5268913"/>
          <p14:tracePt t="72765" x="5607050" y="5256213"/>
          <p14:tracePt t="72782" x="5607050" y="5230813"/>
          <p14:tracePt t="72799" x="5607050" y="5218113"/>
          <p14:tracePt t="72817" x="5607050" y="5205413"/>
          <p14:tracePt t="72832" x="5607050" y="5194300"/>
          <p14:tracePt t="72849" x="5607050" y="5181600"/>
          <p14:tracePt t="72866" x="5595938" y="5168900"/>
          <p14:tracePt t="72885" x="5595938" y="5156200"/>
          <p14:tracePt t="72899" x="5595938" y="5143500"/>
          <p14:tracePt t="72901" x="5595938" y="5130800"/>
          <p14:tracePt t="72916" x="5595938" y="5118100"/>
          <p14:tracePt t="72939" x="5595938" y="5092700"/>
          <p14:tracePt t="72953" x="5595938" y="5081588"/>
          <p14:tracePt t="72974" x="5595938" y="5056188"/>
          <p14:tracePt t="72987" x="5595938" y="5043488"/>
          <p14:tracePt t="73011" x="5595938" y="5018088"/>
          <p14:tracePt t="73036" x="5595938" y="5005388"/>
          <p14:tracePt t="73060" x="5595938" y="4992688"/>
          <p14:tracePt t="73085" x="5595938" y="4981575"/>
          <p14:tracePt t="73096" x="5595938" y="4968875"/>
          <p14:tracePt t="73121" x="5595938" y="4956175"/>
          <p14:tracePt t="73169" x="5595938" y="4943475"/>
          <p14:tracePt t="73205" x="5595938" y="4930775"/>
          <p14:tracePt t="73242" x="5595938" y="4918075"/>
          <p14:tracePt t="73315" x="5595938" y="4905375"/>
          <p14:tracePt t="73375" x="5595938" y="4892675"/>
          <p14:tracePt t="73448" x="5607050" y="4879975"/>
          <p14:tracePt t="73473" x="5607050" y="4868863"/>
          <p14:tracePt t="73509" x="5607050" y="4856163"/>
          <p14:tracePt t="73522" x="5619750" y="4856163"/>
          <p14:tracePt t="73557" x="5619750" y="4843463"/>
          <p14:tracePt t="73605" x="5632450" y="4830763"/>
          <p14:tracePt t="73630" x="5632450" y="4818063"/>
          <p14:tracePt t="73679" x="5645150" y="4805363"/>
          <p14:tracePt t="73715" x="5657850" y="4805363"/>
          <p14:tracePt t="73764" x="5657850" y="4792663"/>
          <p14:tracePt t="73861" x="5670550" y="4792663"/>
          <p14:tracePt t="74164" x="5670550" y="4779963"/>
          <p14:tracePt t="74686" x="5670550" y="4792663"/>
          <p14:tracePt t="74723" x="5670550" y="4805363"/>
          <p14:tracePt t="74746" x="5657850" y="4830763"/>
          <p14:tracePt t="74758" x="5645150" y="4830763"/>
          <p14:tracePt t="74771" x="5645150" y="4843463"/>
          <p14:tracePt t="74783" x="5619750" y="4856163"/>
          <p14:tracePt t="74807" x="5607050" y="4868863"/>
          <p14:tracePt t="74824" x="5595938" y="4868863"/>
          <p14:tracePt t="74843" x="5583238" y="4879975"/>
          <p14:tracePt t="74867" x="5570538" y="4892675"/>
          <p14:tracePt t="74893" x="5570538" y="4905375"/>
          <p14:tracePt t="74916" x="5557838" y="4918075"/>
          <p14:tracePt t="74929" x="5557838" y="4930775"/>
          <p14:tracePt t="74940" x="5557838" y="4956175"/>
          <p14:tracePt t="74954" x="5557838" y="4968875"/>
          <p14:tracePt t="74965" x="5557838" y="4992688"/>
          <p14:tracePt t="74976" x="5545138" y="5005388"/>
          <p14:tracePt t="74990" x="5545138" y="5030788"/>
          <p14:tracePt t="75004" x="5545138" y="5056188"/>
          <p14:tracePt t="75024" x="5545138" y="5081588"/>
          <p14:tracePt t="75027" x="5545138" y="5105400"/>
          <p14:tracePt t="75038" x="5545138" y="5143500"/>
          <p14:tracePt t="75055" x="5545138" y="5181600"/>
          <p14:tracePt t="75071" x="5545138" y="5218113"/>
          <p14:tracePt t="75073" x="5545138" y="5256213"/>
          <p14:tracePt t="75088" x="5545138" y="5281613"/>
          <p14:tracePt t="75105" x="5545138" y="5318125"/>
          <p14:tracePt t="75124" x="5545138" y="5368925"/>
          <p14:tracePt t="75138" x="5545138" y="5394325"/>
          <p14:tracePt t="75156" x="5545138" y="5418138"/>
          <p14:tracePt t="75159" x="5545138" y="5443538"/>
          <p14:tracePt t="75172" x="5545138" y="5481638"/>
          <p14:tracePt t="75188" x="5545138" y="5494338"/>
          <p14:tracePt t="75205" x="5545138" y="5518150"/>
          <p14:tracePt t="75207" x="5545138" y="5530850"/>
          <p14:tracePt t="75225" x="5545138" y="5556250"/>
          <p14:tracePt t="75238" x="5545138" y="5581650"/>
          <p14:tracePt t="75257" x="5545138" y="5643563"/>
          <p14:tracePt t="75272" x="5545138" y="5681663"/>
          <p14:tracePt t="75290" x="5545138" y="5707063"/>
          <p14:tracePt t="75293" x="5545138" y="5743575"/>
          <p14:tracePt t="75305" x="5545138" y="5768975"/>
          <p14:tracePt t="75323" x="5545138" y="5794375"/>
          <p14:tracePt t="75338" x="5545138" y="5819775"/>
          <p14:tracePt t="75340" x="5545138" y="5843588"/>
          <p14:tracePt t="75356" x="5545138" y="5881688"/>
          <p14:tracePt t="75372" x="5545138" y="5894388"/>
          <p14:tracePt t="75390" x="5545138" y="5945188"/>
          <p14:tracePt t="75405" x="5545138" y="5956300"/>
          <p14:tracePt t="75422" x="5545138" y="5969000"/>
          <p14:tracePt t="75582" x="5545138" y="5956300"/>
          <p14:tracePt t="75595" x="5532438" y="5945188"/>
          <p14:tracePt t="75606" x="5532438" y="5919788"/>
          <p14:tracePt t="75619" x="5519738" y="5907088"/>
          <p14:tracePt t="75631" x="5507038" y="5894388"/>
          <p14:tracePt t="75643" x="5507038" y="5868988"/>
          <p14:tracePt t="75657" x="5483225" y="5832475"/>
          <p14:tracePt t="75672" x="5470525" y="5794375"/>
          <p14:tracePt t="75689" x="5457825" y="5756275"/>
          <p14:tracePt t="75692" x="5432425" y="5732463"/>
          <p14:tracePt t="75705" x="5419725" y="5707063"/>
          <p14:tracePt t="75723" x="5394325" y="5668963"/>
          <p14:tracePt t="75739" x="5370513" y="5630863"/>
          <p14:tracePt t="75757" x="5357813" y="5607050"/>
          <p14:tracePt t="75772" x="5357813" y="5594350"/>
          <p14:tracePt t="75789" x="5345113" y="5568950"/>
          <p14:tracePt t="75806" x="5332413" y="5556250"/>
          <p14:tracePt t="75822" x="5319713" y="5530850"/>
          <p14:tracePt t="75826" x="5319713" y="5518150"/>
          <p14:tracePt t="75850" x="5319713" y="5494338"/>
          <p14:tracePt t="76542" x="5281613" y="5494338"/>
          <p14:tracePt t="76553" x="5270500" y="5494338"/>
          <p14:tracePt t="76567" x="5245100" y="5507038"/>
          <p14:tracePt t="76579" x="5219700" y="5507038"/>
          <p14:tracePt t="76592" x="5181600" y="5518150"/>
          <p14:tracePt t="76609" x="5145088" y="5518150"/>
          <p14:tracePt t="76630" x="5081588" y="5518150"/>
          <p14:tracePt t="76643" x="5057775" y="5518150"/>
          <p14:tracePt t="76660" x="5019675" y="5530850"/>
          <p14:tracePt t="76664" x="4968875" y="5530850"/>
          <p14:tracePt t="76676" x="4932363" y="5530850"/>
          <p14:tracePt t="76695" x="4894263" y="5530850"/>
          <p14:tracePt t="76708" x="4856163" y="5530850"/>
          <p14:tracePt t="76726" x="4806950" y="5530850"/>
          <p14:tracePt t="76743" x="4781550" y="5530850"/>
          <p14:tracePt t="76762" x="4756150" y="5518150"/>
          <p14:tracePt t="76776" x="4743450" y="5507038"/>
          <p14:tracePt t="76794" x="4732338" y="5507038"/>
          <p14:tracePt t="76797" x="4719638" y="5507038"/>
          <p14:tracePt t="76834" x="4706938" y="5507038"/>
          <p14:tracePt t="77209" x="4681538" y="5507038"/>
          <p14:tracePt t="77221" x="4656138" y="5530850"/>
          <p14:tracePt t="77233" x="4630738" y="5543550"/>
          <p14:tracePt t="77244" x="4594225" y="5568950"/>
          <p14:tracePt t="77262" x="4530725" y="5594350"/>
          <p14:tracePt t="77277" x="4456113" y="5607050"/>
          <p14:tracePt t="77295" x="4343400" y="5630863"/>
          <p14:tracePt t="77311" x="4256088" y="5643563"/>
          <p14:tracePt t="77330" x="4030663" y="5643563"/>
          <p14:tracePt t="77343" x="3956050" y="5643563"/>
          <p14:tracePt t="77363" x="3867150" y="5643563"/>
          <p14:tracePt t="77378" x="3692525" y="5619750"/>
          <p14:tracePt t="77396" x="3592513" y="5607050"/>
          <p14:tracePt t="77411" x="3517900" y="5581650"/>
          <p14:tracePt t="77429" x="3417888" y="5543550"/>
          <p14:tracePt t="77444" x="3379788" y="5518150"/>
          <p14:tracePt t="77463" x="3292475" y="5481638"/>
          <p14:tracePt t="77477" x="3241675" y="5468938"/>
          <p14:tracePt t="77495" x="3205163" y="5443538"/>
          <p14:tracePt t="77512" x="3103563" y="5394325"/>
          <p14:tracePt t="77528" x="3054350" y="5368925"/>
          <p14:tracePt t="77544" x="3016250" y="5356225"/>
          <p14:tracePt t="77564" x="2967038" y="5318125"/>
          <p14:tracePt t="77578" x="2928938" y="5294313"/>
          <p14:tracePt t="77597" x="2903538" y="5281613"/>
          <p14:tracePt t="77611" x="2841625" y="5230813"/>
          <p14:tracePt t="77629" x="2803525" y="5230813"/>
          <p14:tracePt t="77645" x="2716213" y="5168900"/>
          <p14:tracePt t="77661" x="2678113" y="5156200"/>
          <p14:tracePt t="77678" x="2641600" y="5130800"/>
          <p14:tracePt t="77695" x="2603500" y="5092700"/>
          <p14:tracePt t="77711" x="2565400" y="5068888"/>
          <p14:tracePt t="77732" x="2565400" y="5056188"/>
          <p14:tracePt t="77734" x="2541588" y="5030788"/>
          <p14:tracePt t="77744" x="2528888" y="5018088"/>
          <p14:tracePt t="77763" x="2516188" y="5005388"/>
          <p14:tracePt t="77780" x="2503488" y="4981575"/>
          <p14:tracePt t="77795" x="2490788" y="4981575"/>
          <p14:tracePt t="77812" x="2490788" y="4968875"/>
          <p14:tracePt t="77828" x="2478088" y="4956175"/>
          <p14:tracePt t="77852" x="2478088" y="4943475"/>
          <p14:tracePt t="77865" x="2478088" y="4930775"/>
          <p14:tracePt t="77878" x="2465388" y="4930775"/>
          <p14:tracePt t="77901" x="2465388" y="4918075"/>
          <p14:tracePt t="77949" x="2465388" y="4905375"/>
          <p14:tracePt t="77998" x="2465388" y="4892675"/>
          <p14:tracePt t="78010" x="2465388" y="4879975"/>
          <p14:tracePt t="78022" x="2452688" y="4879975"/>
          <p14:tracePt t="78034" x="2452688" y="4868863"/>
          <p14:tracePt t="78047" x="2441575" y="4868863"/>
          <p14:tracePt t="78063" x="2441575" y="4856163"/>
          <p14:tracePt t="78080" x="2441575" y="4830763"/>
          <p14:tracePt t="78083" x="2441575" y="4818063"/>
          <p14:tracePt t="78096" x="2441575" y="4805363"/>
          <p14:tracePt t="78112" x="2441575" y="4779963"/>
          <p14:tracePt t="78133" x="2441575" y="4768850"/>
          <p14:tracePt t="78155" x="2441575" y="4756150"/>
          <p14:tracePt t="78180" x="2441575" y="4730750"/>
          <p14:tracePt t="78191" x="2441575" y="4692650"/>
          <p14:tracePt t="78483" x="2428875" y="4692650"/>
          <p14:tracePt t="78519" x="2416175" y="4692650"/>
          <p14:tracePt t="78533" x="2403475" y="4692650"/>
          <p14:tracePt t="78543" x="2390775" y="4692650"/>
          <p14:tracePt t="78568" x="2378075" y="4692650"/>
          <p14:tracePt t="78581" x="2352675" y="4692650"/>
          <p14:tracePt t="78592" x="2339975" y="4692650"/>
          <p14:tracePt t="78604" x="2328863" y="4692650"/>
          <p14:tracePt t="78615" x="2303463" y="4692650"/>
          <p14:tracePt t="78641" x="2290763" y="4692650"/>
          <p14:tracePt t="78652" x="2278063" y="4692650"/>
          <p14:tracePt t="78667" x="2265363" y="4692650"/>
          <p14:tracePt t="78681" x="2252663" y="4692650"/>
          <p14:tracePt t="78699" x="2239963" y="4692650"/>
          <p14:tracePt t="78702" x="2228850" y="4692650"/>
          <p14:tracePt t="78715" x="2216150" y="4692650"/>
          <p14:tracePt t="78732" x="2203450" y="4692650"/>
          <p14:tracePt t="78748" x="2190750" y="4692650"/>
          <p14:tracePt t="78750" x="2178050" y="4692650"/>
          <p14:tracePt t="78764" x="2165350" y="4692650"/>
          <p14:tracePt t="78782" x="2152650" y="4679950"/>
          <p14:tracePt t="78801" x="2139950" y="4667250"/>
          <p14:tracePt t="78814" x="2127250" y="4667250"/>
          <p14:tracePt t="78833" x="2127250" y="4656138"/>
          <p14:tracePt t="78836" x="2116138" y="4656138"/>
          <p14:tracePt t="78849" x="2116138" y="4643438"/>
          <p14:tracePt t="78865" x="2103438" y="4643438"/>
          <p14:tracePt t="78895" x="2103438" y="4630738"/>
          <p14:tracePt t="78944" x="2103438" y="4618038"/>
          <p14:tracePt t="79174" x="2103438" y="4605338"/>
          <p14:tracePt t="79333" x="2116138" y="4605338"/>
          <p14:tracePt t="79381" x="2127250" y="4605338"/>
          <p14:tracePt t="79416" x="2139950" y="4605338"/>
          <p14:tracePt t="79453" x="2152650" y="4605338"/>
          <p14:tracePt t="79468" x="2165350" y="4605338"/>
          <p14:tracePt t="79478" x="2178050" y="4605338"/>
          <p14:tracePt t="79503" x="2190750" y="4605338"/>
          <p14:tracePt t="79526" x="2203450" y="4605338"/>
          <p14:tracePt t="79550" x="2216150" y="4605338"/>
          <p14:tracePt t="79562" x="2228850" y="4605338"/>
          <p14:tracePt t="79586" x="2239963" y="4592638"/>
          <p14:tracePt t="79602" x="2252663" y="4592638"/>
          <p14:tracePt t="79611" x="2265363" y="4592638"/>
          <p14:tracePt t="79624" x="2278063" y="4592638"/>
          <p14:tracePt t="79638" x="2290763" y="4592638"/>
          <p14:tracePt t="79649" x="2303463" y="4592638"/>
          <p14:tracePt t="79667" x="2328863" y="4592638"/>
          <p14:tracePt t="79684" x="2352675" y="4592638"/>
          <p14:tracePt t="79703" x="2365375" y="4592638"/>
          <p14:tracePt t="79716" x="2403475" y="4592638"/>
          <p14:tracePt t="79734" x="2452688" y="4592638"/>
          <p14:tracePt t="79750" x="2490788" y="4592638"/>
          <p14:tracePt t="79767" x="2528888" y="4592638"/>
          <p14:tracePt t="79769" x="2565400" y="4592638"/>
          <p14:tracePt t="79782" x="2590800" y="4592638"/>
          <p14:tracePt t="79800" x="2628900" y="4592638"/>
          <p14:tracePt t="79816" x="2690813" y="4592638"/>
          <p14:tracePt t="79834" x="2703513" y="4592638"/>
          <p14:tracePt t="79849" x="2741613" y="4592638"/>
          <p14:tracePt t="79866" x="2754313" y="4592638"/>
          <p14:tracePt t="80157" x="2778125" y="4592638"/>
          <p14:tracePt t="80181" x="2790825" y="4579938"/>
          <p14:tracePt t="80205" x="2803525" y="4579938"/>
          <p14:tracePt t="80217" x="2816225" y="4579938"/>
          <p14:tracePt t="80243" x="2828925" y="4567238"/>
          <p14:tracePt t="80254" x="2841625" y="4567238"/>
          <p14:tracePt t="80267" x="2854325" y="4554538"/>
          <p14:tracePt t="80278" x="2867025" y="4554538"/>
          <p14:tracePt t="80291" x="2890838" y="4554538"/>
          <p14:tracePt t="80305" x="2903538" y="4554538"/>
          <p14:tracePt t="80318" x="2928938" y="4554538"/>
          <p14:tracePt t="80336" x="2954338" y="4554538"/>
          <p14:tracePt t="80339" x="2979738" y="4543425"/>
          <p14:tracePt t="80351" x="2992438" y="4543425"/>
          <p14:tracePt t="80370" x="3016250" y="4543425"/>
          <p14:tracePt t="80385" x="3054350" y="4530725"/>
          <p14:tracePt t="80387" x="3092450" y="4530725"/>
          <p14:tracePt t="80403" x="3141663" y="4518025"/>
          <p14:tracePt t="80419" x="3192463" y="4518025"/>
          <p14:tracePt t="80437" x="3305175" y="4505325"/>
          <p14:tracePt t="80452" x="3367088" y="4505325"/>
          <p14:tracePt t="80470" x="3454400" y="4492625"/>
          <p14:tracePt t="80474" x="3541713" y="4492625"/>
          <p14:tracePt t="80487" x="3630613" y="4492625"/>
          <p14:tracePt t="80505" x="3679825" y="4492625"/>
          <p14:tracePt t="80520" x="3817938" y="4492625"/>
          <p14:tracePt t="80535" x="3892550" y="4492625"/>
          <p14:tracePt t="80553" x="3968750" y="4492625"/>
          <p14:tracePt t="80571" x="4105275" y="4492625"/>
          <p14:tracePt t="80585" x="4156075" y="4479925"/>
          <p14:tracePt t="80603" x="4205288" y="4479925"/>
          <p14:tracePt t="80619" x="4343400" y="4479925"/>
          <p14:tracePt t="80636" x="4418013" y="4479925"/>
          <p14:tracePt t="80933" x="4430713" y="4467225"/>
          <p14:tracePt t="80957" x="4443413" y="4467225"/>
          <p14:tracePt t="80973" x="4443413" y="4454525"/>
          <p14:tracePt t="80982" x="4468813" y="4443413"/>
          <p14:tracePt t="80994" x="4481513" y="4443413"/>
          <p14:tracePt t="81006" x="4506913" y="4443413"/>
          <p14:tracePt t="81020" x="4530725" y="4443413"/>
          <p14:tracePt t="81039" x="4556125" y="4430713"/>
          <p14:tracePt t="81043" x="4594225" y="4430713"/>
          <p14:tracePt t="81055" x="4630738" y="4430713"/>
          <p14:tracePt t="81072" x="4681538" y="4430713"/>
          <p14:tracePt t="81087" x="4743450" y="4430713"/>
          <p14:tracePt t="81104" x="4881563" y="4430713"/>
          <p14:tracePt t="81121" x="4932363" y="4418013"/>
          <p14:tracePt t="81138" x="5019675" y="4418013"/>
          <p14:tracePt t="81153" x="5207000" y="4405313"/>
          <p14:tracePt t="81173" x="5307013" y="4405313"/>
          <p14:tracePt t="81188" x="5519738" y="4405313"/>
          <p14:tracePt t="81205" x="5657850" y="4405313"/>
          <p14:tracePt t="81221" x="5808663" y="4405313"/>
          <p14:tracePt t="81223" x="5957888" y="4405313"/>
          <p14:tracePt t="81238" x="6096000" y="4418013"/>
          <p14:tracePt t="81254" x="6296025" y="4454525"/>
          <p14:tracePt t="81271" x="6459538" y="4492625"/>
          <p14:tracePt t="81273" x="6608763" y="4518025"/>
          <p14:tracePt t="81288" x="6759575" y="4543425"/>
          <p14:tracePt t="81305" x="6897688" y="4554538"/>
          <p14:tracePt t="81322" x="6997700" y="4579938"/>
          <p14:tracePt t="81649" x="6997700" y="4567238"/>
          <p14:tracePt t="81819" x="6997700" y="4554538"/>
          <p14:tracePt t="82183" x="6997700" y="4543425"/>
          <p14:tracePt t="82231" x="6997700" y="4530725"/>
          <p14:tracePt t="82244" x="7021513" y="4518025"/>
          <p14:tracePt t="82268" x="7034213" y="4505325"/>
          <p14:tracePt t="82280" x="7046913" y="4492625"/>
          <p14:tracePt t="82293" x="7059613" y="4479925"/>
          <p14:tracePt t="82307" x="7072313" y="4479925"/>
          <p14:tracePt t="82324" x="7085013" y="4479925"/>
          <p14:tracePt t="82343" x="7097713" y="4454525"/>
          <p14:tracePt t="82364" x="7110413" y="4454525"/>
          <p14:tracePt t="82377" x="7110413" y="4443413"/>
          <p14:tracePt t="82392" x="7123113" y="4443413"/>
          <p14:tracePt t="82408" x="7134225" y="4443413"/>
          <p14:tracePt t="82425" x="7146925" y="4430713"/>
          <p14:tracePt t="82442" x="7159625" y="4430713"/>
          <p14:tracePt t="82457" x="7172325" y="4430713"/>
          <p14:tracePt t="82474" x="7185025" y="4430713"/>
          <p14:tracePt t="82491" x="7197725" y="4418013"/>
          <p14:tracePt t="82508" x="7210425" y="4418013"/>
          <p14:tracePt t="82512" x="7223125" y="4405313"/>
          <p14:tracePt t="82524" x="7235825" y="4405313"/>
          <p14:tracePt t="82547" x="7259638" y="4405313"/>
          <p14:tracePt t="82558" x="7272338" y="4405313"/>
          <p14:tracePt t="82575" x="7285038" y="4392613"/>
          <p14:tracePt t="99579" x="7272338" y="4379913"/>
          <p14:tracePt t="99590" x="7223125" y="4330700"/>
          <p14:tracePt t="99603" x="7085013" y="4267200"/>
          <p14:tracePt t="99618" x="6946900" y="4205288"/>
          <p14:tracePt t="99635" x="6821488" y="4141788"/>
          <p14:tracePt t="99653" x="6572250" y="4054475"/>
          <p14:tracePt t="99669" x="6472238" y="4054475"/>
          <p14:tracePt t="99687" x="6246813" y="4054475"/>
          <p14:tracePt t="99702" x="6121400" y="4067175"/>
          <p14:tracePt t="99720" x="5970588" y="4129088"/>
          <p14:tracePt t="99723" x="5757863" y="4241800"/>
          <p14:tracePt t="99737" x="5495925" y="4418013"/>
          <p14:tracePt t="99756" x="5145088" y="4692650"/>
          <p14:tracePt t="99760" x="4732338" y="4968875"/>
          <p14:tracePt t="99772" x="4381500" y="5230813"/>
          <p14:tracePt t="99787" x="3992563" y="5456238"/>
          <p14:tracePt t="99803" x="3654425" y="5656263"/>
          <p14:tracePt t="99819" x="3354388" y="5843588"/>
          <p14:tracePt t="99836" x="3003550" y="5994400"/>
          <p14:tracePt t="99854" x="2903538" y="6019800"/>
          <p14:tracePt t="99856" x="2854325" y="6019800"/>
          <p14:tracePt t="99871" x="2816225" y="6019800"/>
          <p14:tracePt t="99887" x="2803525" y="6019800"/>
          <p14:tracePt t="100137" x="2790825" y="6019800"/>
          <p14:tracePt t="100161" x="2778125" y="6019800"/>
          <p14:tracePt t="100172" x="2767013" y="6019800"/>
          <p14:tracePt t="100185" x="2754313" y="6019800"/>
          <p14:tracePt t="100197" x="2716213" y="6007100"/>
          <p14:tracePt t="100209" x="2678113" y="5994400"/>
          <p14:tracePt t="100223" x="2616200" y="5969000"/>
          <p14:tracePt t="100237" x="2565400" y="5956300"/>
          <p14:tracePt t="100255" x="2490788" y="5932488"/>
          <p14:tracePt t="100271" x="2352675" y="5907088"/>
          <p14:tracePt t="100292" x="2278063" y="5881688"/>
          <p14:tracePt t="100294" x="2203450" y="5856288"/>
          <p14:tracePt t="100306" x="2165350" y="5832475"/>
          <p14:tracePt t="100322" x="2127250" y="5807075"/>
          <p14:tracePt t="100337" x="2103438" y="5768975"/>
          <p14:tracePt t="100356" x="2065338" y="5719763"/>
          <p14:tracePt t="100371" x="2052638" y="5694363"/>
          <p14:tracePt t="100388" x="2039938" y="5668963"/>
          <p14:tracePt t="100393" x="2027238" y="5630863"/>
          <p14:tracePt t="100404" x="2014538" y="5619750"/>
          <p14:tracePt t="100423" x="2014538" y="5594350"/>
          <p14:tracePt t="100437" x="2003425" y="5568950"/>
          <p14:tracePt t="100439" x="1990725" y="5530850"/>
          <p14:tracePt t="100455" x="1990725" y="5518150"/>
          <p14:tracePt t="100471" x="1990725" y="5507038"/>
          <p14:tracePt t="100489" x="1965325" y="5481638"/>
          <p14:tracePt t="100504" x="1965325" y="5468938"/>
          <p14:tracePt t="100523" x="1952625" y="5468938"/>
          <p14:tracePt t="100525" x="1952625" y="5456238"/>
          <p14:tracePt t="100536" x="1939925" y="5443538"/>
          <p14:tracePt t="100556" x="1927225" y="5430838"/>
          <p14:tracePt t="100572" x="1927225" y="5418138"/>
          <p14:tracePt t="100588" x="1914525" y="5407025"/>
          <p14:tracePt t="100605" x="1914525" y="5394325"/>
          <p14:tracePt t="100627" x="1914525" y="5381625"/>
          <p14:tracePt t="100961" x="1927225" y="5381625"/>
          <p14:tracePt t="101046" x="1939925" y="5381625"/>
          <p14:tracePt t="101193" x="1952625" y="5381625"/>
          <p14:tracePt t="101264" x="1965325" y="5381625"/>
          <p14:tracePt t="101301" x="1978025" y="5381625"/>
          <p14:tracePt t="101313" x="1990725" y="5381625"/>
          <p14:tracePt t="101337" x="2003425" y="5381625"/>
          <p14:tracePt t="101362" x="2027238" y="5381625"/>
          <p14:tracePt t="101385" x="2039938" y="5381625"/>
          <p14:tracePt t="101398" x="2052638" y="5381625"/>
          <p14:tracePt t="101409" x="2065338" y="5381625"/>
          <p14:tracePt t="101422" x="2078038" y="5381625"/>
          <p14:tracePt t="101434" x="2103438" y="5381625"/>
          <p14:tracePt t="101447" x="2127250" y="5381625"/>
          <p14:tracePt t="101459" x="2152650" y="5381625"/>
          <p14:tracePt t="101474" x="2190750" y="5381625"/>
          <p14:tracePt t="101492" x="2228850" y="5381625"/>
          <p14:tracePt t="101495" x="2265363" y="5381625"/>
          <p14:tracePt t="101507" x="2303463" y="5381625"/>
          <p14:tracePt t="101522" x="2339975" y="5381625"/>
          <p14:tracePt t="101539" x="2378075" y="5381625"/>
          <p14:tracePt t="101558" x="2465388" y="5381625"/>
          <p14:tracePt t="101572" x="2516188" y="5368925"/>
          <p14:tracePt t="101591" x="2590800" y="5368925"/>
          <p14:tracePt t="101606" x="2628900" y="5368925"/>
          <p14:tracePt t="101624" x="2667000" y="5356225"/>
          <p14:tracePt t="101640" x="2741613" y="5356225"/>
          <p14:tracePt t="101658" x="2778125" y="5356225"/>
          <p14:tracePt t="101673" x="2816225" y="5343525"/>
          <p14:tracePt t="101690" x="2867025" y="5330825"/>
          <p14:tracePt t="101713" x="2890838" y="5330825"/>
          <p14:tracePt t="101942" x="2890838" y="5318125"/>
          <p14:tracePt t="101979" x="2903538" y="5318125"/>
          <p14:tracePt t="101992" x="2903538" y="5305425"/>
          <p14:tracePt t="102003" x="2928938" y="5305425"/>
          <p14:tracePt t="102028" x="2941638" y="5305425"/>
          <p14:tracePt t="102052" x="2954338" y="5305425"/>
          <p14:tracePt t="102065" x="2967038" y="5305425"/>
          <p14:tracePt t="102078" x="2979738" y="5305425"/>
          <p14:tracePt t="102088" x="2979738" y="5294313"/>
          <p14:tracePt t="102100" x="2992438" y="5294313"/>
          <p14:tracePt t="102125" x="3003550" y="5294313"/>
          <p14:tracePt t="102148" x="3028950" y="5294313"/>
          <p14:tracePt t="102175" x="3041650" y="5294313"/>
          <p14:tracePt t="102198" x="3054350" y="5294313"/>
          <p14:tracePt t="102211" x="3067050" y="5281613"/>
          <p14:tracePt t="102223" x="3079750" y="5281613"/>
          <p14:tracePt t="102247" x="3103563" y="5281613"/>
          <p14:tracePt t="102271" x="3116263" y="5281613"/>
          <p14:tracePt t="102283" x="3128963" y="5281613"/>
          <p14:tracePt t="102308" x="3141663" y="5281613"/>
          <p14:tracePt t="102320" x="3154363" y="5281613"/>
          <p14:tracePt t="102344" x="3167063" y="5281613"/>
          <p14:tracePt t="102369" x="3167063" y="5268913"/>
          <p14:tracePt t="102381" x="3179763" y="5268913"/>
          <p14:tracePt t="102417" x="3192463" y="5268913"/>
          <p14:tracePt t="102430" x="3205163" y="5268913"/>
          <p14:tracePt t="102453" x="3216275" y="5268913"/>
          <p14:tracePt t="102466" x="3228975" y="5268913"/>
          <p14:tracePt t="102491" x="3254375" y="5268913"/>
          <p14:tracePt t="102502" x="3267075" y="5268913"/>
          <p14:tracePt t="102514" x="3279775" y="5268913"/>
          <p14:tracePt t="102529" x="3305175" y="5268913"/>
          <p14:tracePt t="102543" x="3317875" y="5268913"/>
          <p14:tracePt t="102562" x="3354388" y="5268913"/>
          <p14:tracePt t="102576" x="3379788" y="5268913"/>
          <p14:tracePt t="102594" x="3405188" y="5268913"/>
          <p14:tracePt t="102611" x="3479800" y="5268913"/>
          <p14:tracePt t="102631" x="3530600" y="5268913"/>
          <p14:tracePt t="102643" x="3567113" y="5268913"/>
          <p14:tracePt t="102663" x="3643313" y="5268913"/>
          <p14:tracePt t="102677" x="3679825" y="5268913"/>
          <p14:tracePt t="102696" x="3767138" y="5268913"/>
          <p14:tracePt t="102710" x="3805238" y="5268913"/>
          <p14:tracePt t="102727" x="3843338" y="5268913"/>
          <p14:tracePt t="102744" x="3917950" y="5268913"/>
          <p14:tracePt t="102762" x="3943350" y="5268913"/>
          <p14:tracePt t="102776" x="3979863" y="5268913"/>
          <p14:tracePt t="102794" x="4056063" y="5268913"/>
          <p14:tracePt t="102811" x="4092575" y="5268913"/>
          <p14:tracePt t="102832" x="4168775" y="5268913"/>
          <p14:tracePt t="102845" x="4217988" y="5268913"/>
          <p14:tracePt t="102862" x="4256088" y="5268913"/>
          <p14:tracePt t="102878" x="4343400" y="5305425"/>
          <p14:tracePt t="103181" x="4356100" y="5305425"/>
          <p14:tracePt t="103218" x="4368800" y="5305425"/>
          <p14:tracePt t="103242" x="4381500" y="5305425"/>
          <p14:tracePt t="103253" x="4394200" y="5305425"/>
          <p14:tracePt t="103278" x="4406900" y="5305425"/>
          <p14:tracePt t="103291" x="4418013" y="5294313"/>
          <p14:tracePt t="103303" x="4430713" y="5294313"/>
          <p14:tracePt t="103314" x="4456113" y="5281613"/>
          <p14:tracePt t="103328" x="4468813" y="5281613"/>
          <p14:tracePt t="103345" x="4494213" y="5281613"/>
          <p14:tracePt t="103367" x="4530725" y="5268913"/>
          <p14:tracePt t="103378" x="4543425" y="5256213"/>
          <p14:tracePt t="103399" x="4568825" y="5256213"/>
          <p14:tracePt t="103401" x="4594225" y="5256213"/>
          <p14:tracePt t="103412" x="4619625" y="5243513"/>
          <p14:tracePt t="103429" x="4656138" y="5230813"/>
          <p14:tracePt t="103444" x="4681538" y="5230813"/>
          <p14:tracePt t="103462" x="4756150" y="5218113"/>
          <p14:tracePt t="103479" x="4781550" y="5218113"/>
          <p14:tracePt t="103500" x="4856163" y="5218113"/>
          <p14:tracePt t="103513" x="4906963" y="5205413"/>
          <p14:tracePt t="103530" x="4956175" y="5194300"/>
          <p14:tracePt t="103533" x="5006975" y="5194300"/>
          <p14:tracePt t="103546" x="5045075" y="5194300"/>
          <p14:tracePt t="103563" x="5081588" y="5194300"/>
          <p14:tracePt t="103578" x="5119688" y="5181600"/>
          <p14:tracePt t="103580" x="5157788" y="5181600"/>
          <p14:tracePt t="103595" x="5207000" y="5168900"/>
          <p14:tracePt t="103612" x="5281613" y="5168900"/>
          <p14:tracePt t="103630" x="5394325" y="5168900"/>
          <p14:tracePt t="103644" x="5445125" y="5168900"/>
          <p14:tracePt t="103662" x="5507038" y="5156200"/>
          <p14:tracePt t="103678" x="5545138" y="5143500"/>
          <p14:tracePt t="103678" x="5607050" y="5143500"/>
          <p14:tracePt t="103696" x="5683250" y="5143500"/>
          <p14:tracePt t="103711" x="5745163" y="5130800"/>
          <p14:tracePt t="103730" x="5857875" y="5118100"/>
          <p14:tracePt t="103745" x="5895975" y="5105400"/>
          <p14:tracePt t="103762" x="5921375" y="5105400"/>
          <p14:tracePt t="104005" x="5932488" y="5105400"/>
          <p14:tracePt t="104017" x="5945188" y="5105400"/>
          <p14:tracePt t="104031" x="5957888" y="5105400"/>
          <p14:tracePt t="104041" x="5983288" y="5105400"/>
          <p14:tracePt t="104053" x="6008688" y="5105400"/>
          <p14:tracePt t="104065" x="6034088" y="5105400"/>
          <p14:tracePt t="104079" x="6057900" y="5105400"/>
          <p14:tracePt t="104097" x="6083300" y="5105400"/>
          <p14:tracePt t="104112" x="6108700" y="5105400"/>
          <p14:tracePt t="104131" x="6157913" y="5105400"/>
          <p14:tracePt t="104146" x="6183313" y="5105400"/>
          <p14:tracePt t="104165" x="6234113" y="5105400"/>
          <p14:tracePt t="104179" x="6259513" y="5105400"/>
          <p14:tracePt t="104196" x="6283325" y="5105400"/>
          <p14:tracePt t="104213" x="6359525" y="5118100"/>
          <p14:tracePt t="104230" x="6383338" y="5118100"/>
          <p14:tracePt t="104246" x="6408738" y="5130800"/>
          <p14:tracePt t="104247" x="6434138" y="5130800"/>
          <p14:tracePt t="104264" x="6459538" y="5130800"/>
          <p14:tracePt t="104280" x="6496050" y="5143500"/>
          <p14:tracePt t="104297" x="6546850" y="5156200"/>
          <p14:tracePt t="104313" x="6572250" y="5156200"/>
          <p14:tracePt t="104331" x="6596063" y="5168900"/>
          <p14:tracePt t="104346" x="6646863" y="5168900"/>
          <p14:tracePt t="104364" x="6672263" y="5168900"/>
          <p14:tracePt t="104380" x="6696075" y="5168900"/>
          <p14:tracePt t="104398" x="6721475" y="5168900"/>
          <p14:tracePt t="104413" x="6734175" y="5168900"/>
          <p14:tracePt t="104431" x="6746875" y="5168900"/>
          <p14:tracePt t="104446" x="6759575" y="5168900"/>
          <p14:tracePt t="104467" x="6772275" y="5168900"/>
          <p14:tracePt t="104480" x="6772275" y="5156200"/>
          <p14:tracePt t="104503" x="6784975" y="5156200"/>
          <p14:tracePt t="104661" x="6797675" y="5156200"/>
          <p14:tracePt t="104672" x="6808788" y="5143500"/>
          <p14:tracePt t="104697" x="6821488" y="5143500"/>
          <p14:tracePt t="104708" x="6834188" y="5143500"/>
          <p14:tracePt t="104721" x="6846888" y="5143500"/>
          <p14:tracePt t="104733" x="6872288" y="5130800"/>
          <p14:tracePt t="104748" x="6884988" y="5130800"/>
          <p14:tracePt t="104768" x="6910388" y="5118100"/>
          <p14:tracePt t="104771" x="6934200" y="5118100"/>
          <p14:tracePt t="104783" x="6972300" y="5105400"/>
          <p14:tracePt t="104800" x="7034213" y="5092700"/>
          <p14:tracePt t="104816" x="7097713" y="5081588"/>
          <p14:tracePt t="104832" x="7259638" y="5030788"/>
          <p14:tracePt t="104849" x="7359650" y="5005388"/>
          <p14:tracePt t="104865" x="7485063" y="4981575"/>
          <p14:tracePt t="104882" x="7773988" y="4892675"/>
          <p14:tracePt t="104900" x="8048625" y="4768850"/>
          <p14:tracePt t="120409" x="8048625" y="4756150"/>
          <p14:tracePt t="120444" x="8048625" y="4743450"/>
          <p14:tracePt t="120480" x="8035925" y="4743450"/>
          <p14:tracePt t="120493" x="8023225" y="4743450"/>
          <p14:tracePt t="120517" x="8010525" y="4743450"/>
          <p14:tracePt t="120543" x="7986713" y="4743450"/>
          <p14:tracePt t="120554" x="7948613" y="4743450"/>
          <p14:tracePt t="120566" x="7910513" y="4756150"/>
          <p14:tracePt t="120578" x="7874000" y="4768850"/>
          <p14:tracePt t="120595" x="7835900" y="4805363"/>
          <p14:tracePt t="120606" x="7773988" y="4856163"/>
          <p14:tracePt t="120623" x="7697788" y="4905375"/>
          <p14:tracePt t="120643" x="7459663" y="5068888"/>
          <p14:tracePt t="120656" x="7323138" y="5168900"/>
          <p14:tracePt t="120674" x="6921500" y="5430838"/>
          <p14:tracePt t="120689" x="6646863" y="5607050"/>
          <p14:tracePt t="120707" x="6396038" y="5794375"/>
          <p14:tracePt t="120722" x="5832475" y="6157913"/>
          <p14:tracePt t="120741" x="5657850" y="6257925"/>
          <p14:tracePt t="120755" x="5557838" y="6332538"/>
          <p14:tracePt t="120774" x="5419725" y="6407150"/>
          <p14:tracePt t="120789" x="5357813" y="6432550"/>
          <p14:tracePt t="120809" x="5319713" y="6432550"/>
          <p14:tracePt t="120990" x="5307013" y="6432550"/>
          <p14:tracePt t="121014" x="5294313" y="6432550"/>
          <p14:tracePt t="121026" x="5257800" y="6432550"/>
          <p14:tracePt t="121039" x="5207000" y="6432550"/>
          <p14:tracePt t="121052" x="5132388" y="6432550"/>
          <p14:tracePt t="121064" x="5006975" y="6432550"/>
          <p14:tracePt t="121077" x="4881563" y="6445250"/>
          <p14:tracePt t="121092" x="4732338" y="6457950"/>
          <p14:tracePt t="121109" x="4581525" y="6457950"/>
          <p14:tracePt t="121113" x="4456113" y="6457950"/>
          <p14:tracePt t="121124" x="4356100" y="6457950"/>
          <p14:tracePt t="121145" x="4256088" y="6457950"/>
          <p14:tracePt t="121147" x="4156075" y="6457950"/>
          <p14:tracePt t="121160" x="4056063" y="6457950"/>
          <p14:tracePt t="121175" x="3992563" y="6457950"/>
          <p14:tracePt t="121191" x="3917950" y="6457950"/>
          <p14:tracePt t="121209" x="3805238" y="6432550"/>
          <p14:tracePt t="121224" x="3756025" y="6419850"/>
          <p14:tracePt t="121246" x="3679825" y="6381750"/>
          <p14:tracePt t="121258" x="3643313" y="6370638"/>
          <p14:tracePt t="121276" x="3617913" y="6357938"/>
          <p14:tracePt t="121293" x="3567113" y="6307138"/>
          <p14:tracePt t="121309" x="3530600" y="6281738"/>
          <p14:tracePt t="121326" x="3505200" y="6269038"/>
          <p14:tracePt t="121345" x="3479800" y="6245225"/>
          <p14:tracePt t="121359" x="3479800" y="6232525"/>
          <p14:tracePt t="121377" x="3467100" y="6232525"/>
          <p14:tracePt t="121381" x="3467100" y="6219825"/>
          <p14:tracePt t="121585" x="3454400" y="6219825"/>
          <p14:tracePt t="121620" x="3441700" y="6219825"/>
          <p14:tracePt t="121633" x="3417888" y="6219825"/>
          <p14:tracePt t="121646" x="3367088" y="6207125"/>
          <p14:tracePt t="121657" x="3328988" y="6207125"/>
          <p14:tracePt t="121669" x="3292475" y="6207125"/>
          <p14:tracePt t="121682" x="3241675" y="6207125"/>
          <p14:tracePt t="121694" x="3192463" y="6207125"/>
          <p14:tracePt t="121711" x="3128963" y="6207125"/>
          <p14:tracePt t="121727" x="3079750" y="6207125"/>
          <p14:tracePt t="121729" x="3028950" y="6207125"/>
          <p14:tracePt t="121746" x="2979738" y="6207125"/>
          <p14:tracePt t="121760" x="2941638" y="6207125"/>
          <p14:tracePt t="121778" x="2890838" y="6207125"/>
          <p14:tracePt t="121780" x="2854325" y="6207125"/>
          <p14:tracePt t="121794" x="2816225" y="6207125"/>
          <p14:tracePt t="121813" x="2778125" y="6207125"/>
          <p14:tracePt t="121816" x="2754313" y="6207125"/>
          <p14:tracePt t="121828" x="2728913" y="6207125"/>
          <p14:tracePt t="121843" x="2703513" y="6207125"/>
          <p14:tracePt t="121860" x="2678113" y="6207125"/>
          <p14:tracePt t="121878" x="2628900" y="6207125"/>
          <p14:tracePt t="121893" x="2603500" y="6207125"/>
          <p14:tracePt t="121913" x="2554288" y="6207125"/>
          <p14:tracePt t="121927" x="2528888" y="6207125"/>
          <p14:tracePt t="121944" x="2516188" y="6207125"/>
          <p14:tracePt t="121962" x="2503488" y="6207125"/>
          <p14:tracePt t="122191" x="2490788" y="6207125"/>
          <p14:tracePt t="122203" x="2478088" y="6207125"/>
          <p14:tracePt t="122228" x="2465388" y="6207125"/>
          <p14:tracePt t="122240" x="2428875" y="6207125"/>
          <p14:tracePt t="122253" x="2403475" y="6207125"/>
          <p14:tracePt t="122263" x="2365375" y="6194425"/>
          <p14:tracePt t="122278" x="2328863" y="6194425"/>
          <p14:tracePt t="122295" x="2290763" y="6181725"/>
          <p14:tracePt t="122313" x="2228850" y="6169025"/>
          <p14:tracePt t="122328" x="2203450" y="6157913"/>
          <p14:tracePt t="122345" x="2178050" y="6157913"/>
          <p14:tracePt t="122363" x="2116138" y="6157913"/>
          <p14:tracePt t="122380" x="2103438" y="6157913"/>
          <p14:tracePt t="122395" x="2090738" y="6145213"/>
          <p14:tracePt t="122397" x="2065338" y="6145213"/>
          <p14:tracePt t="122414" x="2039938" y="6132513"/>
          <p14:tracePt t="122428" x="2027238" y="6132513"/>
          <p14:tracePt t="122447" x="1990725" y="6119813"/>
          <p14:tracePt t="122462" x="1990725" y="6107113"/>
          <p14:tracePt t="122479" x="1965325" y="6107113"/>
          <p14:tracePt t="122496" x="1952625" y="6094413"/>
          <p14:tracePt t="122512" x="1939925" y="6094413"/>
          <p14:tracePt t="122529" x="1927225" y="6069013"/>
          <p14:tracePt t="122545" x="1914525" y="6069013"/>
          <p14:tracePt t="122562" x="1914525" y="6056313"/>
          <p14:tracePt t="122581" x="1903413" y="6045200"/>
          <p14:tracePt t="122616" x="1903413" y="6032500"/>
          <p14:tracePt t="122651" x="1903413" y="6019800"/>
          <p14:tracePt t="122858" x="1914525" y="6019800"/>
          <p14:tracePt t="123002" x="1927225" y="6019800"/>
          <p14:tracePt t="123039" x="1939925" y="6019800"/>
          <p14:tracePt t="123053" x="1952625" y="6019800"/>
          <p14:tracePt t="123076" x="1965325" y="6007100"/>
          <p14:tracePt t="123088" x="1990725" y="6007100"/>
          <p14:tracePt t="123101" x="2003425" y="6007100"/>
          <p14:tracePt t="123112" x="2014538" y="6007100"/>
          <p14:tracePt t="123129" x="2039938" y="6007100"/>
          <p14:tracePt t="123146" x="2065338" y="5994400"/>
          <p14:tracePt t="123162" x="2103438" y="5994400"/>
          <p14:tracePt t="123180" x="2127250" y="5994400"/>
          <p14:tracePt t="123196" x="2165350" y="5994400"/>
          <p14:tracePt t="123213" x="2239963" y="5981700"/>
          <p14:tracePt t="123229" x="2278063" y="5981700"/>
          <p14:tracePt t="123247" x="2339975" y="5981700"/>
          <p14:tracePt t="123262" x="2378075" y="5981700"/>
          <p14:tracePt t="123280" x="2403475" y="5969000"/>
          <p14:tracePt t="123282" x="2428875" y="5969000"/>
          <p14:tracePt t="123296" x="2452688" y="5969000"/>
          <p14:tracePt t="123314" x="2478088" y="5969000"/>
          <p14:tracePt t="123330" x="2528888" y="5969000"/>
          <p14:tracePt t="123346" x="2554288" y="5969000"/>
          <p14:tracePt t="123363" x="2565400" y="5969000"/>
          <p14:tracePt t="123380" x="2603500" y="5969000"/>
          <p14:tracePt t="123396" x="2641600" y="5969000"/>
          <p14:tracePt t="123413" x="2667000" y="5969000"/>
          <p14:tracePt t="123429" x="2741613" y="5969000"/>
          <p14:tracePt t="123447" x="2778125" y="5969000"/>
          <p14:tracePt t="123463" x="2828925" y="5969000"/>
          <p14:tracePt t="123464" x="2867025" y="5969000"/>
          <p14:tracePt t="123479" x="2903538" y="5969000"/>
          <p14:tracePt t="123496" x="2941638" y="5969000"/>
          <p14:tracePt t="123514" x="3041650" y="5969000"/>
          <p14:tracePt t="123530" x="3092450" y="5969000"/>
          <p14:tracePt t="123547" x="3128963" y="5969000"/>
          <p14:tracePt t="123549" x="3154363" y="5969000"/>
          <p14:tracePt t="123563" x="3192463" y="5969000"/>
          <p14:tracePt t="123581" x="3205163" y="5969000"/>
          <p14:tracePt t="123597" x="3254375" y="5969000"/>
          <p14:tracePt t="123622" x="3267075" y="5969000"/>
          <p14:tracePt t="123865" x="3279775" y="5969000"/>
          <p14:tracePt t="123877" x="3292475" y="5969000"/>
          <p14:tracePt t="123891" x="3305175" y="5969000"/>
          <p14:tracePt t="123901" x="3328988" y="5969000"/>
          <p14:tracePt t="123915" x="3341688" y="5956300"/>
          <p14:tracePt t="123932" x="3367088" y="5956300"/>
          <p14:tracePt t="123951" x="3405188" y="5945188"/>
          <p14:tracePt t="123965" x="3429000" y="5945188"/>
          <p14:tracePt t="123983" x="3467100" y="5945188"/>
          <p14:tracePt t="124000" x="3541713" y="5945188"/>
          <p14:tracePt t="124017" x="3579813" y="5945188"/>
          <p14:tracePt t="124033" x="3617913" y="5945188"/>
          <p14:tracePt t="124034" x="3654425" y="5945188"/>
          <p14:tracePt t="124057" x="3705225" y="5945188"/>
          <p14:tracePt t="124059" x="3756025" y="5945188"/>
          <p14:tracePt t="124073" x="3830638" y="5945188"/>
          <p14:tracePt t="124085" x="3892550" y="5945188"/>
          <p14:tracePt t="124100" x="3956050" y="5956300"/>
          <p14:tracePt t="124117" x="4005263" y="5956300"/>
          <p14:tracePt t="124133" x="4081463" y="5969000"/>
          <p14:tracePt t="124151" x="4130675" y="5981700"/>
          <p14:tracePt t="124166" x="4168775" y="5981700"/>
          <p14:tracePt t="124168" x="4230688" y="5994400"/>
          <p14:tracePt t="124183" x="4281488" y="6007100"/>
          <p14:tracePt t="124199" x="4318000" y="6019800"/>
          <p14:tracePt t="124218" x="4381500" y="6032500"/>
          <p14:tracePt t="124233" x="4406900" y="6032500"/>
          <p14:tracePt t="124251" x="4430713" y="6032500"/>
          <p14:tracePt t="124254" x="4443413" y="6032500"/>
          <p14:tracePt t="124557" x="4456113" y="6032500"/>
          <p14:tracePt t="124568" x="4468813" y="6032500"/>
          <p14:tracePt t="124581" x="4481513" y="6032500"/>
          <p14:tracePt t="124606" x="4494213" y="6032500"/>
          <p14:tracePt t="124620" x="4506913" y="6032500"/>
          <p14:tracePt t="124629" x="4518025" y="6032500"/>
          <p14:tracePt t="124641" x="4543425" y="6032500"/>
          <p14:tracePt t="124653" x="4568825" y="6032500"/>
          <p14:tracePt t="124667" x="4606925" y="6032500"/>
          <p14:tracePt t="124686" x="4630738" y="6032500"/>
          <p14:tracePt t="124701" x="4668838" y="6032500"/>
          <p14:tracePt t="124703" x="4706938" y="6032500"/>
          <p14:tracePt t="124719" x="4743450" y="6032500"/>
          <p14:tracePt t="124735" x="4781550" y="6032500"/>
          <p14:tracePt t="124752" x="4894263" y="6032500"/>
          <p14:tracePt t="124768" x="4945063" y="6032500"/>
          <p14:tracePt t="124786" x="5032375" y="6032500"/>
          <p14:tracePt t="124801" x="5068888" y="6032500"/>
          <p14:tracePt t="124819" x="5119688" y="6032500"/>
          <p14:tracePt t="124835" x="5245100" y="6032500"/>
          <p14:tracePt t="124852" x="5294313" y="6032500"/>
          <p14:tracePt t="124868" x="5332413" y="6032500"/>
          <p14:tracePt t="124888" x="5457825" y="6032500"/>
          <p14:tracePt t="124905" x="5519738" y="6032500"/>
          <p14:tracePt t="124920" x="5683250" y="6019800"/>
          <p14:tracePt t="124935" x="5732463" y="6019800"/>
          <p14:tracePt t="124952" x="5783263" y="6019800"/>
          <p14:tracePt t="124969" x="5883275" y="6019800"/>
          <p14:tracePt t="124985" x="5932488" y="6019800"/>
          <p14:tracePt t="125002" x="5957888" y="6019800"/>
          <p14:tracePt t="125020" x="5983288" y="6019800"/>
          <p14:tracePt t="125393" x="5995988" y="6019800"/>
          <p14:tracePt t="125430" x="6008688" y="6019800"/>
          <p14:tracePt t="125502" x="6021388" y="6019800"/>
          <p14:tracePt t="125527" x="6034088" y="6019800"/>
          <p14:tracePt t="125551" x="6045200" y="6019800"/>
          <p14:tracePt t="125563" x="6057900" y="6019800"/>
          <p14:tracePt t="125587" x="6070600" y="6019800"/>
          <p14:tracePt t="125599" x="6096000" y="6019800"/>
          <p14:tracePt t="125611" x="6108700" y="6019800"/>
          <p14:tracePt t="125623" x="6134100" y="6007100"/>
          <p14:tracePt t="125636" x="6157913" y="6007100"/>
          <p14:tracePt t="125652" x="6196013" y="6007100"/>
          <p14:tracePt t="125668" x="6234113" y="6007100"/>
          <p14:tracePt t="125685" x="6296025" y="6007100"/>
          <p14:tracePt t="125702" x="6334125" y="6007100"/>
          <p14:tracePt t="125720" x="6370638" y="6007100"/>
          <p14:tracePt t="125735" x="6459538" y="6007100"/>
          <p14:tracePt t="125753" x="6496050" y="6007100"/>
          <p14:tracePt t="125769" x="6546850" y="6007100"/>
          <p14:tracePt t="125786" x="6572250" y="6007100"/>
          <p14:tracePt t="125802" x="6584950" y="6007100"/>
          <p14:tracePt t="125820" x="6634163" y="6007100"/>
          <p14:tracePt t="125835" x="6672263" y="5994400"/>
          <p14:tracePt t="125854" x="6708775" y="5994400"/>
          <p14:tracePt t="125855" x="6746875" y="5994400"/>
          <p14:tracePt t="125869" x="6784975" y="5994400"/>
          <p14:tracePt t="125887" x="6808788" y="5994400"/>
          <p14:tracePt t="125903" x="6910388" y="5981700"/>
          <p14:tracePt t="125919" x="6985000" y="5969000"/>
          <p14:tracePt t="125936" x="7059613" y="5969000"/>
          <p14:tracePt t="125953" x="7223125" y="5969000"/>
          <p14:tracePt t="125969" x="7297738" y="5956300"/>
          <p14:tracePt t="125987" x="7385050" y="5945188"/>
          <p14:tracePt t="126003" x="7561263" y="5945188"/>
          <p14:tracePt t="126022" x="7623175" y="5932488"/>
          <p14:tracePt t="126024" x="7697788" y="5932488"/>
          <p14:tracePt t="126036" x="7761288" y="5919788"/>
          <p14:tracePt t="126054" x="7835900" y="5919788"/>
          <p14:tracePt t="126070" x="7897813" y="5919788"/>
          <p14:tracePt t="126086" x="8023225" y="5907088"/>
          <p14:tracePt t="126103" x="8074025" y="5907088"/>
          <p14:tracePt t="126121" x="8161338" y="5894388"/>
          <p14:tracePt t="126137" x="8199438" y="5894388"/>
          <p14:tracePt t="126155" x="8248650" y="5894388"/>
          <p14:tracePt t="126170" x="8324850" y="5894388"/>
          <p14:tracePt t="126188" x="8361363" y="5894388"/>
          <p14:tracePt t="126204" x="8386763" y="5894388"/>
          <p14:tracePt t="126205" x="8412163" y="5894388"/>
          <p14:tracePt t="126220" x="8424863" y="5894388"/>
          <p14:tracePt t="126237" x="8435975" y="5894388"/>
          <p14:tracePt t="126266" x="8448675" y="5894388"/>
          <p14:tracePt t="126631" x="8448675" y="5881688"/>
          <p14:tracePt t="126693" x="8448675" y="5868988"/>
          <p14:tracePt t="126716" x="8435975" y="5868988"/>
          <p14:tracePt t="126729" x="8424863" y="5868988"/>
          <p14:tracePt t="126751" x="8424863" y="5856288"/>
          <p14:tracePt t="126764" x="8412163" y="5856288"/>
          <p14:tracePt t="126789" x="8399463" y="5856288"/>
          <p14:tracePt t="126801" x="8374063" y="5856288"/>
          <p14:tracePt t="126813" x="8348663" y="5856288"/>
          <p14:tracePt t="126826" x="8324850" y="5856288"/>
          <p14:tracePt t="126838" x="8299450" y="5856288"/>
          <p14:tracePt t="126856" x="8261350" y="5856288"/>
          <p14:tracePt t="126873" x="8161338" y="5881688"/>
          <p14:tracePt t="126890" x="8123238" y="5907088"/>
          <p14:tracePt t="126906" x="8099425" y="5919788"/>
          <p14:tracePt t="126924" x="8048625" y="5932488"/>
          <p14:tracePt t="126939" x="8035925" y="5932488"/>
          <p14:tracePt t="126959" x="8023225" y="5932488"/>
          <p14:tracePt t="136432" x="7999413" y="5945188"/>
          <p14:tracePt t="136445" x="7974013" y="5945188"/>
          <p14:tracePt t="136456" x="7948613" y="5945188"/>
          <p14:tracePt t="136470" x="7923213" y="5956300"/>
          <p14:tracePt t="136482" x="7910513" y="5956300"/>
          <p14:tracePt t="136497" x="7874000" y="5956300"/>
          <p14:tracePt t="136518" x="7861300" y="5956300"/>
          <p14:tracePt t="136519" x="7823200" y="5969000"/>
          <p14:tracePt t="136530" x="7785100" y="5981700"/>
          <p14:tracePt t="136548" x="7748588" y="5994400"/>
          <p14:tracePt t="136563" x="7697788" y="6007100"/>
          <p14:tracePt t="136583" x="7623175" y="6045200"/>
          <p14:tracePt t="136597" x="7585075" y="6056313"/>
          <p14:tracePt t="136614" x="7497763" y="6094413"/>
          <p14:tracePt t="136631" x="7448550" y="6119813"/>
          <p14:tracePt t="136649" x="7385050" y="6132513"/>
          <p14:tracePt t="136663" x="7310438" y="6194425"/>
          <p14:tracePt t="136681" x="7259638" y="6207125"/>
          <p14:tracePt t="136697" x="7235825" y="6219825"/>
          <p14:tracePt t="136715" x="7197725" y="6232525"/>
          <p14:tracePt t="136731" x="7185025" y="6245225"/>
          <p14:tracePt t="136750" x="7159625" y="6257925"/>
          <p14:tracePt t="137027" x="7134225" y="6257925"/>
          <p14:tracePt t="137040" x="7110413" y="6257925"/>
          <p14:tracePt t="137053" x="7072313" y="6257925"/>
          <p14:tracePt t="137065" x="7046913" y="6257925"/>
          <p14:tracePt t="137077" x="7021513" y="6257925"/>
          <p14:tracePt t="137089" x="6985000" y="6257925"/>
          <p14:tracePt t="137101" x="6934200" y="6257925"/>
          <p14:tracePt t="137117" x="6859588" y="6269038"/>
          <p14:tracePt t="137133" x="6784975" y="6269038"/>
          <p14:tracePt t="137152" x="6634163" y="6269038"/>
          <p14:tracePt t="137166" x="6546850" y="6269038"/>
          <p14:tracePt t="137184" x="6459538" y="6269038"/>
          <p14:tracePt t="137187" x="6396038" y="6269038"/>
          <p14:tracePt t="137200" x="6308725" y="6269038"/>
          <p14:tracePt t="137218" x="6246813" y="6269038"/>
          <p14:tracePt t="137235" x="6070600" y="6269038"/>
          <p14:tracePt t="137253" x="5970588" y="6269038"/>
          <p14:tracePt t="137267" x="5857875" y="6269038"/>
          <p14:tracePt t="137286" x="5619750" y="6294438"/>
          <p14:tracePt t="137301" x="5432425" y="6307138"/>
          <p14:tracePt t="137317" x="5281613" y="6307138"/>
          <p14:tracePt t="137333" x="5019675" y="6307138"/>
          <p14:tracePt t="137351" x="4906963" y="6307138"/>
          <p14:tracePt t="137368" x="4656138" y="6257925"/>
          <p14:tracePt t="137385" x="4556125" y="6219825"/>
          <p14:tracePt t="137401" x="4468813" y="6207125"/>
          <p14:tracePt t="137418" x="4256088" y="6181725"/>
          <p14:tracePt t="137434" x="4156075" y="6181725"/>
          <p14:tracePt t="137453" x="3992563" y="6157913"/>
          <p14:tracePt t="137467" x="3930650" y="6157913"/>
          <p14:tracePt t="137484" x="3892550" y="6157913"/>
          <p14:tracePt t="137502" x="3779838" y="6145213"/>
          <p14:tracePt t="137519" x="3730625" y="6132513"/>
          <p14:tracePt t="137534" x="3679825" y="6132513"/>
          <p14:tracePt t="137551" x="3605213" y="6119813"/>
          <p14:tracePt t="137568" x="3567113" y="6107113"/>
          <p14:tracePt t="137586" x="3541713" y="6107113"/>
          <p14:tracePt t="137601" x="3530600" y="6107113"/>
          <p14:tracePt t="137624" x="3517900" y="6107113"/>
          <p14:tracePt t="137646" x="3505200" y="6107113"/>
          <p14:tracePt t="137660" x="3492500" y="6107113"/>
          <p14:tracePt t="137671" x="3479800" y="6094413"/>
          <p14:tracePt t="137694" x="3467100" y="6094413"/>
          <p14:tracePt t="137707" x="3454400" y="6094413"/>
          <p14:tracePt t="137731" x="3441700" y="6094413"/>
          <p14:tracePt t="137755" x="3429000" y="6094413"/>
          <p14:tracePt t="137768" x="3417888" y="6094413"/>
          <p14:tracePt t="137779" x="3405188" y="6081713"/>
          <p14:tracePt t="137792" x="3392488" y="6081713"/>
          <p14:tracePt t="137803" x="3392488" y="6069013"/>
          <p14:tracePt t="137818" x="3379788" y="6069013"/>
          <p14:tracePt t="137834" x="3367088" y="6069013"/>
          <p14:tracePt t="137854" x="3354388" y="6069013"/>
          <p14:tracePt t="138058" x="3354388" y="6056313"/>
          <p14:tracePt t="138144" x="3354388" y="6045200"/>
          <p14:tracePt t="138521" x="3367088" y="6045200"/>
          <p14:tracePt t="138532" x="3379788" y="6045200"/>
          <p14:tracePt t="138629" x="3392488" y="6045200"/>
          <p14:tracePt t="138655" x="3405188" y="6056313"/>
          <p14:tracePt t="138666" x="3417888" y="6056313"/>
          <p14:tracePt t="138678" x="3429000" y="6056313"/>
          <p14:tracePt t="138690" x="3467100" y="6069013"/>
          <p14:tracePt t="138703" x="3492500" y="6069013"/>
          <p14:tracePt t="138722" x="3530600" y="6069013"/>
          <p14:tracePt t="138736" x="3567113" y="6069013"/>
          <p14:tracePt t="138737" x="3617913" y="6069013"/>
          <p14:tracePt t="138753" x="3654425" y="6069013"/>
          <p14:tracePt t="138769" x="3705225" y="6069013"/>
          <p14:tracePt t="138787" x="3830638" y="6069013"/>
          <p14:tracePt t="138803" x="3892550" y="6069013"/>
          <p14:tracePt t="138823" x="3979863" y="6069013"/>
          <p14:tracePt t="138836" x="4017963" y="6069013"/>
          <p14:tracePt t="138853" x="4068763" y="6069013"/>
          <p14:tracePt t="138871" x="4130675" y="6069013"/>
          <p14:tracePt t="138887" x="4156075" y="6069013"/>
          <p14:tracePt t="138903" x="4181475" y="6069013"/>
          <p14:tracePt t="138922" x="4217988" y="6081713"/>
          <p14:tracePt t="138937" x="4230688" y="6081713"/>
          <p14:tracePt t="138956" x="4268788" y="6081713"/>
          <p14:tracePt t="138970" x="4268788" y="6094413"/>
          <p14:tracePt t="138988" x="4281488" y="6094413"/>
          <p14:tracePt t="139004" x="4294188" y="6094413"/>
          <p14:tracePt t="139005" x="4305300" y="6094413"/>
          <p14:tracePt t="139021" x="4318000" y="6094413"/>
          <p14:tracePt t="139037" x="4330700" y="6094413"/>
          <p14:tracePt t="139054" x="4368800" y="6094413"/>
          <p14:tracePt t="139070" x="4394200" y="6094413"/>
          <p14:tracePt t="139089" x="4430713" y="6094413"/>
          <p14:tracePt t="139104" x="4456113" y="6094413"/>
          <p14:tracePt t="139121" x="4481513" y="6094413"/>
          <p14:tracePt t="139137" x="4506913" y="6094413"/>
          <p14:tracePt t="139155" x="4518025" y="6094413"/>
          <p14:tracePt t="139170" x="4530725" y="6094413"/>
          <p14:tracePt t="139189" x="4543425" y="6094413"/>
          <p14:tracePt t="139204" x="4556125" y="6094413"/>
          <p14:tracePt t="139223" x="4568825" y="6094413"/>
          <p14:tracePt t="139248" x="4581525" y="6094413"/>
          <p14:tracePt t="139297" x="4594225" y="6094413"/>
          <p14:tracePt t="139346" x="4606925" y="6094413"/>
          <p14:tracePt t="139382" x="4619625" y="6094413"/>
          <p14:tracePt t="139418" x="4630738" y="6094413"/>
          <p14:tracePt t="139684" x="4630738" y="6081713"/>
          <p14:tracePt t="139769" x="4630738" y="6069013"/>
          <p14:tracePt t="139807" x="4630738" y="6056313"/>
          <p14:tracePt t="139832" x="4630738" y="6045200"/>
          <p14:tracePt t="139842" x="4630738" y="6032500"/>
          <p14:tracePt t="139867" x="4630738" y="6019800"/>
          <p14:tracePt t="139903" x="4630738" y="6007100"/>
          <p14:tracePt t="139943" x="4630738" y="5994400"/>
          <p14:tracePt t="140862" x="4643438" y="6007100"/>
          <p14:tracePt t="140874" x="4656138" y="6007100"/>
          <p14:tracePt t="140898" x="4668838" y="6019800"/>
          <p14:tracePt t="140923" x="4694238" y="6032500"/>
          <p14:tracePt t="140935" x="4706938" y="6032500"/>
          <p14:tracePt t="140946" x="4719638" y="6045200"/>
          <p14:tracePt t="140962" x="4732338" y="6045200"/>
          <p14:tracePt t="140977" x="4756150" y="6045200"/>
          <p14:tracePt t="140995" x="4781550" y="6045200"/>
          <p14:tracePt t="141010" x="4806950" y="6045200"/>
          <p14:tracePt t="141028" x="4832350" y="6045200"/>
          <p14:tracePt t="141030" x="4843463" y="6045200"/>
          <p14:tracePt t="141044" x="4881563" y="6045200"/>
          <p14:tracePt t="141060" x="4919663" y="6045200"/>
          <p14:tracePt t="141077" x="4956175" y="6045200"/>
          <p14:tracePt t="141094" x="5045075" y="6019800"/>
          <p14:tracePt t="141110" x="5106988" y="6019800"/>
          <p14:tracePt t="141127" x="5157788" y="6007100"/>
          <p14:tracePt t="141143" x="5294313" y="5994400"/>
          <p14:tracePt t="141164" x="5370513" y="5981700"/>
          <p14:tracePt t="141166" x="5432425" y="5981700"/>
          <p14:tracePt t="141178" x="5483225" y="5969000"/>
          <p14:tracePt t="141194" x="5532438" y="5969000"/>
          <p14:tracePt t="141210" x="5595938" y="5969000"/>
          <p14:tracePt t="141227" x="5719763" y="5969000"/>
          <p14:tracePt t="141243" x="5783263" y="5956300"/>
          <p14:tracePt t="141263" x="5883275" y="5956300"/>
          <p14:tracePt t="141277" x="5921375" y="5956300"/>
          <p14:tracePt t="141294" x="5970588" y="5956300"/>
          <p14:tracePt t="141310" x="6070600" y="5956300"/>
          <p14:tracePt t="141326" x="6121400" y="5956300"/>
          <p14:tracePt t="141343" x="6157913" y="5956300"/>
          <p14:tracePt t="141361" x="6234113" y="5956300"/>
          <p14:tracePt t="141376" x="6259513" y="5956300"/>
          <p14:tracePt t="141393" x="6283325" y="5956300"/>
          <p14:tracePt t="141395" x="6308725" y="5956300"/>
          <p14:tracePt t="141410" x="6334125" y="5956300"/>
          <p14:tracePt t="141427" x="6359525" y="5956300"/>
          <p14:tracePt t="141443" x="6408738" y="5956300"/>
          <p14:tracePt t="141461" x="6421438" y="5956300"/>
          <p14:tracePt t="141477" x="6434138" y="5956300"/>
          <p14:tracePt t="141493" x="6446838" y="5956300"/>
          <p14:tracePt t="141510" x="6459538" y="5956300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309620" y="555752"/>
            <a:ext cx="5699760" cy="106680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sz="3200" b="1">
                <a:solidFill>
                  <a:srgbClr val="ED7D31"/>
                </a:solidFill>
                <a:latin typeface="Alexandria"/>
                <a:ea typeface="Alexandria"/>
                <a:cs typeface="Alexandria"/>
              </a:rPr>
              <a:t>Following the Patient Through the Visit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80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2308" y="2095405"/>
            <a:ext cx="10297160" cy="3717687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Ø"/>
            </a:pPr>
            <a:r>
              <a:rPr sz="2400" dirty="0">
                <a:latin typeface="Alexandria"/>
              </a:rPr>
              <a:t>Measure time from arrival until room placement.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Ø"/>
            </a:pPr>
            <a:r>
              <a:rPr sz="2400" dirty="0">
                <a:latin typeface="Alexandria"/>
              </a:rPr>
              <a:t>Measure waiting time inside the room.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Ø"/>
            </a:pPr>
            <a:r>
              <a:rPr sz="2400" dirty="0">
                <a:latin typeface="Alexandria"/>
              </a:rPr>
              <a:t>Record time spent with the nurse and physician.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Ø"/>
            </a:pPr>
            <a:r>
              <a:rPr sz="2400" dirty="0">
                <a:latin typeface="Alexandria"/>
              </a:rPr>
              <a:t>Calculate the total visit time.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Ø"/>
            </a:pPr>
            <a:r>
              <a:rPr sz="2400" dirty="0">
                <a:latin typeface="Alexandria"/>
              </a:rPr>
              <a:t>Use the data to improve flow, resources, and satisfaction.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969"/>
    </mc:Choice>
    <mc:Fallback xmlns="">
      <p:transition spd="slow" advTm="93969"/>
    </mc:Fallback>
  </mc:AlternateContent>
  <p:extLst>
    <p:ext uri="{3A86A75C-4F4B-4683-9AE1-C65F6400EC91}">
      <p14:laserTraceLst xmlns:p14="http://schemas.microsoft.com/office/powerpoint/2010/main">
        <p14:tracePtLst>
          <p14:tracePt t="3521" x="3419475" y="6170613"/>
          <p14:tracePt t="3894" x="2565400" y="6770688"/>
          <p14:tracePt t="3905" x="2641600" y="6707188"/>
          <p14:tracePt t="3917" x="2728913" y="6632575"/>
          <p14:tracePt t="3932" x="2803525" y="6557963"/>
          <p14:tracePt t="3949" x="2879725" y="6519863"/>
          <p14:tracePt t="3970" x="3054350" y="6432550"/>
          <p14:tracePt t="3982" x="3167063" y="6381750"/>
          <p14:tracePt t="4000" x="3305175" y="6345238"/>
          <p14:tracePt t="4004" x="3429000" y="6294438"/>
          <p14:tracePt t="4017" x="3567113" y="6245225"/>
          <p14:tracePt t="4033" x="3705225" y="6207125"/>
          <p14:tracePt t="4050" x="3867150" y="6157913"/>
          <p14:tracePt t="4053" x="4017963" y="6119813"/>
          <p14:tracePt t="4068" x="4156075" y="6081713"/>
          <p14:tracePt t="4082" x="4294188" y="6045200"/>
          <p14:tracePt t="4101" x="4606925" y="5945188"/>
          <p14:tracePt t="4116" x="4781550" y="5894388"/>
          <p14:tracePt t="4133" x="4932363" y="5856288"/>
          <p14:tracePt t="4150" x="5270500" y="5819775"/>
          <p14:tracePt t="4167" x="5407025" y="5781675"/>
          <p14:tracePt t="4184" x="5557838" y="5768975"/>
          <p14:tracePt t="4200" x="5632450" y="5743575"/>
          <p14:tracePt t="4379" x="5645150" y="5743575"/>
          <p14:tracePt t="4391" x="5657850" y="5743575"/>
          <p14:tracePt t="4415" x="5683250" y="5743575"/>
          <p14:tracePt t="4427" x="5695950" y="5743575"/>
          <p14:tracePt t="4441" x="5719763" y="5743575"/>
          <p14:tracePt t="4451" x="5757863" y="5743575"/>
          <p14:tracePt t="4468" x="5821363" y="5732463"/>
          <p14:tracePt t="4484" x="5908675" y="5707063"/>
          <p14:tracePt t="4503" x="6170613" y="5630863"/>
          <p14:tracePt t="4516" x="6321425" y="5594350"/>
          <p14:tracePt t="4534" x="6559550" y="5530850"/>
          <p14:tracePt t="4536" x="6859588" y="5468938"/>
          <p14:tracePt t="4549" x="7159625" y="5394325"/>
          <p14:tracePt t="4568" x="7561263" y="5318125"/>
          <p14:tracePt t="4583" x="7823200" y="5256213"/>
          <p14:tracePt t="4584" x="8086725" y="5230813"/>
          <p14:tracePt t="4600" x="8335963" y="5205413"/>
          <p14:tracePt t="4617" x="8499475" y="5181600"/>
          <p14:tracePt t="4634" x="8712200" y="5143500"/>
          <p14:tracePt t="4649" x="8786813" y="5105400"/>
          <p14:tracePt t="4669" x="8863013" y="5056188"/>
          <p14:tracePt t="4864" x="8874125" y="5056188"/>
          <p14:tracePt t="4876" x="8886825" y="5056188"/>
          <p14:tracePt t="4889" x="8899525" y="5056188"/>
          <p14:tracePt t="4904" x="8924925" y="5056188"/>
          <p14:tracePt t="4918" x="8963025" y="5043488"/>
          <p14:tracePt t="4936" x="9024938" y="5030788"/>
          <p14:tracePt t="4938" x="9150350" y="5005388"/>
          <p14:tracePt t="4951" x="9250363" y="4968875"/>
          <p14:tracePt t="4971" x="9375775" y="4943475"/>
          <p14:tracePt t="4974" x="9475788" y="4918075"/>
          <p14:tracePt t="4986" x="9563100" y="4892675"/>
          <p14:tracePt t="5002" x="9650413" y="4879975"/>
          <p14:tracePt t="5018" x="9701213" y="4868863"/>
          <p14:tracePt t="5041" x="9775825" y="4843463"/>
          <p14:tracePt t="5052" x="9788525" y="4830763"/>
          <p14:tracePt t="5069" x="9801225" y="4818063"/>
          <p14:tracePt t="5108" x="9801225" y="4805363"/>
          <p14:tracePt t="5229" x="9813925" y="4792663"/>
          <p14:tracePt t="5265" x="9813925" y="4779963"/>
          <p14:tracePt t="5277" x="9813925" y="4768850"/>
          <p14:tracePt t="5288" x="9826625" y="4768850"/>
          <p14:tracePt t="5313" x="9839325" y="4768850"/>
          <p14:tracePt t="5325" x="9839325" y="4756150"/>
          <p14:tracePt t="5351" x="9852025" y="4756150"/>
          <p14:tracePt t="5376" x="9852025" y="4743450"/>
          <p14:tracePt t="5422" x="9863138" y="4743450"/>
          <p14:tracePt t="5495" x="9875838" y="4743450"/>
          <p14:tracePt t="5507" x="9875838" y="4730750"/>
          <p14:tracePt t="5521" x="9888538" y="4718050"/>
          <p14:tracePt t="10786" x="9888538" y="4705350"/>
          <p14:tracePt t="10799" x="9875838" y="4692650"/>
          <p14:tracePt t="10811" x="9863138" y="4667250"/>
          <p14:tracePt t="10822" x="9852025" y="4643438"/>
          <p14:tracePt t="10834" x="9839325" y="4630738"/>
          <p14:tracePt t="10851" x="9839325" y="4605338"/>
          <p14:tracePt t="10867" x="9826625" y="4579938"/>
          <p14:tracePt t="10885" x="9801225" y="4530725"/>
          <p14:tracePt t="10900" x="9788525" y="4505325"/>
          <p14:tracePt t="10920" x="9750425" y="4405313"/>
          <p14:tracePt t="10933" x="9739313" y="4354513"/>
          <p14:tracePt t="10951" x="9713913" y="4330700"/>
          <p14:tracePt t="10968" x="9688513" y="4254500"/>
          <p14:tracePt t="10985" x="9675813" y="4230688"/>
          <p14:tracePt t="11000" x="9663113" y="4205288"/>
          <p14:tracePt t="11018" x="9650413" y="4167188"/>
          <p14:tracePt t="11034" x="9650413" y="4154488"/>
          <p14:tracePt t="11053" x="9650413" y="4141788"/>
          <p14:tracePt t="11067" x="9650413" y="4129088"/>
          <p14:tracePt t="11091" x="9650413" y="4117975"/>
          <p14:tracePt t="11114" x="9650413" y="4105275"/>
          <p14:tracePt t="11151" x="9663113" y="4105275"/>
          <p14:tracePt t="11162" x="9663113" y="4092575"/>
          <p14:tracePt t="11174" x="9688513" y="4092575"/>
          <p14:tracePt t="11188" x="9701213" y="4079875"/>
          <p14:tracePt t="11201" x="9726613" y="4067175"/>
          <p14:tracePt t="11219" x="9750425" y="4041775"/>
          <p14:tracePt t="11229" x="9788525" y="4029075"/>
          <p14:tracePt t="11235" x="9813925" y="4017963"/>
          <p14:tracePt t="11252" x="9826625" y="4005263"/>
          <p14:tracePt t="11268" x="9852025" y="3992563"/>
          <p14:tracePt t="11284" x="9863138" y="3979863"/>
          <p14:tracePt t="11301" x="9875838" y="3979863"/>
          <p14:tracePt t="11319" x="9888538" y="3979863"/>
          <p14:tracePt t="11335" x="9901238" y="3967163"/>
          <p14:tracePt t="14280" x="9888538" y="3954463"/>
          <p14:tracePt t="14296" x="9875838" y="3941763"/>
          <p14:tracePt t="14304" x="9863138" y="3941763"/>
          <p14:tracePt t="14316" x="9839325" y="3916363"/>
          <p14:tracePt t="14329" x="9813925" y="3905250"/>
          <p14:tracePt t="14342" x="9801225" y="3879850"/>
          <p14:tracePt t="14359" x="9763125" y="3867150"/>
          <p14:tracePt t="14377" x="9726613" y="3816350"/>
          <p14:tracePt t="14394" x="9675813" y="3779838"/>
          <p14:tracePt t="14410" x="9650413" y="3741738"/>
          <p14:tracePt t="14432" x="9563100" y="3679825"/>
          <p14:tracePt t="14442" x="9525000" y="3641725"/>
          <p14:tracePt t="14460" x="9501188" y="3603625"/>
          <p14:tracePt t="14463" x="9488488" y="3579813"/>
          <p14:tracePt t="14476" x="9450388" y="3541713"/>
          <p14:tracePt t="14494" x="9437688" y="3503613"/>
          <p14:tracePt t="14510" x="9401175" y="3441700"/>
          <p14:tracePt t="14530" x="9401175" y="3416300"/>
          <p14:tracePt t="14543" x="9375775" y="3390900"/>
          <p14:tracePt t="14562" x="9363075" y="3341688"/>
          <p14:tracePt t="14576" x="9363075" y="3328988"/>
          <p14:tracePt t="14595" x="9363075" y="3316288"/>
          <p14:tracePt t="14597" x="9363075" y="3303588"/>
          <p14:tracePt t="14620" x="9363075" y="3290888"/>
          <p14:tracePt t="14875" x="9337675" y="3278188"/>
          <p14:tracePt t="14887" x="9301163" y="3267075"/>
          <p14:tracePt t="14899" x="9275763" y="3241675"/>
          <p14:tracePt t="14912" x="9237663" y="3216275"/>
          <p14:tracePt t="14929" x="9188450" y="3178175"/>
          <p14:tracePt t="14945" x="9150350" y="3128963"/>
          <p14:tracePt t="14962" x="9075738" y="3065463"/>
          <p14:tracePt t="14978" x="9024938" y="3028950"/>
          <p14:tracePt t="14997" x="8963025" y="2978150"/>
          <p14:tracePt t="15011" x="8937625" y="2952750"/>
          <p14:tracePt t="15029" x="8899525" y="2928938"/>
          <p14:tracePt t="15045" x="8863013" y="2890838"/>
          <p14:tracePt t="15062" x="8837613" y="2865438"/>
          <p14:tracePt t="15079" x="8824913" y="2852738"/>
          <p14:tracePt t="15081" x="8824913" y="2828925"/>
          <p14:tracePt t="15096" x="8812213" y="2816225"/>
          <p14:tracePt t="15111" x="8799513" y="2790825"/>
          <p14:tracePt t="15130" x="8799513" y="2765425"/>
          <p14:tracePt t="15144" x="8799513" y="2752725"/>
          <p14:tracePt t="15162" x="8799513" y="2740025"/>
          <p14:tracePt t="15446" x="8786813" y="2728913"/>
          <p14:tracePt t="15457" x="8774113" y="2728913"/>
          <p14:tracePt t="15471" x="8750300" y="2716213"/>
          <p14:tracePt t="15480" x="8724900" y="2703513"/>
          <p14:tracePt t="15498" x="8699500" y="2690813"/>
          <p14:tracePt t="15512" x="8674100" y="2665413"/>
          <p14:tracePt t="15530" x="8599488" y="2616200"/>
          <p14:tracePt t="15545" x="8574088" y="2603500"/>
          <p14:tracePt t="15563" x="8548688" y="2578100"/>
          <p14:tracePt t="15580" x="8461375" y="2540000"/>
          <p14:tracePt t="15596" x="8435975" y="2516188"/>
          <p14:tracePt t="15613" x="8386763" y="2490788"/>
          <p14:tracePt t="15615" x="8361363" y="2478088"/>
          <p14:tracePt t="15632" x="8335963" y="2452688"/>
          <p14:tracePt t="15648" x="8312150" y="2439988"/>
          <p14:tracePt t="15650" x="8274050" y="2414588"/>
          <p14:tracePt t="15665" x="8261350" y="2403475"/>
          <p14:tracePt t="15679" x="8235950" y="2378075"/>
          <p14:tracePt t="15698" x="8212138" y="2352675"/>
          <p14:tracePt t="15701" x="8186738" y="2327275"/>
          <p14:tracePt t="15714" x="8161338" y="2303463"/>
          <p14:tracePt t="15730" x="8135938" y="2278063"/>
          <p14:tracePt t="15749" x="8086725" y="2214563"/>
          <p14:tracePt t="15763" x="8074025" y="2178050"/>
          <p14:tracePt t="15780" x="8048625" y="2152650"/>
          <p14:tracePt t="15802" x="8023225" y="2101850"/>
          <p14:tracePt t="15813" x="8010525" y="2078038"/>
          <p14:tracePt t="15831" x="7986713" y="2065338"/>
          <p14:tracePt t="15834" x="7986713" y="2039938"/>
          <p14:tracePt t="15847" x="7961313" y="2001838"/>
          <p14:tracePt t="15864" x="7948613" y="1989138"/>
          <p14:tracePt t="15880" x="7935913" y="1965325"/>
          <p14:tracePt t="15898" x="7910513" y="1901825"/>
          <p14:tracePt t="15913" x="7897813" y="1876425"/>
          <p14:tracePt t="15931" x="7874000" y="1827213"/>
          <p14:tracePt t="15947" x="7861300" y="1789113"/>
          <p14:tracePt t="15966" x="7835900" y="1765300"/>
          <p14:tracePt t="15968" x="7835900" y="1752600"/>
          <p14:tracePt t="15979" x="7823200" y="1727200"/>
          <p14:tracePt t="15997" x="7810500" y="1689100"/>
          <p14:tracePt t="16013" x="7810500" y="1663700"/>
          <p14:tracePt t="16015" x="7810500" y="1652588"/>
          <p14:tracePt t="16031" x="7810500" y="1627188"/>
          <p14:tracePt t="16047" x="7810500" y="1601788"/>
          <p14:tracePt t="16066" x="7797800" y="1552575"/>
          <p14:tracePt t="16081" x="7797800" y="1539875"/>
          <p14:tracePt t="16098" x="7797800" y="1527175"/>
          <p14:tracePt t="16101" x="7797800" y="1514475"/>
          <p14:tracePt t="16115" x="7797800" y="1501775"/>
          <p14:tracePt t="16130" x="7797800" y="1489075"/>
          <p14:tracePt t="16149" x="7797800" y="1463675"/>
          <p14:tracePt t="16174" x="7797800" y="1450975"/>
          <p14:tracePt t="16185" x="7797800" y="1439863"/>
          <p14:tracePt t="16210" x="7797800" y="1427163"/>
          <p14:tracePt t="16743" x="7810500" y="1427163"/>
          <p14:tracePt t="16938" x="7823200" y="1427163"/>
          <p14:tracePt t="17762" x="7835900" y="1427163"/>
          <p14:tracePt t="17775" x="7848600" y="1427163"/>
          <p14:tracePt t="17811" x="7861300" y="1427163"/>
          <p14:tracePt t="17848" x="7874000" y="1427163"/>
          <p14:tracePt t="17884" x="7886700" y="1427163"/>
          <p14:tracePt t="17944" x="7897813" y="1427163"/>
          <p14:tracePt t="18151" x="7910513" y="1427163"/>
          <p14:tracePt t="18211" x="7923213" y="1427163"/>
          <p14:tracePt t="18260" x="7935913" y="1427163"/>
          <p14:tracePt t="18273" x="7935913" y="1439863"/>
          <p14:tracePt t="18308" x="7948613" y="1439863"/>
          <p14:tracePt t="18333" x="7961313" y="1439863"/>
          <p14:tracePt t="18357" x="7961313" y="1450975"/>
          <p14:tracePt t="19219" x="7974013" y="1450975"/>
          <p14:tracePt t="19278" x="7986713" y="1450975"/>
          <p14:tracePt t="19303" x="7999413" y="1450975"/>
          <p14:tracePt t="19329" x="8010525" y="1450975"/>
          <p14:tracePt t="19352" x="8023225" y="1450975"/>
          <p14:tracePt t="19388" x="8035925" y="1450975"/>
          <p14:tracePt t="19414" x="8048625" y="1450975"/>
          <p14:tracePt t="19424" x="8061325" y="1450975"/>
          <p14:tracePt t="19461" x="8074025" y="1450975"/>
          <p14:tracePt t="19485" x="8086725" y="1450975"/>
          <p14:tracePt t="19523" x="8099425" y="1450975"/>
          <p14:tracePt t="19535" x="8110538" y="1450975"/>
          <p14:tracePt t="19571" x="8123238" y="1450975"/>
          <p14:tracePt t="19609" x="8135938" y="1450975"/>
          <p14:tracePt t="19630" x="8148638" y="1450975"/>
          <p14:tracePt t="19643" x="8161338" y="1450975"/>
          <p14:tracePt t="19668" x="8174038" y="1450975"/>
          <p14:tracePt t="19681" x="8186738" y="1450975"/>
          <p14:tracePt t="19703" x="8212138" y="1450975"/>
          <p14:tracePt t="19728" x="8223250" y="1463675"/>
          <p14:tracePt t="19741" x="8248650" y="1463675"/>
          <p14:tracePt t="19752" x="8261350" y="1476375"/>
          <p14:tracePt t="19764" x="8274050" y="1476375"/>
          <p14:tracePt t="19777" x="8286750" y="1489075"/>
          <p14:tracePt t="19789" x="8299450" y="1501775"/>
          <p14:tracePt t="19807" x="8324850" y="1514475"/>
          <p14:tracePt t="19823" x="8324850" y="1527175"/>
          <p14:tracePt t="19824" x="8348663" y="1539875"/>
          <p14:tracePt t="19841" x="8348663" y="1552575"/>
          <p14:tracePt t="19856" x="8361363" y="1563688"/>
          <p14:tracePt t="19873" x="8374063" y="1563688"/>
          <p14:tracePt t="20091" x="8386763" y="1576388"/>
          <p14:tracePt t="20104" x="8386763" y="1589088"/>
          <p14:tracePt t="20117" x="8399463" y="1589088"/>
          <p14:tracePt t="20128" x="8412163" y="1601788"/>
          <p14:tracePt t="20144" x="8424863" y="1601788"/>
          <p14:tracePt t="20158" x="8424863" y="1614488"/>
          <p14:tracePt t="20176" x="8435975" y="1627188"/>
          <p14:tracePt t="20178" x="8448675" y="1639888"/>
          <p14:tracePt t="20191" x="8461375" y="1639888"/>
          <p14:tracePt t="20212" x="8461375" y="1652588"/>
          <p14:tracePt t="20215" x="8486775" y="1663700"/>
          <p14:tracePt t="20226" x="8486775" y="1676400"/>
          <p14:tracePt t="20242" x="8499475" y="1676400"/>
          <p14:tracePt t="20258" x="8524875" y="1701800"/>
          <p14:tracePt t="20277" x="8548688" y="1727200"/>
          <p14:tracePt t="20291" x="8561388" y="1739900"/>
          <p14:tracePt t="20310" x="8586788" y="1765300"/>
          <p14:tracePt t="20324" x="8586788" y="1776413"/>
          <p14:tracePt t="20342" x="8599488" y="1776413"/>
          <p14:tracePt t="20359" x="8599488" y="1801813"/>
          <p14:tracePt t="20376" x="8612188" y="1801813"/>
          <p14:tracePt t="20391" x="8624888" y="1801813"/>
          <p14:tracePt t="20411" x="8624888" y="1814513"/>
          <p14:tracePt t="20457" x="8637588" y="1814513"/>
          <p14:tracePt t="20468" x="8637588" y="1827213"/>
          <p14:tracePt t="20516" x="8637588" y="1839913"/>
          <p14:tracePt t="20541" x="8637588" y="1852613"/>
          <p14:tracePt t="20554" x="8650288" y="1852613"/>
          <p14:tracePt t="20918" x="8650288" y="1865313"/>
          <p14:tracePt t="20942" x="8661400" y="1865313"/>
          <p14:tracePt t="20954" x="8661400" y="1876425"/>
          <p14:tracePt t="20966" x="8674100" y="1876425"/>
          <p14:tracePt t="20978" x="8674100" y="1889125"/>
          <p14:tracePt t="20993" x="8674100" y="1901825"/>
          <p14:tracePt t="21015" x="8686800" y="1914525"/>
          <p14:tracePt t="21028" x="8686800" y="1927225"/>
          <p14:tracePt t="21051" x="8699500" y="1939925"/>
          <p14:tracePt t="21062" x="8699500" y="1952625"/>
          <p14:tracePt t="21077" x="8712200" y="1952625"/>
          <p14:tracePt t="21094" x="8712200" y="1965325"/>
          <p14:tracePt t="21114" x="8724900" y="1978025"/>
          <p14:tracePt t="21126" x="8724900" y="1989138"/>
          <p14:tracePt t="21146" x="8737600" y="2001838"/>
          <p14:tracePt t="21149" x="8737600" y="2014538"/>
          <p14:tracePt t="21161" x="8750300" y="2027238"/>
          <p14:tracePt t="21178" x="8763000" y="2027238"/>
          <p14:tracePt t="21194" x="8763000" y="2052638"/>
          <p14:tracePt t="21211" x="8774113" y="2065338"/>
          <p14:tracePt t="21227" x="8774113" y="2078038"/>
          <p14:tracePt t="21245" x="8774113" y="2089150"/>
          <p14:tracePt t="21475" x="8774113" y="2101850"/>
          <p14:tracePt t="22204" x="8774113" y="2114550"/>
          <p14:tracePt t="22227" x="8774113" y="2139950"/>
          <p14:tracePt t="22239" x="8763000" y="2152650"/>
          <p14:tracePt t="22251" x="8750300" y="2178050"/>
          <p14:tracePt t="22263" x="8737600" y="2201863"/>
          <p14:tracePt t="22280" x="8712200" y="2239963"/>
          <p14:tracePt t="22295" x="8661400" y="2290763"/>
          <p14:tracePt t="22313" x="8537575" y="2439988"/>
          <p14:tracePt t="22328" x="8461375" y="2516188"/>
          <p14:tracePt t="22346" x="8361363" y="2616200"/>
          <p14:tracePt t="22362" x="8174038" y="2778125"/>
          <p14:tracePt t="22381" x="8099425" y="2852738"/>
          <p14:tracePt t="22397" x="7935913" y="2965450"/>
          <p14:tracePt t="22415" x="7861300" y="3016250"/>
          <p14:tracePt t="22430" x="7785100" y="3054350"/>
          <p14:tracePt t="22447" x="7685088" y="3090863"/>
          <p14:tracePt t="22464" x="7673975" y="3116263"/>
          <p14:tracePt t="22482" x="7661275" y="3116263"/>
          <p14:tracePt t="22497" x="7648575" y="3116263"/>
          <p14:tracePt t="24594" x="7635875" y="3116263"/>
          <p14:tracePt t="24642" x="7623175" y="3116263"/>
          <p14:tracePt t="24666" x="7610475" y="3116263"/>
          <p14:tracePt t="24678" x="7597775" y="3116263"/>
          <p14:tracePt t="24703" x="7585075" y="3116263"/>
          <p14:tracePt t="24729" x="7572375" y="3116263"/>
          <p14:tracePt t="24739" x="7548563" y="3116263"/>
          <p14:tracePt t="24764" x="7535863" y="3116263"/>
          <p14:tracePt t="24789" x="7523163" y="3116263"/>
          <p14:tracePt t="24800" x="7510463" y="3116263"/>
          <p14:tracePt t="24812" x="7510463" y="3103563"/>
          <p14:tracePt t="24826" x="7497763" y="3090863"/>
          <p14:tracePt t="24873" x="7497763" y="3078163"/>
          <p14:tracePt t="25783" x="7510463" y="3078163"/>
          <p14:tracePt t="25795" x="7523163" y="3078163"/>
          <p14:tracePt t="25807" x="7535863" y="3078163"/>
          <p14:tracePt t="25832" x="7561263" y="3103563"/>
          <p14:tracePt t="25843" x="7572375" y="3116263"/>
          <p14:tracePt t="25861" x="7610475" y="3141663"/>
          <p14:tracePt t="25868" x="7635875" y="3165475"/>
          <p14:tracePt t="25880" x="7648575" y="3190875"/>
          <p14:tracePt t="25893" x="7673975" y="3203575"/>
          <p14:tracePt t="25906" x="7685088" y="3228975"/>
          <p14:tracePt t="25924" x="7710488" y="3241675"/>
          <p14:tracePt t="25940" x="7710488" y="3254375"/>
          <p14:tracePt t="25965" x="7723188" y="3254375"/>
          <p14:tracePt t="26888" x="7710488" y="3267075"/>
          <p14:tracePt t="26908" x="7697788" y="3267075"/>
          <p14:tracePt t="26928" x="7623175" y="3290888"/>
          <p14:tracePt t="26942" x="7548563" y="3303588"/>
          <p14:tracePt t="26962" x="7372350" y="3341688"/>
          <p14:tracePt t="26975" x="7259638" y="3367088"/>
          <p14:tracePt t="26993" x="7123113" y="3367088"/>
          <p14:tracePt t="26997" x="6985000" y="3367088"/>
          <p14:tracePt t="27009" x="6834188" y="3367088"/>
          <p14:tracePt t="27029" x="6659563" y="3367088"/>
          <p14:tracePt t="27043" x="6472238" y="3367088"/>
          <p14:tracePt t="27044" x="6296025" y="3367088"/>
          <p14:tracePt t="27063" x="6057900" y="3354388"/>
          <p14:tracePt t="27076" x="5795963" y="3303588"/>
          <p14:tracePt t="27095" x="5307013" y="3216275"/>
          <p14:tracePt t="27109" x="5081588" y="3178175"/>
          <p14:tracePt t="27126" x="4856163" y="3128963"/>
          <p14:tracePt t="27130" x="4681538" y="3103563"/>
          <p14:tracePt t="27143" x="4481513" y="3090863"/>
          <p14:tracePt t="27161" x="4281488" y="3065463"/>
          <p14:tracePt t="27176" x="4105275" y="3065463"/>
          <p14:tracePt t="27178" x="3917950" y="3054350"/>
          <p14:tracePt t="27194" x="3717925" y="3054350"/>
          <p14:tracePt t="27210" x="3567113" y="3054350"/>
          <p14:tracePt t="27228" x="3279775" y="3016250"/>
          <p14:tracePt t="27243" x="3167063" y="3003550"/>
          <p14:tracePt t="27260" x="3079750" y="2990850"/>
          <p14:tracePt t="27277" x="2992438" y="2978150"/>
          <p14:tracePt t="27295" x="2954338" y="2952750"/>
          <p14:tracePt t="27310" x="2916238" y="2941638"/>
          <p14:tracePt t="27328" x="2903538" y="2941638"/>
          <p14:tracePt t="27349" x="2890838" y="2941638"/>
          <p14:tracePt t="27372" x="2879725" y="2941638"/>
          <p14:tracePt t="27409" x="2867025" y="2941638"/>
          <p14:tracePt t="27420" x="2854325" y="2941638"/>
          <p14:tracePt t="27444" x="2841625" y="2941638"/>
          <p14:tracePt t="27470" x="2828925" y="2941638"/>
          <p14:tracePt t="27482" x="2816225" y="2952750"/>
          <p14:tracePt t="27497" x="2803525" y="2952750"/>
          <p14:tracePt t="27505" x="2790825" y="2952750"/>
          <p14:tracePt t="27518" x="2778125" y="2952750"/>
          <p14:tracePt t="27530" x="2767013" y="2965450"/>
          <p14:tracePt t="27554" x="2754313" y="2965450"/>
          <p14:tracePt t="27566" x="2741613" y="2965450"/>
          <p14:tracePt t="27578" x="2728913" y="2978150"/>
          <p14:tracePt t="27603" x="2716213" y="2990850"/>
          <p14:tracePt t="27628" x="2703513" y="2990850"/>
          <p14:tracePt t="27651" x="2690813" y="2990850"/>
          <p14:tracePt t="27712" x="2678113" y="2990850"/>
          <p14:tracePt t="28937" x="2690813" y="2990850"/>
          <p14:tracePt t="29071" x="2703513" y="2990850"/>
          <p14:tracePt t="29083" x="2716213" y="2990850"/>
          <p14:tracePt t="29108" x="2728913" y="2990850"/>
          <p14:tracePt t="29132" x="2741613" y="2990850"/>
          <p14:tracePt t="29168" x="2767013" y="2990850"/>
          <p14:tracePt t="29205" x="2778125" y="2990850"/>
          <p14:tracePt t="29228" x="2790825" y="2990850"/>
          <p14:tracePt t="29277" x="2803525" y="2990850"/>
          <p14:tracePt t="29314" x="2816225" y="2990850"/>
          <p14:tracePt t="29349" x="2828925" y="2990850"/>
          <p14:tracePt t="29386" x="2841625" y="2990850"/>
          <p14:tracePt t="29423" x="2854325" y="2990850"/>
          <p14:tracePt t="29437" x="2867025" y="2990850"/>
          <p14:tracePt t="29471" x="2879725" y="2990850"/>
          <p14:tracePt t="29495" x="2890838" y="2990850"/>
          <p14:tracePt t="29519" x="2903538" y="2990850"/>
          <p14:tracePt t="29537" x="2916238" y="2990850"/>
          <p14:tracePt t="29545" x="2928938" y="2990850"/>
          <p14:tracePt t="29556" x="2941638" y="2990850"/>
          <p14:tracePt t="29569" x="2954338" y="2990850"/>
          <p14:tracePt t="29582" x="2967038" y="2990850"/>
          <p14:tracePt t="29600" x="2979738" y="2990850"/>
          <p14:tracePt t="29617" x="3016250" y="2990850"/>
          <p14:tracePt t="29634" x="3028950" y="2990850"/>
          <p14:tracePt t="29649" x="3041650" y="2990850"/>
          <p14:tracePt t="29668" x="3079750" y="2990850"/>
          <p14:tracePt t="29689" x="3092450" y="2990850"/>
          <p14:tracePt t="29703" x="3103563" y="2990850"/>
          <p14:tracePt t="29716" x="3116263" y="2990850"/>
          <p14:tracePt t="29739" x="3128963" y="2990850"/>
          <p14:tracePt t="29762" x="3141663" y="2978150"/>
          <p14:tracePt t="29776" x="3154363" y="2965450"/>
          <p14:tracePt t="29786" x="3167063" y="2965450"/>
          <p14:tracePt t="29801" x="3179763" y="2965450"/>
          <p14:tracePt t="29816" x="3192463" y="2965450"/>
          <p14:tracePt t="29833" x="3216275" y="2965450"/>
          <p14:tracePt t="29849" x="3254375" y="2952750"/>
          <p14:tracePt t="29867" x="3267075" y="2952750"/>
          <p14:tracePt t="29884" x="3317875" y="2952750"/>
          <p14:tracePt t="29901" x="3328988" y="2952750"/>
          <p14:tracePt t="29917" x="3354388" y="2952750"/>
          <p14:tracePt t="29919" x="3392488" y="2952750"/>
          <p14:tracePt t="29934" x="3429000" y="2952750"/>
          <p14:tracePt t="29950" x="3479800" y="2952750"/>
          <p14:tracePt t="29971" x="3567113" y="2941638"/>
          <p14:tracePt t="29983" x="3643313" y="2928938"/>
          <p14:tracePt t="30001" x="3730625" y="2916238"/>
          <p14:tracePt t="30018" x="3956050" y="2865438"/>
          <p14:tracePt t="30035" x="4068763" y="2840038"/>
          <p14:tracePt t="30050" x="4192588" y="2816225"/>
          <p14:tracePt t="30068" x="4430713" y="2778125"/>
          <p14:tracePt t="30083" x="4518025" y="2752725"/>
          <p14:tracePt t="30103" x="4656138" y="2728913"/>
          <p14:tracePt t="30117" x="4706938" y="2728913"/>
          <p14:tracePt t="30134" x="4756150" y="2728913"/>
          <p14:tracePt t="30151" x="4832350" y="2703513"/>
          <p14:tracePt t="30168" x="4868863" y="2690813"/>
          <p14:tracePt t="30184" x="4919663" y="2665413"/>
          <p14:tracePt t="30478" x="4932363" y="2665413"/>
          <p14:tracePt t="30491" x="4956175" y="2665413"/>
          <p14:tracePt t="30506" x="4981575" y="2665413"/>
          <p14:tracePt t="30515" x="5006975" y="2678113"/>
          <p14:tracePt t="30526" x="5032375" y="2716213"/>
          <p14:tracePt t="30540" x="5081588" y="2740025"/>
          <p14:tracePt t="30551" x="5119688" y="2790825"/>
          <p14:tracePt t="30569" x="5170488" y="2816225"/>
          <p14:tracePt t="30585" x="5232400" y="2865438"/>
          <p14:tracePt t="30587" x="5294313" y="2903538"/>
          <p14:tracePt t="30602" x="5357813" y="2952750"/>
          <p14:tracePt t="30618" x="5419725" y="2990850"/>
          <p14:tracePt t="30638" x="5507038" y="3041650"/>
          <p14:tracePt t="30652" x="5532438" y="3065463"/>
          <p14:tracePt t="30669" x="5557838" y="3078163"/>
          <p14:tracePt t="30686" x="5595938" y="3090863"/>
          <p14:tracePt t="30703" x="5607050" y="3090863"/>
          <p14:tracePt t="30719" x="5619750" y="3090863"/>
          <p14:tracePt t="30737" x="5632450" y="3090863"/>
          <p14:tracePt t="30752" x="5657850" y="3090863"/>
          <p14:tracePt t="30771" x="5670550" y="3090863"/>
          <p14:tracePt t="30854" x="5683250" y="3078163"/>
          <p14:tracePt t="30878" x="5683250" y="3065463"/>
          <p14:tracePt t="30915" x="5695950" y="3065463"/>
          <p14:tracePt t="30928" x="5708650" y="3065463"/>
          <p14:tracePt t="30952" x="5719763" y="3065463"/>
          <p14:tracePt t="30964" x="5732463" y="3065463"/>
          <p14:tracePt t="30976" x="5745163" y="3065463"/>
          <p14:tracePt t="30987" x="5757863" y="3054350"/>
          <p14:tracePt t="31005" x="5770563" y="3054350"/>
          <p14:tracePt t="31019" x="5783263" y="3054350"/>
          <p14:tracePt t="31038" x="5832475" y="3054350"/>
          <p14:tracePt t="31053" x="5857875" y="3054350"/>
          <p14:tracePt t="31070" x="5870575" y="3054350"/>
          <p14:tracePt t="31073" x="5883275" y="3054350"/>
          <p14:tracePt t="31088" x="5908675" y="3041650"/>
          <p14:tracePt t="31104" x="5908675" y="3028950"/>
          <p14:tracePt t="31133" x="5908675" y="3016250"/>
          <p14:tracePt t="31303" x="5921375" y="3016250"/>
          <p14:tracePt t="31328" x="5932488" y="3016250"/>
          <p14:tracePt t="31341" x="5932488" y="3003550"/>
          <p14:tracePt t="31352" x="5945188" y="3003550"/>
          <p14:tracePt t="31364" x="5970588" y="3003550"/>
          <p14:tracePt t="31376" x="6008688" y="3003550"/>
          <p14:tracePt t="31388" x="6034088" y="3003550"/>
          <p14:tracePt t="31405" x="6070600" y="3003550"/>
          <p14:tracePt t="31421" x="6108700" y="3003550"/>
          <p14:tracePt t="31423" x="6146800" y="3003550"/>
          <p14:tracePt t="31440" x="6208713" y="3003550"/>
          <p14:tracePt t="31454" x="6270625" y="3003550"/>
          <p14:tracePt t="31473" x="6359525" y="3003550"/>
          <p14:tracePt t="31487" x="6383338" y="3003550"/>
          <p14:tracePt t="31504" x="6421438" y="3003550"/>
          <p14:tracePt t="31521" x="6483350" y="3003550"/>
          <p14:tracePt t="31539" x="6496050" y="3003550"/>
          <p14:tracePt t="31555" x="6508750" y="3003550"/>
          <p14:tracePt t="31575" x="6534150" y="3003550"/>
          <p14:tracePt t="31588" x="6546850" y="3003550"/>
          <p14:tracePt t="31605" x="6559550" y="3003550"/>
          <p14:tracePt t="31630" x="6572250" y="3003550"/>
          <p14:tracePt t="31643" x="6584950" y="3003550"/>
          <p14:tracePt t="31668" x="6596063" y="3003550"/>
          <p14:tracePt t="31680" x="6608763" y="3003550"/>
          <p14:tracePt t="31691" x="6621463" y="3003550"/>
          <p14:tracePt t="31710" x="6634163" y="3003550"/>
          <p14:tracePt t="31721" x="6672263" y="3003550"/>
          <p14:tracePt t="31741" x="6759575" y="3003550"/>
          <p14:tracePt t="31755" x="6821488" y="3003550"/>
          <p14:tracePt t="31772" x="6884988" y="3016250"/>
          <p14:tracePt t="31789" x="7046913" y="3028950"/>
          <p14:tracePt t="31807" x="7146925" y="3028950"/>
          <p14:tracePt t="31821" x="7235825" y="3041650"/>
          <p14:tracePt t="31838" x="7323138" y="3041650"/>
          <p14:tracePt t="31855" x="7348538" y="3041650"/>
          <p14:tracePt t="31874" x="7385050" y="3041650"/>
          <p14:tracePt t="31888" x="7397750" y="3041650"/>
          <p14:tracePt t="32116" x="7410450" y="3041650"/>
          <p14:tracePt t="32129" x="7435850" y="3041650"/>
          <p14:tracePt t="32141" x="7448550" y="3041650"/>
          <p14:tracePt t="32153" x="7459663" y="3041650"/>
          <p14:tracePt t="32164" x="7485063" y="3041650"/>
          <p14:tracePt t="32178" x="7510463" y="3041650"/>
          <p14:tracePt t="32190" x="7523163" y="3041650"/>
          <p14:tracePt t="32206" x="7535863" y="3041650"/>
          <p14:tracePt t="32223" x="7548563" y="3041650"/>
          <p14:tracePt t="32224" x="7585075" y="3041650"/>
          <p14:tracePt t="32239" x="7597775" y="3041650"/>
          <p14:tracePt t="32258" x="7610475" y="3041650"/>
          <p14:tracePt t="32278" x="7635875" y="3041650"/>
          <p14:tracePt t="32289" x="7648575" y="3041650"/>
          <p14:tracePt t="32308" x="7661275" y="3041650"/>
          <p14:tracePt t="32324" x="7673975" y="3041650"/>
          <p14:tracePt t="32347" x="7685088" y="3041650"/>
          <p14:tracePt t="32445" x="7697788" y="3041650"/>
          <p14:tracePt t="32566" x="7710488" y="3041650"/>
          <p14:tracePt t="32796" x="7723188" y="3041650"/>
          <p14:tracePt t="33597" x="7735888" y="3041650"/>
          <p14:tracePt t="33621" x="7748588" y="3041650"/>
          <p14:tracePt t="33657" x="7761288" y="3041650"/>
          <p14:tracePt t="33694" x="7773988" y="3041650"/>
          <p14:tracePt t="33706" x="7773988" y="3054350"/>
          <p14:tracePt t="33743" x="7785100" y="3054350"/>
          <p14:tracePt t="33754" x="7785100" y="3065463"/>
          <p14:tracePt t="33766" x="7797800" y="3065463"/>
          <p14:tracePt t="33839" x="7810500" y="3065463"/>
          <p14:tracePt t="33851" x="7810500" y="3078163"/>
          <p14:tracePt t="33899" x="7823200" y="3078163"/>
          <p14:tracePt t="33912" x="7823200" y="3090863"/>
          <p14:tracePt t="33936" x="7835900" y="3090863"/>
          <p14:tracePt t="33961" x="7848600" y="3103563"/>
          <p14:tracePt t="33973" x="7848600" y="3116263"/>
          <p14:tracePt t="33996" x="7861300" y="3128963"/>
          <p14:tracePt t="34033" x="7874000" y="3128963"/>
          <p14:tracePt t="34070" x="7874000" y="3141663"/>
          <p14:tracePt t="36533" x="7861300" y="3141663"/>
          <p14:tracePt t="36557" x="7848600" y="3141663"/>
          <p14:tracePt t="36568" x="7835900" y="3141663"/>
          <p14:tracePt t="36593" x="7823200" y="3141663"/>
          <p14:tracePt t="36642" x="7810500" y="3141663"/>
          <p14:tracePt t="37237" x="7823200" y="3141663"/>
          <p14:tracePt t="37248" x="7823200" y="3154363"/>
          <p14:tracePt t="37262" x="7823200" y="3165475"/>
          <p14:tracePt t="37297" x="7823200" y="3178175"/>
          <p14:tracePt t="37346" x="7823200" y="3190875"/>
          <p14:tracePt t="37794" x="7823200" y="3203575"/>
          <p14:tracePt t="37806" x="7835900" y="3216275"/>
          <p14:tracePt t="37819" x="7848600" y="3228975"/>
          <p14:tracePt t="37843" x="7848600" y="3254375"/>
          <p14:tracePt t="37857" x="7861300" y="3254375"/>
          <p14:tracePt t="37867" x="7861300" y="3278188"/>
          <p14:tracePt t="37880" x="7874000" y="3278188"/>
          <p14:tracePt t="37892" x="7874000" y="3290888"/>
          <p14:tracePt t="37905" x="7886700" y="3290888"/>
          <p14:tracePt t="37940" x="7886700" y="3303588"/>
          <p14:tracePt t="40767" x="7886700" y="3316288"/>
          <p14:tracePt t="41168" x="7886700" y="3328988"/>
          <p14:tracePt t="41191" x="7886700" y="3341688"/>
          <p14:tracePt t="41216" x="7886700" y="3354388"/>
          <p14:tracePt t="41231" x="7861300" y="3367088"/>
          <p14:tracePt t="41241" x="7823200" y="3403600"/>
          <p14:tracePt t="41253" x="7748588" y="3441700"/>
          <p14:tracePt t="41265" x="7623175" y="3503613"/>
          <p14:tracePt t="41280" x="7485063" y="3579813"/>
          <p14:tracePt t="41298" x="7310438" y="3629025"/>
          <p14:tracePt t="41300" x="7097713" y="3716338"/>
          <p14:tracePt t="41314" x="6921500" y="3754438"/>
          <p14:tracePt t="41330" x="6772275" y="3792538"/>
          <p14:tracePt t="41347" x="6634163" y="3829050"/>
          <p14:tracePt t="41364" x="6334125" y="3892550"/>
          <p14:tracePt t="41380" x="6196013" y="3905250"/>
          <p14:tracePt t="41399" x="5908675" y="3967163"/>
          <p14:tracePt t="41413" x="5745163" y="3992563"/>
          <p14:tracePt t="41432" x="5607050" y="4005263"/>
          <p14:tracePt t="41435" x="5495925" y="4005263"/>
          <p14:tracePt t="41447" x="5357813" y="4005263"/>
          <p14:tracePt t="41464" x="5245100" y="4005263"/>
          <p14:tracePt t="41480" x="5119688" y="4005263"/>
          <p14:tracePt t="41497" x="4945063" y="4005263"/>
          <p14:tracePt t="41514" x="4894263" y="4005263"/>
          <p14:tracePt t="41532" x="4806950" y="3992563"/>
          <p14:tracePt t="41547" x="4794250" y="3992563"/>
          <p14:tracePt t="41565" x="4781550" y="3967163"/>
          <p14:tracePt t="41581" x="4781550" y="3954463"/>
          <p14:tracePt t="41599" x="4781550" y="3916363"/>
          <p14:tracePt t="41848" x="4768850" y="3916363"/>
          <p14:tracePt t="41872" x="4743450" y="3916363"/>
          <p14:tracePt t="41883" x="4732338" y="3916363"/>
          <p14:tracePt t="41896" x="4719638" y="3916363"/>
          <p14:tracePt t="41908" x="4694238" y="3929063"/>
          <p14:tracePt t="41920" x="4668838" y="3929063"/>
          <p14:tracePt t="41933" x="4656138" y="3941763"/>
          <p14:tracePt t="41948" x="4619625" y="3954463"/>
          <p14:tracePt t="41968" x="4581525" y="3954463"/>
          <p14:tracePt t="41970" x="4556125" y="3954463"/>
          <p14:tracePt t="41981" x="4530725" y="3954463"/>
          <p14:tracePt t="42000" x="4506913" y="3954463"/>
          <p14:tracePt t="42015" x="4494213" y="3954463"/>
          <p14:tracePt t="42018" x="4468813" y="3954463"/>
          <p14:tracePt t="42032" x="4443413" y="3954463"/>
          <p14:tracePt t="42048" x="4430713" y="3967163"/>
          <p14:tracePt t="42066" x="4381500" y="3979863"/>
          <p14:tracePt t="42082" x="4368800" y="3979863"/>
          <p14:tracePt t="42099" x="4343400" y="3979863"/>
          <p14:tracePt t="42101" x="4318000" y="3992563"/>
          <p14:tracePt t="42114" x="4281488" y="3992563"/>
          <p14:tracePt t="42133" x="4256088" y="3992563"/>
          <p14:tracePt t="42148" x="4230688" y="3992563"/>
          <p14:tracePt t="42150" x="4205288" y="3992563"/>
          <p14:tracePt t="42168" x="4192588" y="3992563"/>
          <p14:tracePt t="42182" x="4181475" y="3992563"/>
          <p14:tracePt t="42201" x="4168775" y="3992563"/>
          <p14:tracePt t="42215" x="4143375" y="3992563"/>
          <p14:tracePt t="42235" x="4130675" y="3992563"/>
          <p14:tracePt t="42297" x="4105275" y="3992563"/>
          <p14:tracePt t="42345" x="4105275" y="4005263"/>
          <p14:tracePt t="42357" x="4092575" y="4005263"/>
          <p14:tracePt t="42382" x="4081463" y="4005263"/>
          <p14:tracePt t="42430" x="4068763" y="4005263"/>
          <p14:tracePt t="42442" x="4056063" y="4005263"/>
          <p14:tracePt t="42454" x="4043363" y="4005263"/>
          <p14:tracePt t="42468" x="4030663" y="4005263"/>
          <p14:tracePt t="42483" x="4017963" y="4005263"/>
          <p14:tracePt t="42500" x="3992563" y="4005263"/>
          <p14:tracePt t="42503" x="3956050" y="4005263"/>
          <p14:tracePt t="42516" x="3930650" y="4005263"/>
          <p14:tracePt t="42533" x="3892550" y="4005263"/>
          <p14:tracePt t="42552" x="3830638" y="4005263"/>
          <p14:tracePt t="42568" x="3792538" y="4005263"/>
          <p14:tracePt t="42583" x="3743325" y="4005263"/>
          <p14:tracePt t="42601" x="3617913" y="3992563"/>
          <p14:tracePt t="42617" x="3541713" y="3967163"/>
          <p14:tracePt t="42637" x="3441700" y="3941763"/>
          <p14:tracePt t="42649" x="3367088" y="3929063"/>
          <p14:tracePt t="42667" x="3317875" y="3916363"/>
          <p14:tracePt t="42685" x="3205163" y="3905250"/>
          <p14:tracePt t="42701" x="3167063" y="3892550"/>
          <p14:tracePt t="42717" x="3141663" y="3879850"/>
          <p14:tracePt t="42736" x="3079750" y="3879850"/>
          <p14:tracePt t="42750" x="3054350" y="3867150"/>
          <p14:tracePt t="42776" x="3016250" y="3816350"/>
          <p14:tracePt t="42987" x="3003550" y="3816350"/>
          <p14:tracePt t="43000" x="2992438" y="3816350"/>
          <p14:tracePt t="43024" x="2979738" y="3816350"/>
          <p14:tracePt t="43037" x="2967038" y="3829050"/>
          <p14:tracePt t="43048" x="2941638" y="3841750"/>
          <p14:tracePt t="43061" x="2903538" y="3854450"/>
          <p14:tracePt t="43073" x="2841625" y="3879850"/>
          <p14:tracePt t="43085" x="2767013" y="3916363"/>
          <p14:tracePt t="43101" x="2690813" y="3954463"/>
          <p14:tracePt t="43118" x="2628900" y="3979863"/>
          <p14:tracePt t="43120" x="2554288" y="4005263"/>
          <p14:tracePt t="43136" x="2478088" y="4017963"/>
          <p14:tracePt t="43151" x="2403475" y="4041775"/>
          <p14:tracePt t="43170" x="2352675" y="4054475"/>
          <p14:tracePt t="43172" x="2303463" y="4054475"/>
          <p14:tracePt t="43184" x="2265363" y="4054475"/>
          <p14:tracePt t="43202" x="2228850" y="4054475"/>
          <p14:tracePt t="43218" x="2165350" y="4054475"/>
          <p14:tracePt t="43236" x="2139950" y="4054475"/>
          <p14:tracePt t="43251" x="2103438" y="4054475"/>
          <p14:tracePt t="43269" x="2039938" y="4041775"/>
          <p14:tracePt t="43285" x="2027238" y="4029075"/>
          <p14:tracePt t="43304" x="1990725" y="4017963"/>
          <p14:tracePt t="43317" x="1978025" y="4005263"/>
          <p14:tracePt t="43335" x="1965325" y="4005263"/>
          <p14:tracePt t="43352" x="1939925" y="3979863"/>
          <p14:tracePt t="43368" x="1939925" y="3967163"/>
          <p14:tracePt t="43385" x="1927225" y="3967163"/>
          <p14:tracePt t="43405" x="1914525" y="3954463"/>
          <p14:tracePt t="43419" x="1914525" y="3929063"/>
          <p14:tracePt t="43439" x="1903413" y="3916363"/>
          <p14:tracePt t="43451" x="1890713" y="3916363"/>
          <p14:tracePt t="43472" x="1890713" y="3905250"/>
          <p14:tracePt t="43486" x="1878013" y="3892550"/>
          <p14:tracePt t="43502" x="1878013" y="3879850"/>
          <p14:tracePt t="43522" x="1878013" y="3867150"/>
          <p14:tracePt t="43546" x="1878013" y="3854450"/>
          <p14:tracePt t="43801" x="1878013" y="3841750"/>
          <p14:tracePt t="43838" x="1890713" y="3841750"/>
          <p14:tracePt t="43861" x="1903413" y="3841750"/>
          <p14:tracePt t="43887" x="1903413" y="3829050"/>
          <p14:tracePt t="43897" x="1914525" y="3829050"/>
          <p14:tracePt t="43910" x="1927225" y="3829050"/>
          <p14:tracePt t="43934" x="1952625" y="3829050"/>
          <p14:tracePt t="43958" x="1965325" y="3816350"/>
          <p14:tracePt t="43972" x="1978025" y="3816350"/>
          <p14:tracePt t="43983" x="1990725" y="3816350"/>
          <p14:tracePt t="43995" x="2014538" y="3803650"/>
          <p14:tracePt t="44019" x="2027238" y="3792538"/>
          <p14:tracePt t="44031" x="2065338" y="3792538"/>
          <p14:tracePt t="44043" x="2078038" y="3792538"/>
          <p14:tracePt t="44055" x="2103438" y="3779838"/>
          <p14:tracePt t="44070" x="2127250" y="3767138"/>
          <p14:tracePt t="44086" x="2165350" y="3754438"/>
          <p14:tracePt t="44105" x="2228850" y="3754438"/>
          <p14:tracePt t="44120" x="2252663" y="3741738"/>
          <p14:tracePt t="44141" x="2316163" y="3729038"/>
          <p14:tracePt t="44153" x="2352675" y="3716338"/>
          <p14:tracePt t="44171" x="2416175" y="3716338"/>
          <p14:tracePt t="44188" x="2490788" y="3703638"/>
          <p14:tracePt t="44205" x="2516188" y="3692525"/>
          <p14:tracePt t="44221" x="2528888" y="3692525"/>
          <p14:tracePt t="44240" x="2541588" y="3692525"/>
          <p14:tracePt t="44468" x="2554288" y="3692525"/>
          <p14:tracePt t="44480" x="2565400" y="3679825"/>
          <p14:tracePt t="44491" x="2578100" y="3679825"/>
          <p14:tracePt t="44508" x="2603500" y="3679825"/>
          <p14:tracePt t="44521" x="2616200" y="3679825"/>
          <p14:tracePt t="44539" x="2641600" y="3679825"/>
          <p14:tracePt t="44541" x="2667000" y="3679825"/>
          <p14:tracePt t="44555" x="2678113" y="3679825"/>
          <p14:tracePt t="44573" x="2716213" y="3679825"/>
          <p14:tracePt t="44589" x="2767013" y="3679825"/>
          <p14:tracePt t="44606" x="2790825" y="3679825"/>
          <p14:tracePt t="44622" x="2816225" y="3679825"/>
          <p14:tracePt t="44640" x="2867025" y="3679825"/>
          <p14:tracePt t="44656" x="2879725" y="3679825"/>
          <p14:tracePt t="44675" x="2903538" y="3679825"/>
          <p14:tracePt t="44699" x="2916238" y="3679825"/>
          <p14:tracePt t="44723" x="2928938" y="3679825"/>
          <p14:tracePt t="44748" x="2941638" y="3679825"/>
          <p14:tracePt t="44759" x="2954338" y="3679825"/>
          <p14:tracePt t="44774" x="2967038" y="3679825"/>
          <p14:tracePt t="44784" x="2979738" y="3679825"/>
          <p14:tracePt t="44795" x="2992438" y="3679825"/>
          <p14:tracePt t="44812" x="3016250" y="3679825"/>
          <p14:tracePt t="44822" x="3054350" y="3679825"/>
          <p14:tracePt t="44839" x="3079750" y="3679825"/>
          <p14:tracePt t="44858" x="3167063" y="3679825"/>
          <p14:tracePt t="44874" x="3228975" y="3679825"/>
          <p14:tracePt t="44889" x="3317875" y="3679825"/>
          <p14:tracePt t="44906" x="3505200" y="3667125"/>
          <p14:tracePt t="44922" x="3579813" y="3667125"/>
          <p14:tracePt t="44941" x="3717925" y="3667125"/>
          <p14:tracePt t="44955" x="3767138" y="3667125"/>
          <p14:tracePt t="44973" x="3817938" y="3667125"/>
          <p14:tracePt t="44991" x="3892550" y="3667125"/>
          <p14:tracePt t="45009" x="3917950" y="3667125"/>
          <p14:tracePt t="45023" x="3943350" y="3667125"/>
          <p14:tracePt t="45040" x="3979863" y="3667125"/>
          <p14:tracePt t="45245" x="3992563" y="3667125"/>
          <p14:tracePt t="45268" x="4017963" y="3667125"/>
          <p14:tracePt t="45281" x="4030663" y="3667125"/>
          <p14:tracePt t="45293" x="4043363" y="3667125"/>
          <p14:tracePt t="45308" x="4068763" y="3667125"/>
          <p14:tracePt t="45317" x="4105275" y="3667125"/>
          <p14:tracePt t="45330" x="4143375" y="3667125"/>
          <p14:tracePt t="45343" x="4192588" y="3667125"/>
          <p14:tracePt t="45357" x="4268788" y="3667125"/>
          <p14:tracePt t="45375" x="4318000" y="3667125"/>
          <p14:tracePt t="45379" x="4406900" y="3667125"/>
          <p14:tracePt t="45391" x="4506913" y="3679825"/>
          <p14:tracePt t="45410" x="4606925" y="3692525"/>
          <p14:tracePt t="45425" x="4706938" y="3692525"/>
          <p14:tracePt t="45427" x="4794250" y="3692525"/>
          <p14:tracePt t="45440" x="4881563" y="3692525"/>
          <p14:tracePt t="45456" x="4956175" y="3692525"/>
          <p14:tracePt t="45474" x="5094288" y="3692525"/>
          <p14:tracePt t="45490" x="5145088" y="3692525"/>
          <p14:tracePt t="45509" x="5181600" y="3692525"/>
          <p14:tracePt t="45511" x="5219700" y="3692525"/>
          <p14:tracePt t="45524" x="5257800" y="3692525"/>
          <p14:tracePt t="45541" x="5281613" y="3692525"/>
          <p14:tracePt t="45557" x="5319713" y="3692525"/>
          <p14:tracePt t="45559" x="5357813" y="3692525"/>
          <p14:tracePt t="45574" x="5394325" y="3692525"/>
          <p14:tracePt t="45590" x="5407025" y="3692525"/>
          <p14:tracePt t="45608" x="5432425" y="3679825"/>
          <p14:tracePt t="45899" x="5445125" y="3667125"/>
          <p14:tracePt t="45924" x="5470525" y="3667125"/>
          <p14:tracePt t="45937" x="5483225" y="3667125"/>
          <p14:tracePt t="45949" x="5495925" y="3667125"/>
          <p14:tracePt t="45959" x="5507038" y="3667125"/>
          <p14:tracePt t="45976" x="5545138" y="3667125"/>
          <p14:tracePt t="45992" x="5570538" y="3667125"/>
          <p14:tracePt t="46011" x="5595938" y="3667125"/>
          <p14:tracePt t="46025" x="5619750" y="3667125"/>
          <p14:tracePt t="46044" x="5632450" y="3667125"/>
          <p14:tracePt t="46048" x="5645150" y="3667125"/>
          <p14:tracePt t="46059" x="5657850" y="3667125"/>
          <p14:tracePt t="46076" x="5670550" y="3667125"/>
          <p14:tracePt t="46091" x="5683250" y="3667125"/>
          <p14:tracePt t="46093" x="5695950" y="3667125"/>
          <p14:tracePt t="46118" x="5719763" y="3667125"/>
          <p14:tracePt t="46145" x="5732463" y="3667125"/>
          <p14:tracePt t="46154" x="5757863" y="3667125"/>
          <p14:tracePt t="46166" x="5770563" y="3667125"/>
          <p14:tracePt t="46181" x="5795963" y="3667125"/>
          <p14:tracePt t="46192" x="5808663" y="3667125"/>
          <p14:tracePt t="46210" x="5845175" y="3679825"/>
          <p14:tracePt t="46225" x="5870575" y="3679825"/>
          <p14:tracePt t="46227" x="5908675" y="3679825"/>
          <p14:tracePt t="46243" x="5945188" y="3692525"/>
          <p14:tracePt t="46258" x="5995988" y="3692525"/>
          <p14:tracePt t="46278" x="6070600" y="3692525"/>
          <p14:tracePt t="46293" x="6083300" y="3692525"/>
          <p14:tracePt t="46311" x="6108700" y="3703638"/>
          <p14:tracePt t="46313" x="6121400" y="3703638"/>
          <p14:tracePt t="46592" x="6146800" y="3703638"/>
          <p14:tracePt t="46616" x="6157913" y="3703638"/>
          <p14:tracePt t="46628" x="6183313" y="3703638"/>
          <p14:tracePt t="46652" x="6196013" y="3703638"/>
          <p14:tracePt t="46663" x="6221413" y="3703638"/>
          <p14:tracePt t="46679" x="6234113" y="3703638"/>
          <p14:tracePt t="46688" x="6246813" y="3703638"/>
          <p14:tracePt t="46700" x="6259513" y="3703638"/>
          <p14:tracePt t="46726" x="6270625" y="3703638"/>
          <p14:tracePt t="46737" x="6283325" y="3703638"/>
          <p14:tracePt t="46797" x="6296025" y="3703638"/>
          <p14:tracePt t="46896" x="6308725" y="3703638"/>
          <p14:tracePt t="46944" x="6308725" y="3692525"/>
          <p14:tracePt t="46956" x="6321425" y="3692525"/>
          <p14:tracePt t="46992" x="6334125" y="3692525"/>
          <p14:tracePt t="47065" x="6346825" y="3692525"/>
          <p14:tracePt t="47163" x="6359525" y="3692525"/>
          <p14:tracePt t="47210" x="6370638" y="3692525"/>
          <p14:tracePt t="47223" x="6383338" y="3692525"/>
          <p14:tracePt t="47283" x="6396038" y="3692525"/>
          <p14:tracePt t="47356" x="6408738" y="3692525"/>
          <p14:tracePt t="47708" x="6421438" y="3692525"/>
          <p14:tracePt t="47720" x="6434138" y="3692525"/>
          <p14:tracePt t="47756" x="6446838" y="3692525"/>
          <p14:tracePt t="47769" x="6459538" y="3692525"/>
          <p14:tracePt t="47781" x="6472238" y="3692525"/>
          <p14:tracePt t="47792" x="6483350" y="3692525"/>
          <p14:tracePt t="47806" x="6508750" y="3692525"/>
          <p14:tracePt t="47816" x="6521450" y="3692525"/>
          <p14:tracePt t="47834" x="6534150" y="3692525"/>
          <p14:tracePt t="47847" x="6559550" y="3692525"/>
          <p14:tracePt t="47865" x="6584950" y="3692525"/>
          <p14:tracePt t="47880" x="6621463" y="3692525"/>
          <p14:tracePt t="47897" x="6634163" y="3692525"/>
          <p14:tracePt t="47914" x="6684963" y="3692525"/>
          <p14:tracePt t="47931" x="6696075" y="3692525"/>
          <p14:tracePt t="47947" x="6708775" y="3692525"/>
          <p14:tracePt t="47949" x="6721475" y="3692525"/>
          <p14:tracePt t="47966" x="6734175" y="3692525"/>
          <p14:tracePt t="47981" x="6746875" y="3692525"/>
          <p14:tracePt t="48000" x="6759575" y="3692525"/>
          <p14:tracePt t="48014" x="6772275" y="3692525"/>
          <p14:tracePt t="48036" x="6784975" y="3692525"/>
          <p14:tracePt t="48268" x="6797675" y="3692525"/>
          <p14:tracePt t="48326" x="6808788" y="3692525"/>
          <p14:tracePt t="48350" x="6821488" y="3692525"/>
          <p14:tracePt t="48363" x="6834188" y="3692525"/>
          <p14:tracePt t="48459" x="6846888" y="3692525"/>
          <p14:tracePt t="48471" x="6884988" y="3679825"/>
          <p14:tracePt t="48484" x="6910388" y="3667125"/>
          <p14:tracePt t="48498" x="6946900" y="3667125"/>
          <p14:tracePt t="48509" x="6997700" y="3641725"/>
          <p14:tracePt t="48521" x="7034213" y="3641725"/>
          <p14:tracePt t="48534" x="7085013" y="3629025"/>
          <p14:tracePt t="48548" x="7123113" y="3629025"/>
          <p14:tracePt t="48566" x="7134225" y="3616325"/>
          <p14:tracePt t="48568" x="7146925" y="3603625"/>
          <p14:tracePt t="48581" x="7159625" y="3590925"/>
          <p14:tracePt t="48602" x="7159625" y="3579813"/>
          <p14:tracePt t="49673" x="7159625" y="3590925"/>
          <p14:tracePt t="49698" x="7159625" y="3603625"/>
          <p14:tracePt t="49721" x="7159625" y="3616325"/>
          <p14:tracePt t="49734" x="7146925" y="3629025"/>
          <p14:tracePt t="49747" x="7123113" y="3641725"/>
          <p14:tracePt t="49758" x="7097713" y="3667125"/>
          <p14:tracePt t="49770" x="7034213" y="3692525"/>
          <p14:tracePt t="49785" x="6934200" y="3779838"/>
          <p14:tracePt t="49803" x="6721475" y="3905250"/>
          <p14:tracePt t="49806" x="6421438" y="4079875"/>
          <p14:tracePt t="49819" x="6021388" y="4279900"/>
          <p14:tracePt t="49840" x="5695950" y="4443413"/>
          <p14:tracePt t="49843" x="5383213" y="4567238"/>
          <p14:tracePt t="49854" x="5094288" y="4679950"/>
          <p14:tracePt t="49868" x="4881563" y="4743450"/>
          <p14:tracePt t="49887" x="4743450" y="4779963"/>
          <p14:tracePt t="49904" x="4494213" y="4830763"/>
          <p14:tracePt t="49919" x="4381500" y="4868863"/>
          <p14:tracePt t="49936" x="4256088" y="4892675"/>
          <p14:tracePt t="49952" x="4081463" y="4918075"/>
          <p14:tracePt t="49970" x="4005263" y="4943475"/>
          <p14:tracePt t="49986" x="3930650" y="4956175"/>
          <p14:tracePt t="49988" x="3856038" y="4968875"/>
          <p14:tracePt t="50003" x="3792538" y="4968875"/>
          <p14:tracePt t="50019" x="3730625" y="4968875"/>
          <p14:tracePt t="50037" x="3654425" y="4968875"/>
          <p14:tracePt t="50053" x="3617913" y="4968875"/>
          <p14:tracePt t="50070" x="3579813" y="4968875"/>
          <p14:tracePt t="50087" x="3530600" y="4943475"/>
          <p14:tracePt t="50104" x="3492500" y="4930775"/>
          <p14:tracePt t="50120" x="3454400" y="4918075"/>
          <p14:tracePt t="50121" x="3405188" y="4892675"/>
          <p14:tracePt t="50137" x="3379788" y="4892675"/>
          <p14:tracePt t="50153" x="3328988" y="4868863"/>
          <p14:tracePt t="50171" x="3267075" y="4843463"/>
          <p14:tracePt t="50186" x="3228975" y="4818063"/>
          <p14:tracePt t="50203" x="3205163" y="4805363"/>
          <p14:tracePt t="50220" x="3167063" y="4768850"/>
          <p14:tracePt t="50486" x="3154363" y="4768850"/>
          <p14:tracePt t="50497" x="3128963" y="4768850"/>
          <p14:tracePt t="50510" x="3103563" y="4768850"/>
          <p14:tracePt t="50522" x="3079750" y="4756150"/>
          <p14:tracePt t="50538" x="3028950" y="4756150"/>
          <p14:tracePt t="50554" x="2979738" y="4743450"/>
          <p14:tracePt t="50573" x="2890838" y="4730750"/>
          <p14:tracePt t="50587" x="2854325" y="4718050"/>
          <p14:tracePt t="50606" x="2816225" y="4705350"/>
          <p14:tracePt t="50608" x="2778125" y="4705350"/>
          <p14:tracePt t="50620" x="2754313" y="4692650"/>
          <p14:tracePt t="50638" x="2716213" y="4692650"/>
          <p14:tracePt t="50655" x="2690813" y="4679950"/>
          <p14:tracePt t="50671" x="2678113" y="4679950"/>
          <p14:tracePt t="50687" x="2667000" y="4679950"/>
          <p14:tracePt t="50706" x="2654300" y="4667250"/>
          <p14:tracePt t="50765" x="2641600" y="4667250"/>
          <p14:tracePt t="50839" x="2628900" y="4667250"/>
          <p14:tracePt t="50875" x="2616200" y="4667250"/>
          <p14:tracePt t="50898" x="2603500" y="4667250"/>
          <p14:tracePt t="50911" x="2590800" y="4667250"/>
          <p14:tracePt t="50922" x="2578100" y="4667250"/>
          <p14:tracePt t="50935" x="2565400" y="4667250"/>
          <p14:tracePt t="50948" x="2554288" y="4667250"/>
          <p14:tracePt t="50959" x="2541588" y="4667250"/>
          <p14:tracePt t="50983" x="2516188" y="4656138"/>
          <p14:tracePt t="50995" x="2503488" y="4656138"/>
          <p14:tracePt t="51020" x="2490788" y="4656138"/>
          <p14:tracePt t="51032" x="2478088" y="4656138"/>
          <p14:tracePt t="51044" x="2478088" y="4643438"/>
          <p14:tracePt t="51068" x="2478088" y="4630738"/>
          <p14:tracePt t="51081" x="2465388" y="4630738"/>
          <p14:tracePt t="51141" x="2465388" y="4618038"/>
          <p14:tracePt t="51238" x="2478088" y="4618038"/>
          <p14:tracePt t="51250" x="2490788" y="4618038"/>
          <p14:tracePt t="51276" x="2503488" y="4618038"/>
          <p14:tracePt t="51310" x="2516188" y="4605338"/>
          <p14:tracePt t="51335" x="2528888" y="4605338"/>
          <p14:tracePt t="51383" x="2541588" y="4605338"/>
          <p14:tracePt t="51421" x="2554288" y="4605338"/>
          <p14:tracePt t="51481" x="2565400" y="4605338"/>
          <p14:tracePt t="51530" x="2578100" y="4605338"/>
          <p14:tracePt t="51554" x="2578100" y="4592638"/>
          <p14:tracePt t="51566" x="2590800" y="4592638"/>
          <p14:tracePt t="51578" x="2603500" y="4592638"/>
          <p14:tracePt t="51591" x="2616200" y="4592638"/>
          <p14:tracePt t="51608" x="2628900" y="4592638"/>
          <p14:tracePt t="51622" x="2641600" y="4579938"/>
          <p14:tracePt t="51641" x="2678113" y="4579938"/>
          <p14:tracePt t="51657" x="2690813" y="4579938"/>
          <p14:tracePt t="51674" x="2716213" y="4579938"/>
          <p14:tracePt t="51690" x="2754313" y="4579938"/>
          <p14:tracePt t="51707" x="2778125" y="4579938"/>
          <p14:tracePt t="51724" x="2816225" y="4567238"/>
          <p14:tracePt t="51740" x="2828925" y="4567238"/>
          <p14:tracePt t="51757" x="2841625" y="4567238"/>
          <p14:tracePt t="51759" x="2867025" y="4567238"/>
          <p14:tracePt t="51775" x="2890838" y="4567238"/>
          <p14:tracePt t="51790" x="2903538" y="4567238"/>
          <p14:tracePt t="51810" x="2928938" y="4554538"/>
          <p14:tracePt t="51824" x="2941638" y="4554538"/>
          <p14:tracePt t="51841" x="2954338" y="4554538"/>
          <p14:tracePt t="51844" x="2967038" y="4554538"/>
          <p14:tracePt t="51858" x="2979738" y="4554538"/>
          <p14:tracePt t="51882" x="2992438" y="4554538"/>
          <p14:tracePt t="51906" x="3003550" y="4554538"/>
          <p14:tracePt t="51917" x="3016250" y="4554538"/>
          <p14:tracePt t="51930" x="3028950" y="4554538"/>
          <p14:tracePt t="51943" x="3041650" y="4554538"/>
          <p14:tracePt t="51965" x="3067050" y="4554538"/>
          <p14:tracePt t="51991" x="3079750" y="4554538"/>
          <p14:tracePt t="52015" x="3092450" y="4554538"/>
          <p14:tracePt t="52039" x="3103563" y="4554538"/>
          <p14:tracePt t="52051" x="3116263" y="4554538"/>
          <p14:tracePt t="52343" x="3128963" y="4554538"/>
          <p14:tracePt t="52378" x="3141663" y="4554538"/>
          <p14:tracePt t="52414" x="3154363" y="4554538"/>
          <p14:tracePt t="52426" x="3167063" y="4554538"/>
          <p14:tracePt t="52452" x="3179763" y="4554538"/>
          <p14:tracePt t="52487" x="3192463" y="4554538"/>
          <p14:tracePt t="52536" x="3205163" y="4554538"/>
          <p14:tracePt t="52573" x="3216275" y="4554538"/>
          <p14:tracePt t="52620" x="3228975" y="4554538"/>
          <p14:tracePt t="52644" x="3241675" y="4554538"/>
          <p14:tracePt t="52669" x="3267075" y="4554538"/>
          <p14:tracePt t="52682" x="3267075" y="4543425"/>
          <p14:tracePt t="52693" x="3279775" y="4543425"/>
          <p14:tracePt t="52705" x="3305175" y="4543425"/>
          <p14:tracePt t="52717" x="3328988" y="4543425"/>
          <p14:tracePt t="52729" x="3341688" y="4543425"/>
          <p14:tracePt t="52743" x="3367088" y="4543425"/>
          <p14:tracePt t="52759" x="3405188" y="4543425"/>
          <p14:tracePt t="52778" x="3479800" y="4543425"/>
          <p14:tracePt t="52791" x="3517900" y="4543425"/>
          <p14:tracePt t="52810" x="3567113" y="4543425"/>
          <p14:tracePt t="52826" x="3605213" y="4543425"/>
          <p14:tracePt t="52826" x="3643313" y="4543425"/>
          <p14:tracePt t="52842" x="3705225" y="4543425"/>
          <p14:tracePt t="52858" x="3767138" y="4567238"/>
          <p14:tracePt t="52876" x="3867150" y="4592638"/>
          <p14:tracePt t="52892" x="3917950" y="4592638"/>
          <p14:tracePt t="52909" x="3956050" y="4592638"/>
          <p14:tracePt t="52911" x="3992563" y="4592638"/>
          <p14:tracePt t="52926" x="4043363" y="4592638"/>
          <p14:tracePt t="52942" x="4117975" y="4592638"/>
          <p14:tracePt t="52959" x="4192588" y="4579938"/>
          <p14:tracePt t="52977" x="4230688" y="4567238"/>
          <p14:tracePt t="52992" x="4256088" y="4554538"/>
          <p14:tracePt t="53191" x="4256088" y="4543425"/>
          <p14:tracePt t="53227" x="4268788" y="4543425"/>
          <p14:tracePt t="53240" x="4281488" y="4543425"/>
          <p14:tracePt t="53252" x="4281488" y="4530725"/>
          <p14:tracePt t="53264" x="4294188" y="4530725"/>
          <p14:tracePt t="53278" x="4318000" y="4530725"/>
          <p14:tracePt t="53295" x="4330700" y="4530725"/>
          <p14:tracePt t="53312" x="4356100" y="4530725"/>
          <p14:tracePt t="53317" x="4368800" y="4530725"/>
          <p14:tracePt t="53327" x="4394200" y="4530725"/>
          <p14:tracePt t="53345" x="4418013" y="4530725"/>
          <p14:tracePt t="53362" x="4443413" y="4518025"/>
          <p14:tracePt t="53386" x="4456113" y="4505325"/>
          <p14:tracePt t="53397" x="4468813" y="4505325"/>
          <p14:tracePt t="53412" x="4481513" y="4505325"/>
          <p14:tracePt t="53447" x="4481513" y="4492625"/>
          <p14:tracePt t="53458" x="4494213" y="4492625"/>
          <p14:tracePt t="53496" x="4506913" y="4492625"/>
          <p14:tracePt t="53518" x="4518025" y="4492625"/>
          <p14:tracePt t="53530" x="4530725" y="4492625"/>
          <p14:tracePt t="53547" x="4543425" y="4492625"/>
          <p14:tracePt t="53557" x="4568825" y="4492625"/>
          <p14:tracePt t="53568" x="4594225" y="4492625"/>
          <p14:tracePt t="53580" x="4619625" y="4492625"/>
          <p14:tracePt t="53595" x="4643438" y="4492625"/>
          <p14:tracePt t="53613" x="4681538" y="4492625"/>
          <p14:tracePt t="53628" x="4856163" y="4479925"/>
          <p14:tracePt t="53645" x="4981575" y="4467225"/>
          <p14:tracePt t="53662" x="5145088" y="4443413"/>
          <p14:tracePt t="53664" x="5332413" y="4430713"/>
          <p14:tracePt t="53679" x="5495925" y="4430713"/>
          <p14:tracePt t="53695" x="5683250" y="4430713"/>
          <p14:tracePt t="53714" x="6034088" y="4454525"/>
          <p14:tracePt t="53728" x="6170613" y="4467225"/>
          <p14:tracePt t="53752" x="6370638" y="4492625"/>
          <p14:tracePt t="53762" x="6408738" y="4492625"/>
          <p14:tracePt t="53779" x="6421438" y="4492625"/>
          <p14:tracePt t="54005" x="6434138" y="4492625"/>
          <p14:tracePt t="54029" x="6446838" y="4492625"/>
          <p14:tracePt t="54040" x="6472238" y="4492625"/>
          <p14:tracePt t="54052" x="6483350" y="4492625"/>
          <p14:tracePt t="54064" x="6496050" y="4492625"/>
          <p14:tracePt t="54081" x="6521450" y="4492625"/>
          <p14:tracePt t="54096" x="6534150" y="4492625"/>
          <p14:tracePt t="54114" x="6572250" y="4505325"/>
          <p14:tracePt t="54130" x="6584950" y="4505325"/>
          <p14:tracePt t="54148" x="6596063" y="4505325"/>
          <p14:tracePt t="54152" x="6608763" y="4505325"/>
          <p14:tracePt t="54174" x="6621463" y="4505325"/>
          <p14:tracePt t="54429" x="6634163" y="4505325"/>
          <p14:tracePt t="54441" x="6634163" y="4518025"/>
          <p14:tracePt t="54454" x="6646863" y="4518025"/>
          <p14:tracePt t="54514" x="6659563" y="4518025"/>
          <p14:tracePt t="54551" x="6672263" y="4518025"/>
          <p14:tracePt t="54587" x="6684963" y="4518025"/>
          <p14:tracePt t="54599" x="6696075" y="4518025"/>
          <p14:tracePt t="54611" x="6696075" y="4530725"/>
          <p14:tracePt t="54649" x="6708775" y="4530725"/>
          <p14:tracePt t="54696" x="6708775" y="4543425"/>
          <p14:tracePt t="54721" x="6721475" y="4543425"/>
          <p14:tracePt t="54793" x="6734175" y="4554538"/>
          <p14:tracePt t="54819" x="6734175" y="4567238"/>
          <p14:tracePt t="54830" x="6746875" y="4567238"/>
          <p14:tracePt t="54841" x="6759575" y="4567238"/>
          <p14:tracePt t="54877" x="6772275" y="4579938"/>
          <p14:tracePt t="54902" x="6784975" y="4579938"/>
          <p14:tracePt t="62351" x="6784975" y="4592638"/>
          <p14:tracePt t="62376" x="6772275" y="4592638"/>
          <p14:tracePt t="62387" x="6759575" y="4605338"/>
          <p14:tracePt t="62400" x="6746875" y="4618038"/>
          <p14:tracePt t="62412" x="6734175" y="4618038"/>
          <p14:tracePt t="62425" x="6734175" y="4630738"/>
          <p14:tracePt t="62439" x="6708775" y="4630738"/>
          <p14:tracePt t="62452" x="6708775" y="4643438"/>
          <p14:tracePt t="62469" x="6684963" y="4656138"/>
          <p14:tracePt t="62472" x="6672263" y="4656138"/>
          <p14:tracePt t="62486" x="6659563" y="4679950"/>
          <p14:tracePt t="62509" x="6646863" y="4692650"/>
          <p14:tracePt t="62946" x="6634163" y="4718050"/>
          <p14:tracePt t="62970" x="6621463" y="4730750"/>
          <p14:tracePt t="62982" x="6608763" y="4743450"/>
          <p14:tracePt t="62993" x="6572250" y="4756150"/>
          <p14:tracePt t="63008" x="6559550" y="4779963"/>
          <p14:tracePt t="63021" x="6546850" y="4792663"/>
          <p14:tracePt t="63037" x="6521450" y="4805363"/>
          <p14:tracePt t="63053" x="6508750" y="4818063"/>
          <p14:tracePt t="63071" x="6472238" y="4843463"/>
          <p14:tracePt t="63086" x="6459538" y="4843463"/>
          <p14:tracePt t="63106" x="6446838" y="4856163"/>
          <p14:tracePt t="63120" x="6434138" y="4868863"/>
          <p14:tracePt t="63141" x="6421438" y="4868863"/>
          <p14:tracePt t="63154" x="6408738" y="4879975"/>
          <p14:tracePt t="63176" x="6396038" y="4879975"/>
          <p14:tracePt t="63213" x="6383338" y="4892675"/>
          <p14:tracePt t="63239" x="6370638" y="4892675"/>
          <p14:tracePt t="63249" x="6359525" y="4905375"/>
          <p14:tracePt t="63274" x="6346825" y="4918075"/>
          <p14:tracePt t="63298" x="6334125" y="4930775"/>
          <p14:tracePt t="63309" x="6321425" y="4930775"/>
          <p14:tracePt t="63321" x="6308725" y="4930775"/>
          <p14:tracePt t="63359" x="6296025" y="4943475"/>
          <p14:tracePt t="70480" x="6296025" y="4930775"/>
          <p14:tracePt t="70505" x="6296025" y="4918075"/>
          <p14:tracePt t="70517" x="6296025" y="4905375"/>
          <p14:tracePt t="70530" x="6296025" y="4892675"/>
          <p14:tracePt t="70540" x="6308725" y="4892675"/>
          <p14:tracePt t="70556" x="6308725" y="4879975"/>
          <p14:tracePt t="70573" x="6321425" y="4868863"/>
          <p14:tracePt t="70592" x="6321425" y="4856163"/>
          <p14:tracePt t="70606" x="6334125" y="4856163"/>
          <p14:tracePt t="70629" x="6334125" y="4843463"/>
          <p14:tracePt t="70639" x="6346825" y="4843463"/>
          <p14:tracePt t="70674" x="6359525" y="4843463"/>
          <p14:tracePt t="70893" x="6346825" y="4843463"/>
          <p14:tracePt t="71183" x="6334125" y="4843463"/>
          <p14:tracePt t="71208" x="6321425" y="4843463"/>
          <p14:tracePt t="71220" x="6308725" y="4843463"/>
          <p14:tracePt t="71233" x="6283325" y="4856163"/>
          <p14:tracePt t="71244" x="6259513" y="4892675"/>
          <p14:tracePt t="71259" x="6196013" y="4918075"/>
          <p14:tracePt t="71275" x="6134100" y="4981575"/>
          <p14:tracePt t="71293" x="5945188" y="5168900"/>
          <p14:tracePt t="71308" x="5821363" y="5294313"/>
          <p14:tracePt t="71325" x="5708650" y="5407025"/>
          <p14:tracePt t="71343" x="5432425" y="5681663"/>
          <p14:tracePt t="71361" x="5270500" y="5843588"/>
          <p14:tracePt t="71375" x="5145088" y="5969000"/>
          <p14:tracePt t="71377" x="5019675" y="6094413"/>
          <p14:tracePt t="71392" x="4906963" y="6194425"/>
          <p14:tracePt t="71408" x="4781550" y="6307138"/>
          <p14:tracePt t="71427" x="4568825" y="6483350"/>
          <p14:tracePt t="71442" x="4506913" y="6532563"/>
          <p14:tracePt t="71459" x="4468813" y="6557963"/>
          <p14:tracePt t="71462" x="4443413" y="6570663"/>
          <p14:tracePt t="71476" x="4430713" y="6570663"/>
          <p14:tracePt t="71493" x="4418013" y="6570663"/>
          <p14:tracePt t="71729" x="4406900" y="6570663"/>
          <p14:tracePt t="71743" x="4368800" y="6570663"/>
          <p14:tracePt t="71754" x="4318000" y="6570663"/>
          <p14:tracePt t="71766" x="4268788" y="6557963"/>
          <p14:tracePt t="71778" x="4205288" y="6545263"/>
          <p14:tracePt t="71795" x="4143375" y="6545263"/>
          <p14:tracePt t="71809" x="4068763" y="6532563"/>
          <p14:tracePt t="71828" x="3917950" y="6494463"/>
          <p14:tracePt t="71843" x="3830638" y="6483350"/>
          <p14:tracePt t="71860" x="3767138" y="6470650"/>
          <p14:tracePt t="71864" x="3717925" y="6445250"/>
          <p14:tracePt t="71877" x="3643313" y="6432550"/>
          <p14:tracePt t="71893" x="3592513" y="6419850"/>
          <p14:tracePt t="71910" x="3429000" y="6370638"/>
          <p14:tracePt t="71930" x="3367088" y="6332538"/>
          <p14:tracePt t="71942" x="3317875" y="6307138"/>
          <p14:tracePt t="71962" x="3216275" y="6257925"/>
          <p14:tracePt t="71976" x="3154363" y="6245225"/>
          <p14:tracePt t="71994" x="3103563" y="6219825"/>
          <p14:tracePt t="71996" x="3028950" y="6194425"/>
          <p14:tracePt t="72010" x="2979738" y="6169025"/>
          <p14:tracePt t="72028" x="2916238" y="6145213"/>
          <p14:tracePt t="72044" x="2816225" y="6107113"/>
          <p14:tracePt t="72060" x="2767013" y="6094413"/>
          <p14:tracePt t="72077" x="2728913" y="6069013"/>
          <p14:tracePt t="72098" x="2616200" y="6056313"/>
          <p14:tracePt t="72110" x="2578100" y="6045200"/>
          <p14:tracePt t="72130" x="2503488" y="6032500"/>
          <p14:tracePt t="72143" x="2465388" y="6019800"/>
          <p14:tracePt t="72161" x="2428875" y="6019800"/>
          <p14:tracePt t="72178" x="2352675" y="6019800"/>
          <p14:tracePt t="72194" x="2316163" y="6007100"/>
          <p14:tracePt t="72210" x="2290763" y="6007100"/>
          <p14:tracePt t="72230" x="2239963" y="5981700"/>
          <p14:tracePt t="72244" x="2228850" y="5981700"/>
          <p14:tracePt t="72261" x="2228850" y="5969000"/>
          <p14:tracePt t="72277" x="2216150" y="5969000"/>
          <p14:tracePt t="72297" x="2216150" y="5956300"/>
          <p14:tracePt t="73735" x="2239963" y="5956300"/>
          <p14:tracePt t="73756" x="2252663" y="5956300"/>
          <p14:tracePt t="73768" x="2278063" y="5956300"/>
          <p14:tracePt t="73780" x="2303463" y="5956300"/>
          <p14:tracePt t="73793" x="2328863" y="5956300"/>
          <p14:tracePt t="73804" x="2352675" y="5956300"/>
          <p14:tracePt t="73816" x="2365375" y="5956300"/>
          <p14:tracePt t="73832" x="2390775" y="5956300"/>
          <p14:tracePt t="73848" x="2403475" y="5956300"/>
          <p14:tracePt t="73866" x="2441575" y="5956300"/>
          <p14:tracePt t="73881" x="2465388" y="5956300"/>
          <p14:tracePt t="73900" x="2503488" y="5956300"/>
          <p14:tracePt t="73916" x="2528888" y="5956300"/>
          <p14:tracePt t="73932" x="2554288" y="5956300"/>
          <p14:tracePt t="73948" x="2578100" y="5956300"/>
          <p14:tracePt t="73950" x="2590800" y="5956300"/>
          <p14:tracePt t="73965" x="2603500" y="5956300"/>
          <p14:tracePt t="73981" x="2616200" y="5956300"/>
          <p14:tracePt t="73999" x="2654300" y="5956300"/>
          <p14:tracePt t="74015" x="2667000" y="5956300"/>
          <p14:tracePt t="74033" x="2678113" y="5956300"/>
          <p14:tracePt t="74036" x="2716213" y="5956300"/>
          <p14:tracePt t="74049" x="2741613" y="5956300"/>
          <p14:tracePt t="74068" x="2767013" y="5956300"/>
          <p14:tracePt t="74070" x="2803525" y="5956300"/>
          <p14:tracePt t="74083" x="2828925" y="5956300"/>
          <p14:tracePt t="74098" x="2854325" y="5956300"/>
          <p14:tracePt t="74115" x="2890838" y="5956300"/>
          <p14:tracePt t="74133" x="2941638" y="5956300"/>
          <p14:tracePt t="74148" x="2967038" y="5956300"/>
          <p14:tracePt t="74168" x="2992438" y="5956300"/>
          <p14:tracePt t="74181" x="3016250" y="5956300"/>
          <p14:tracePt t="74206" x="3041650" y="5969000"/>
          <p14:tracePt t="74215" x="3054350" y="5969000"/>
          <p14:tracePt t="74231" x="3067050" y="5969000"/>
          <p14:tracePt t="74545" x="3092450" y="5981700"/>
          <p14:tracePt t="74556" x="3103563" y="5994400"/>
          <p14:tracePt t="74572" x="3128963" y="6007100"/>
          <p14:tracePt t="74582" x="3154363" y="6019800"/>
          <p14:tracePt t="74602" x="3179763" y="6056313"/>
          <p14:tracePt t="74616" x="3205163" y="6081713"/>
          <p14:tracePt t="74634" x="3292475" y="6145213"/>
          <p14:tracePt t="74651" x="3317875" y="6169025"/>
          <p14:tracePt t="74653" x="3354388" y="6181725"/>
          <p14:tracePt t="74669" x="3379788" y="6207125"/>
          <p14:tracePt t="74683" x="3392488" y="6219825"/>
          <p14:tracePt t="74703" x="3441700" y="6245225"/>
          <p14:tracePt t="74716" x="3454400" y="6245225"/>
          <p14:tracePt t="74734" x="3467100" y="6245225"/>
          <p14:tracePt t="74750" x="3517900" y="6257925"/>
          <p14:tracePt t="74767" x="3530600" y="6269038"/>
          <p14:tracePt t="74784" x="3554413" y="6269038"/>
          <p14:tracePt t="74787" x="3567113" y="6269038"/>
          <p14:tracePt t="74801" x="3579813" y="6269038"/>
          <p14:tracePt t="74817" x="3592513" y="6269038"/>
          <p14:tracePt t="74835" x="3592513" y="6281738"/>
          <p14:tracePt t="74896" x="3605213" y="6281738"/>
          <p14:tracePt t="75309" x="3617913" y="6281738"/>
          <p14:tracePt t="75321" x="3630613" y="6281738"/>
          <p14:tracePt t="75333" x="3643313" y="6281738"/>
          <p14:tracePt t="75346" x="3654425" y="6281738"/>
          <p14:tracePt t="75357" x="3679825" y="6269038"/>
          <p14:tracePt t="75370" x="3692525" y="6269038"/>
          <p14:tracePt t="75385" x="3705225" y="6257925"/>
          <p14:tracePt t="75402" x="3717925" y="6257925"/>
          <p14:tracePt t="75406" x="3730625" y="6257925"/>
          <p14:tracePt t="75420" x="3743325" y="6245225"/>
          <p14:tracePt t="75440" x="3756025" y="6232525"/>
          <p14:tracePt t="75443" x="3767138" y="6232525"/>
          <p14:tracePt t="75453" x="3792538" y="6219825"/>
          <p14:tracePt t="75478" x="3805238" y="6207125"/>
          <p14:tracePt t="75491" x="3843338" y="6207125"/>
          <p14:tracePt t="75502" x="3856038" y="6194425"/>
          <p14:tracePt t="75517" x="3892550" y="6181725"/>
          <p14:tracePt t="75536" x="3917950" y="6169025"/>
          <p14:tracePt t="75538" x="3956050" y="6157913"/>
          <p14:tracePt t="75551" x="3979863" y="6157913"/>
          <p14:tracePt t="75569" x="4005263" y="6145213"/>
          <p14:tracePt t="75585" x="4030663" y="6132513"/>
          <p14:tracePt t="75586" x="4043363" y="6119813"/>
          <p14:tracePt t="75602" x="4081463" y="6107113"/>
          <p14:tracePt t="75618" x="4092575" y="6094413"/>
          <p14:tracePt t="75637" x="4143375" y="6081713"/>
          <p14:tracePt t="75651" x="4181475" y="6069013"/>
          <p14:tracePt t="75669" x="4205288" y="6069013"/>
          <p14:tracePt t="75685" x="4243388" y="6056313"/>
          <p14:tracePt t="75704" x="4268788" y="6056313"/>
          <p14:tracePt t="75718" x="4281488" y="6056313"/>
          <p14:tracePt t="75736" x="4305300" y="6056313"/>
          <p14:tracePt t="75758" x="4318000" y="6056313"/>
          <p14:tracePt t="75782" x="4330700" y="6056313"/>
          <p14:tracePt t="75795" x="4343400" y="6056313"/>
          <p14:tracePt t="75809" x="4356100" y="6045200"/>
          <p14:tracePt t="75831" x="4368800" y="6045200"/>
          <p14:tracePt t="75866" x="4381500" y="6045200"/>
          <p14:tracePt t="75905" x="4394200" y="6045200"/>
          <p14:tracePt t="82103" x="4406900" y="6045200"/>
          <p14:tracePt t="82115" x="4418013" y="6032500"/>
          <p14:tracePt t="82128" x="4443413" y="6032500"/>
          <p14:tracePt t="82139" x="4481513" y="6032500"/>
          <p14:tracePt t="82153" x="4518025" y="6019800"/>
          <p14:tracePt t="82170" x="4568825" y="6019800"/>
          <p14:tracePt t="82189" x="4681538" y="6007100"/>
          <p14:tracePt t="82203" x="4732338" y="5994400"/>
          <p14:tracePt t="82220" x="4781550" y="5994400"/>
          <p14:tracePt t="82238" x="4868863" y="5994400"/>
          <p14:tracePt t="82255" x="4919663" y="5994400"/>
          <p14:tracePt t="82270" x="4956175" y="5994400"/>
          <p14:tracePt t="82272" x="4994275" y="5994400"/>
          <p14:tracePt t="82290" x="5032375" y="5994400"/>
          <p14:tracePt t="82303" x="5057775" y="5994400"/>
          <p14:tracePt t="82322" x="5119688" y="5994400"/>
          <p14:tracePt t="82337" x="5145088" y="5994400"/>
          <p14:tracePt t="82358" x="5194300" y="6007100"/>
          <p14:tracePt t="82371" x="5219700" y="6007100"/>
          <p14:tracePt t="82388" x="5232400" y="6007100"/>
          <p14:tracePt t="82404" x="5245100" y="6007100"/>
          <p14:tracePt t="82406" x="5270500" y="6007100"/>
          <p14:tracePt t="82626" x="5281613" y="6007100"/>
          <p14:tracePt t="82649" x="5307013" y="6007100"/>
          <p14:tracePt t="82662" x="5319713" y="6007100"/>
          <p14:tracePt t="82673" x="5345113" y="6019800"/>
          <p14:tracePt t="82686" x="5383213" y="6045200"/>
          <p14:tracePt t="82698" x="5419725" y="6056313"/>
          <p14:tracePt t="82710" x="5457825" y="6069013"/>
          <p14:tracePt t="82723" x="5470525" y="6069013"/>
          <p14:tracePt t="82738" x="5483225" y="6094413"/>
          <p14:tracePt t="82755" x="5507038" y="6107113"/>
          <p14:tracePt t="82759" x="5519738" y="6107113"/>
          <p14:tracePt t="82773" x="5532438" y="6119813"/>
          <p14:tracePt t="82788" x="5545138" y="6119813"/>
          <p14:tracePt t="82806" x="5570538" y="6132513"/>
          <p14:tracePt t="82832" x="5583238" y="6132513"/>
          <p14:tracePt t="82844" x="5583238" y="6145213"/>
          <p14:tracePt t="82858" x="5595938" y="6145213"/>
          <p14:tracePt t="82880" x="5607050" y="6145213"/>
          <p14:tracePt t="82916" x="5619750" y="6145213"/>
          <p14:tracePt t="82941" x="5632450" y="6145213"/>
          <p14:tracePt t="82952" x="5645150" y="6145213"/>
          <p14:tracePt t="82964" x="5657850" y="6145213"/>
          <p14:tracePt t="82977" x="5670550" y="6157913"/>
          <p14:tracePt t="82991" x="5683250" y="6157913"/>
          <p14:tracePt t="83005" x="5695950" y="6157913"/>
          <p14:tracePt t="83023" x="5708650" y="6157913"/>
          <p14:tracePt t="83028" x="5719763" y="6157913"/>
          <p14:tracePt t="83038" x="5732463" y="6157913"/>
          <p14:tracePt t="83056" x="5757863" y="6157913"/>
          <p14:tracePt t="83072" x="5770563" y="6157913"/>
          <p14:tracePt t="83074" x="5783263" y="6157913"/>
          <p14:tracePt t="83090" x="5795963" y="6157913"/>
          <p14:tracePt t="83105" x="5808663" y="6157913"/>
          <p14:tracePt t="83125" x="5821363" y="6157913"/>
          <p14:tracePt t="83146" x="5832475" y="6157913"/>
          <p14:tracePt t="83183" x="5845175" y="6157913"/>
          <p14:tracePt t="83196" x="5857875" y="6157913"/>
          <p14:tracePt t="83243" x="5870575" y="6157913"/>
          <p14:tracePt t="87441" x="5883275" y="6157913"/>
          <p14:tracePt t="87453" x="5895975" y="6157913"/>
          <p14:tracePt t="87466" x="5908675" y="6145213"/>
          <p14:tracePt t="87478" x="5932488" y="6145213"/>
          <p14:tracePt t="87490" x="5970588" y="6132513"/>
          <p14:tracePt t="87503" x="6008688" y="6119813"/>
          <p14:tracePt t="87517" x="6057900" y="6107113"/>
          <p14:tracePt t="87535" x="6134100" y="6094413"/>
          <p14:tracePt t="87551" x="6283325" y="6056313"/>
          <p14:tracePt t="87568" x="6359525" y="6045200"/>
          <p14:tracePt t="87583" x="6434138" y="6032500"/>
          <p14:tracePt t="87601" x="6584950" y="6007100"/>
          <p14:tracePt t="87618" x="6659563" y="6007100"/>
          <p14:tracePt t="87634" x="6708775" y="5994400"/>
          <p14:tracePt t="87637" x="6772275" y="5994400"/>
          <p14:tracePt t="87651" x="6821488" y="5994400"/>
          <p14:tracePt t="87668" x="6897688" y="5994400"/>
          <p14:tracePt t="87684" x="7010400" y="5994400"/>
          <p14:tracePt t="87701" x="7072313" y="5994400"/>
          <p14:tracePt t="87718" x="7123113" y="5994400"/>
          <p14:tracePt t="87721" x="7159625" y="5981700"/>
          <p14:tracePt t="87736" x="7197725" y="5981700"/>
          <p14:tracePt t="87751" x="7246938" y="5981700"/>
          <p14:tracePt t="87769" x="7348538" y="5981700"/>
          <p14:tracePt t="87784" x="7397750" y="5981700"/>
          <p14:tracePt t="87803" x="7472363" y="5981700"/>
          <p14:tracePt t="87807" x="7510463" y="5981700"/>
          <p14:tracePt t="87818" x="7548563" y="5981700"/>
          <p14:tracePt t="87835" x="7597775" y="5981700"/>
          <p14:tracePt t="87851" x="7635875" y="5981700"/>
          <p14:tracePt t="87854" x="7661275" y="5981700"/>
          <p14:tracePt t="87868" x="7697788" y="5981700"/>
          <p14:tracePt t="87885" x="7710488" y="5981700"/>
          <p14:tracePt t="87906" x="7748588" y="5981700"/>
          <p14:tracePt t="87918" x="7773988" y="5981700"/>
          <p14:tracePt t="87935" x="7785100" y="5981700"/>
          <p14:tracePt t="87952" x="7797800" y="5981700"/>
          <p14:tracePt t="92125" x="7785100" y="5994400"/>
          <p14:tracePt t="92137" x="7785100" y="6007100"/>
          <p14:tracePt t="92150" x="7761288" y="6019800"/>
          <p14:tracePt t="92162" x="7735888" y="6056313"/>
          <p14:tracePt t="92179" x="7710488" y="6081713"/>
          <p14:tracePt t="92198" x="7635875" y="6107113"/>
          <p14:tracePt t="92213" x="7610475" y="6119813"/>
          <p14:tracePt t="92229" x="7572375" y="6145213"/>
          <p14:tracePt t="92249" x="7435850" y="6157913"/>
          <p14:tracePt t="92263" x="7335838" y="6181725"/>
          <p14:tracePt t="92280" x="7235825" y="6181725"/>
          <p14:tracePt t="92283" x="7110413" y="6181725"/>
          <p14:tracePt t="92296" x="6985000" y="6181725"/>
          <p14:tracePt t="92313" x="6834188" y="6181725"/>
          <p14:tracePt t="92332" x="6559550" y="6119813"/>
          <p14:tracePt t="92346" x="6421438" y="6069013"/>
          <p14:tracePt t="92363" x="6259513" y="5994400"/>
          <p14:tracePt t="92381" x="5983288" y="5843588"/>
          <p14:tracePt t="92396" x="5857875" y="5768975"/>
          <p14:tracePt t="92414" x="5745163" y="5707063"/>
          <p14:tracePt t="92417" x="5583238" y="5643563"/>
          <p14:tracePt t="92429" x="5445125" y="5594350"/>
          <p14:tracePt t="92449" x="5307013" y="5518150"/>
          <p14:tracePt t="92464" x="5006975" y="5356225"/>
          <p14:tracePt t="92483" x="4868863" y="5256213"/>
          <p14:tracePt t="92496" x="4743450" y="5156200"/>
          <p14:tracePt t="92514" x="4568825" y="5005388"/>
          <p14:tracePt t="92530" x="4506913" y="4918075"/>
          <p14:tracePt t="92548" x="4456113" y="4868863"/>
          <p14:tracePt t="92550" x="4430713" y="4818063"/>
          <p14:tracePt t="92563" x="4418013" y="4768850"/>
          <p14:tracePt t="92581" x="4406900" y="4730750"/>
          <p14:tracePt t="92600" x="4406900" y="4630738"/>
          <p14:tracePt t="92781" x="4356100" y="4567238"/>
          <p14:tracePt t="92792" x="4230688" y="4443413"/>
          <p14:tracePt t="92804" x="4043363" y="4279900"/>
          <p14:tracePt t="92818" x="3705225" y="3916363"/>
          <p14:tracePt t="92830" x="3379788" y="3590925"/>
          <p14:tracePt t="92849" x="3041650" y="3267075"/>
          <p14:tracePt t="92852" x="2690813" y="2928938"/>
          <p14:tracePt t="92866" x="2352675" y="2565400"/>
          <p14:tracePt t="92882" x="2078038" y="2252663"/>
          <p14:tracePt t="92898" x="1752600" y="1839913"/>
          <p14:tracePt t="92914" x="1189038" y="1076325"/>
          <p14:tracePt t="92931" x="950913" y="700088"/>
          <p14:tracePt t="92948" x="750888" y="400050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3088C31-1F98-88B4-1055-0A3AC090C7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583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791"/>
    </mc:Choice>
    <mc:Fallback xmlns="">
      <p:transition spd="slow" advTm="41791"/>
    </mc:Fallback>
  </mc:AlternateContent>
  <p:extLst>
    <p:ext uri="{3A86A75C-4F4B-4683-9AE1-C65F6400EC91}">
      <p14:laserTraceLst xmlns:p14="http://schemas.microsoft.com/office/powerpoint/2010/main">
        <p14:tracePtLst>
          <p14:tracePt t="4174" x="3348038" y="6242050"/>
          <p14:tracePt t="4631" x="3454400" y="6707188"/>
          <p14:tracePt t="4642" x="3630613" y="6670675"/>
          <p14:tracePt t="4653" x="3779838" y="6607175"/>
          <p14:tracePt t="4668" x="3917950" y="6570663"/>
          <p14:tracePt t="4679" x="4030663" y="6532563"/>
          <p14:tracePt t="4697" x="4156075" y="6494463"/>
          <p14:tracePt t="4713" x="4281488" y="6457950"/>
          <p14:tracePt t="4714" x="4368800" y="6445250"/>
          <p14:tracePt t="4731" x="4430713" y="6432550"/>
          <p14:tracePt t="4747" x="4518025" y="6407150"/>
          <p14:tracePt t="4764" x="4694238" y="6381750"/>
          <p14:tracePt t="4779" x="4768850" y="6381750"/>
          <p14:tracePt t="4796" x="4794250" y="6381750"/>
          <p14:tracePt t="5054" x="4806950" y="6381750"/>
          <p14:tracePt t="5066" x="4819650" y="6381750"/>
          <p14:tracePt t="5078" x="4832350" y="6381750"/>
          <p14:tracePt t="5090" x="4843463" y="6381750"/>
          <p14:tracePt t="5104" x="4856163" y="6394450"/>
          <p14:tracePt t="5115" x="4894263" y="6407150"/>
          <p14:tracePt t="5131" x="4919663" y="6419850"/>
          <p14:tracePt t="5147" x="4945063" y="6419850"/>
          <p14:tracePt t="5165" x="4981575" y="6432550"/>
          <p14:tracePt t="5167" x="5019675" y="6445250"/>
          <p14:tracePt t="5180" x="5045075" y="6445250"/>
          <p14:tracePt t="5198" x="5068888" y="6445250"/>
          <p14:tracePt t="5214" x="5081588" y="6445250"/>
          <p14:tracePt t="5238" x="5094288" y="6445250"/>
          <p14:tracePt t="5782" x="5106988" y="6445250"/>
          <p14:tracePt t="6498" x="5119688" y="6445250"/>
          <p14:tracePt t="7080" x="5106988" y="6432550"/>
          <p14:tracePt t="7105" x="5094288" y="6432550"/>
          <p14:tracePt t="7129" x="5081588" y="6419850"/>
          <p14:tracePt t="7141" x="5068888" y="6407150"/>
          <p14:tracePt t="7153" x="5057775" y="6407150"/>
          <p14:tracePt t="7165" x="5045075" y="6407150"/>
          <p14:tracePt t="7178" x="5032375" y="6394450"/>
          <p14:tracePt t="7189" x="5019675" y="6394450"/>
          <p14:tracePt t="7203" x="5006975" y="6381750"/>
          <p14:tracePt t="7220" x="4994275" y="6381750"/>
          <p14:tracePt t="7238" x="4981575" y="6370638"/>
          <p14:tracePt t="7263" x="4968875" y="6370638"/>
          <p14:tracePt t="7287" x="4956175" y="6357938"/>
          <p14:tracePt t="7299" x="4945063" y="6357938"/>
          <p14:tracePt t="7335" x="4932363" y="6357938"/>
          <p14:tracePt t="7347" x="4932363" y="6345238"/>
          <p14:tracePt t="7384" x="4919663" y="6332538"/>
          <p14:tracePt t="7444" x="4919663" y="6319838"/>
          <p14:tracePt t="7468" x="4906963" y="6319838"/>
          <p14:tracePt t="7517" x="4894263" y="6307138"/>
          <p14:tracePt t="7553" x="4881563" y="6307138"/>
          <p14:tracePt t="7578" x="4868863" y="6294438"/>
          <p14:tracePt t="7601" x="4856163" y="6294438"/>
          <p14:tracePt t="7614" x="4843463" y="6281738"/>
          <p14:tracePt t="7639" x="4832350" y="6281738"/>
          <p14:tracePt t="7650" x="4832350" y="6269038"/>
          <p14:tracePt t="7662" x="4819650" y="6269038"/>
          <p14:tracePt t="7687" x="4806950" y="6269038"/>
          <p14:tracePt t="7698" x="4794250" y="6257925"/>
          <p14:tracePt t="7736" x="4781550" y="6257925"/>
          <p14:tracePt t="7748" x="4781550" y="6245225"/>
          <p14:tracePt t="7772" x="4768850" y="6245225"/>
          <p14:tracePt t="7809" x="4768850" y="6232525"/>
          <p14:tracePt t="7844" x="4756150" y="6219825"/>
          <p14:tracePt t="9155" x="4743450" y="6219825"/>
          <p14:tracePt t="9167" x="4743450" y="6194425"/>
          <p14:tracePt t="9179" x="4732338" y="6181725"/>
          <p14:tracePt t="9193" x="4719638" y="6169025"/>
          <p14:tracePt t="9203" x="4719638" y="6145213"/>
          <p14:tracePt t="9215" x="4706938" y="6145213"/>
          <p14:tracePt t="9228" x="4694238" y="6119813"/>
          <p14:tracePt t="9242" x="4681538" y="6119813"/>
          <p14:tracePt t="9259" x="4681538" y="6107113"/>
          <p14:tracePt t="9275" x="4668838" y="6081713"/>
          <p14:tracePt t="9276" x="4656138" y="6081713"/>
          <p14:tracePt t="9292" x="4643438" y="6069013"/>
          <p14:tracePt t="9308" x="4643438" y="6056313"/>
          <p14:tracePt t="9327" x="4619625" y="6045200"/>
          <p14:tracePt t="9342" x="4606925" y="6032500"/>
          <p14:tracePt t="9359" x="4594225" y="6019800"/>
          <p14:tracePt t="9362" x="4594225" y="6007100"/>
          <p14:tracePt t="9375" x="4581525" y="6007100"/>
          <p14:tracePt t="9392" x="4581525" y="5994400"/>
          <p14:tracePt t="9409" x="4568825" y="5981700"/>
          <p14:tracePt t="9425" x="4556125" y="5969000"/>
          <p14:tracePt t="9446" x="4543425" y="5956300"/>
          <p14:tracePt t="9469" x="4530725" y="5945188"/>
          <p14:tracePt t="9482" x="4530725" y="5932488"/>
          <p14:tracePt t="9506" x="4518025" y="5919788"/>
          <p14:tracePt t="9531" x="4518025" y="5907088"/>
          <p14:tracePt t="9543" x="4506913" y="5907088"/>
          <p14:tracePt t="9555" x="4506913" y="5894388"/>
          <p14:tracePt t="9567" x="4494213" y="5881688"/>
          <p14:tracePt t="9592" x="4494213" y="5868988"/>
          <p14:tracePt t="9616" x="4494213" y="5856288"/>
          <p14:tracePt t="9628" x="4481513" y="5856288"/>
          <p14:tracePt t="9652" x="4481513" y="5843588"/>
          <p14:tracePt t="9665" x="4481513" y="5832475"/>
          <p14:tracePt t="9737" x="4481513" y="5819775"/>
          <p14:tracePt t="10137" x="4481513" y="5807075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309620" y="555752"/>
            <a:ext cx="5699760" cy="754694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marL="514350" indent="-514350" algn="ctr">
              <a:buFont typeface="+mj-lt"/>
              <a:buAutoNum type="alphaUcPeriod" startAt="2"/>
            </a:pPr>
            <a:r>
              <a:rPr sz="3200" b="1" dirty="0">
                <a:solidFill>
                  <a:schemeClr val="tx2"/>
                </a:solidFill>
                <a:latin typeface="Alexandria"/>
              </a:rPr>
              <a:t>The Clinical Side of the EHR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95064" y="80713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80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8" y="1155881"/>
            <a:ext cx="966228" cy="76835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lang="en-US" sz="4400" b="1" dirty="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04</a:t>
            </a:r>
            <a:endParaRPr sz="4400" b="1" dirty="0">
              <a:solidFill>
                <a:srgbClr val="FFFFFF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7420" y="2153041"/>
            <a:ext cx="10297160" cy="4528491"/>
          </a:xfrm>
          <a:prstGeom prst="rect">
            <a:avLst/>
          </a:prstGeom>
          <a:noFill/>
        </p:spPr>
        <p:txBody>
          <a:bodyPr wrap="square" anchor="ctr">
            <a:normAutofit lnSpcReduction="10000"/>
          </a:bodyPr>
          <a:lstStyle/>
          <a:p>
            <a:pPr marL="342900" indent="-342900" algn="just">
              <a:spcAft>
                <a:spcPts val="5"/>
              </a:spcAft>
              <a:buFont typeface="Wingdings"/>
              <a:buChar char="Ø"/>
            </a:pPr>
            <a:r>
              <a:rPr lang="en-US" sz="2800" b="1" dirty="0">
                <a:solidFill>
                  <a:srgbClr val="00B0F0"/>
                </a:solidFill>
                <a:latin typeface="Alexandria"/>
              </a:rPr>
              <a:t>The clinical side of an Electronic Health Record (EHR) helps healthcare professionals:</a:t>
            </a:r>
          </a:p>
          <a:p>
            <a:pPr marL="914410" lvl="1" indent="-457200">
              <a:lnSpc>
                <a:spcPct val="200000"/>
              </a:lnSpc>
              <a:spcAft>
                <a:spcPts val="5"/>
              </a:spcAft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Review the patient’s clinical history. </a:t>
            </a:r>
          </a:p>
          <a:p>
            <a:pPr marL="914410" lvl="1" indent="-457200">
              <a:lnSpc>
                <a:spcPct val="200000"/>
              </a:lnSpc>
              <a:spcAft>
                <a:spcPts val="5"/>
              </a:spcAft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Enter clinical orders and review results. </a:t>
            </a:r>
          </a:p>
          <a:p>
            <a:pPr marL="914410" lvl="1" indent="-457200">
              <a:lnSpc>
                <a:spcPct val="200000"/>
              </a:lnSpc>
              <a:spcAft>
                <a:spcPts val="5"/>
              </a:spcAft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Create and update clinical documentation. </a:t>
            </a:r>
          </a:p>
          <a:p>
            <a:pPr marL="914410" lvl="1" indent="-457200">
              <a:lnSpc>
                <a:spcPct val="200000"/>
              </a:lnSpc>
              <a:spcAft>
                <a:spcPts val="5"/>
              </a:spcAft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Manage medications and treatments. </a:t>
            </a:r>
          </a:p>
          <a:p>
            <a:pPr marL="914410" lvl="1" indent="-457200">
              <a:lnSpc>
                <a:spcPct val="200000"/>
              </a:lnSpc>
              <a:spcAft>
                <a:spcPts val="5"/>
              </a:spcAft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Coordinate follow-up care and communication.</a:t>
            </a:r>
          </a:p>
          <a:p>
            <a:pPr marL="457210" indent="-457200" algn="l">
              <a:spcAft>
                <a:spcPts val="5"/>
              </a:spcAft>
              <a:buFont typeface="+mj-lt"/>
              <a:buAutoNum type="arabicPeriod"/>
            </a:pPr>
            <a:endParaRPr sz="2300" dirty="0">
              <a:solidFill>
                <a:srgbClr val="ED7D31"/>
              </a:solidFill>
              <a:latin typeface="Alexandria"/>
              <a:ea typeface="Alexandria"/>
              <a:cs typeface="Alexandria"/>
            </a:endParaRP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586"/>
    </mc:Choice>
    <mc:Fallback xmlns="">
      <p:transition spd="slow" advTm="114586"/>
    </mc:Fallback>
  </mc:AlternateContent>
  <p:extLst>
    <p:ext uri="{3A86A75C-4F4B-4683-9AE1-C65F6400EC91}">
      <p14:laserTraceLst xmlns:p14="http://schemas.microsoft.com/office/powerpoint/2010/main">
        <p14:tracePtLst>
          <p14:tracePt t="1347" x="4494213" y="5794375"/>
          <p14:tracePt t="1359" x="4494213" y="5768975"/>
          <p14:tracePt t="1371" x="4494213" y="5743575"/>
          <p14:tracePt t="1383" x="4506913" y="5707063"/>
          <p14:tracePt t="1397" x="4530725" y="5681663"/>
          <p14:tracePt t="1411" x="4530725" y="5630863"/>
          <p14:tracePt t="1428" x="4543425" y="5581650"/>
          <p14:tracePt t="1445" x="4581525" y="5456238"/>
          <p14:tracePt t="1461" x="4606925" y="5381625"/>
          <p14:tracePt t="1478" x="4630738" y="5330825"/>
          <p14:tracePt t="1495" x="4706938" y="5168900"/>
          <p14:tracePt t="1511" x="4756150" y="5030788"/>
          <p14:tracePt t="1529" x="4932363" y="4730750"/>
          <p14:tracePt t="1544" x="5032375" y="4567238"/>
          <p14:tracePt t="1564" x="5145088" y="4318000"/>
          <p14:tracePt t="1565" x="5245100" y="4092575"/>
          <p14:tracePt t="1579" x="5345113" y="3954463"/>
          <p14:tracePt t="1595" x="5470525" y="3803650"/>
          <p14:tracePt t="1611" x="5607050" y="3629025"/>
          <p14:tracePt t="1629" x="5783263" y="3354388"/>
          <p14:tracePt t="1645" x="5845175" y="3267075"/>
          <p14:tracePt t="1661" x="5908675" y="3203575"/>
          <p14:tracePt t="1662" x="5970588" y="3141663"/>
          <p14:tracePt t="1678" x="6021388" y="3078163"/>
          <p14:tracePt t="1696" x="6070600" y="3041650"/>
          <p14:tracePt t="1711" x="6121400" y="2978150"/>
          <p14:tracePt t="1729" x="6146800" y="2965450"/>
          <p14:tracePt t="1745" x="6157913" y="2928938"/>
          <p14:tracePt t="1762" x="6208713" y="2890838"/>
          <p14:tracePt t="1990" x="6208713" y="2878138"/>
          <p14:tracePt t="2002" x="6221413" y="2865438"/>
          <p14:tracePt t="2013" x="6221413" y="2840038"/>
          <p14:tracePt t="2030" x="6246813" y="2803525"/>
          <p14:tracePt t="2046" x="6270625" y="2752725"/>
          <p14:tracePt t="2064" x="6346825" y="2590800"/>
          <p14:tracePt t="2079" x="6383338" y="2527300"/>
          <p14:tracePt t="2097" x="6421438" y="2478088"/>
          <p14:tracePt t="2098" x="6446838" y="2452688"/>
          <p14:tracePt t="2112" x="6472238" y="2414588"/>
          <p14:tracePt t="2130" x="6496050" y="2390775"/>
          <p14:tracePt t="2146" x="6521450" y="2365375"/>
          <p14:tracePt t="2147" x="6546850" y="2327275"/>
          <p14:tracePt t="2165" x="6572250" y="2290763"/>
          <p14:tracePt t="2179" x="6584950" y="2252663"/>
          <p14:tracePt t="2198" x="6634163" y="2165350"/>
          <p14:tracePt t="2213" x="6646863" y="2139950"/>
          <p14:tracePt t="2230" x="6672263" y="2114550"/>
          <p14:tracePt t="2246" x="6696075" y="2065338"/>
          <p14:tracePt t="2264" x="6708775" y="2065338"/>
          <p14:tracePt t="2280" x="6721475" y="2052638"/>
          <p14:tracePt t="2281" x="6721475" y="2039938"/>
          <p14:tracePt t="2297" x="6734175" y="2027238"/>
          <p14:tracePt t="2312" x="6746875" y="2027238"/>
          <p14:tracePt t="2331" x="6759575" y="2001838"/>
          <p14:tracePt t="2346" x="6759575" y="1989138"/>
          <p14:tracePt t="2364" x="6772275" y="1989138"/>
          <p14:tracePt t="2380" x="6784975" y="1965325"/>
          <p14:tracePt t="2397" x="6797675" y="1952625"/>
          <p14:tracePt t="2415" x="6808788" y="1927225"/>
          <p14:tracePt t="2430" x="6821488" y="1914525"/>
          <p14:tracePt t="2447" x="6834188" y="1901825"/>
          <p14:tracePt t="2467" x="6859588" y="1876425"/>
          <p14:tracePt t="2480" x="6872288" y="1865313"/>
          <p14:tracePt t="2499" x="6872288" y="1852613"/>
          <p14:tracePt t="2500" x="6884988" y="1852613"/>
          <p14:tracePt t="2513" x="6884988" y="1839913"/>
          <p14:tracePt t="2531" x="6897688" y="1839913"/>
          <p14:tracePt t="2790" x="6897688" y="1827213"/>
          <p14:tracePt t="2814" x="6910388" y="1814513"/>
          <p14:tracePt t="2826" x="6910388" y="1801813"/>
          <p14:tracePt t="2840" x="6910388" y="1789113"/>
          <p14:tracePt t="2852" x="6934200" y="1776413"/>
          <p14:tracePt t="2865" x="6934200" y="1765300"/>
          <p14:tracePt t="2881" x="6934200" y="1752600"/>
          <p14:tracePt t="2899" x="6946900" y="1739900"/>
          <p14:tracePt t="2901" x="6959600" y="1727200"/>
          <p14:tracePt t="2915" x="6959600" y="1714500"/>
          <p14:tracePt t="2932" x="6972300" y="1701800"/>
          <p14:tracePt t="2949" x="6985000" y="1689100"/>
          <p14:tracePt t="2967" x="6985000" y="1676400"/>
          <p14:tracePt t="2982" x="6997700" y="1663700"/>
          <p14:tracePt t="2999" x="7010400" y="1639888"/>
          <p14:tracePt t="3015" x="7021513" y="1627188"/>
          <p14:tracePt t="3045" x="7034213" y="1627188"/>
          <p14:tracePt t="3057" x="7034213" y="1614488"/>
          <p14:tracePt t="3106" x="7046913" y="1601788"/>
          <p14:tracePt t="3154" x="7059613" y="1589088"/>
          <p14:tracePt t="3179" x="7059613" y="1576388"/>
          <p14:tracePt t="3191" x="7072313" y="1563688"/>
          <p14:tracePt t="3203" x="7085013" y="1563688"/>
          <p14:tracePt t="3216" x="7097713" y="1563688"/>
          <p14:tracePt t="3235" x="7097713" y="1552575"/>
          <p14:tracePt t="3249" x="7110413" y="1552575"/>
          <p14:tracePt t="3267" x="7134225" y="1539875"/>
          <p14:tracePt t="3282" x="7146925" y="1539875"/>
          <p14:tracePt t="3301" x="7159625" y="1527175"/>
          <p14:tracePt t="3324" x="7172325" y="1527175"/>
          <p14:tracePt t="3361" x="7185025" y="1514475"/>
          <p14:tracePt t="3411" x="7197725" y="1514475"/>
          <p14:tracePt t="3457" x="7210425" y="1514475"/>
          <p14:tracePt t="3483" x="7223125" y="1514475"/>
          <p14:tracePt t="3518" x="7235825" y="1514475"/>
          <p14:tracePt t="3531" x="7246938" y="1514475"/>
          <p14:tracePt t="3543" x="7259638" y="1514475"/>
          <p14:tracePt t="3555" x="7272338" y="1514475"/>
          <p14:tracePt t="3568" x="7297738" y="1514475"/>
          <p14:tracePt t="3583" x="7310438" y="1514475"/>
          <p14:tracePt t="3601" x="7323138" y="1514475"/>
          <p14:tracePt t="3617" x="7335838" y="1514475"/>
          <p14:tracePt t="3635" x="7359650" y="1514475"/>
          <p14:tracePt t="3651" x="7372350" y="1514475"/>
          <p14:tracePt t="4392" x="7359650" y="1514475"/>
          <p14:tracePt t="4405" x="7348538" y="1514475"/>
          <p14:tracePt t="4416" x="7323138" y="1514475"/>
          <p14:tracePt t="4428" x="7310438" y="1514475"/>
          <p14:tracePt t="4441" x="7285038" y="1514475"/>
          <p14:tracePt t="4453" x="7272338" y="1514475"/>
          <p14:tracePt t="4470" x="7246938" y="1514475"/>
          <p14:tracePt t="4486" x="7223125" y="1514475"/>
          <p14:tracePt t="4503" x="7159625" y="1514475"/>
          <p14:tracePt t="4519" x="7134225" y="1514475"/>
          <p14:tracePt t="4536" x="7110413" y="1514475"/>
          <p14:tracePt t="4539" x="7085013" y="1514475"/>
          <p14:tracePt t="4552" x="7072313" y="1514475"/>
          <p14:tracePt t="4571" x="7059613" y="1514475"/>
          <p14:tracePt t="4587" x="7010400" y="1514475"/>
          <p14:tracePt t="4604" x="6985000" y="1514475"/>
          <p14:tracePt t="4619" x="6959600" y="1527175"/>
          <p14:tracePt t="4639" x="6897688" y="1527175"/>
          <p14:tracePt t="4652" x="6884988" y="1539875"/>
          <p14:tracePt t="4670" x="6872288" y="1539875"/>
          <p14:tracePt t="4673" x="6859588" y="1539875"/>
          <p14:tracePt t="4687" x="6834188" y="1539875"/>
          <p14:tracePt t="4704" x="6821488" y="1539875"/>
          <p14:tracePt t="4720" x="6784975" y="1539875"/>
          <p14:tracePt t="4737" x="6759575" y="1539875"/>
          <p14:tracePt t="4753" x="6746875" y="1539875"/>
          <p14:tracePt t="4770" x="6708775" y="1539875"/>
          <p14:tracePt t="4786" x="6684963" y="1539875"/>
          <p14:tracePt t="4805" x="6659563" y="1539875"/>
          <p14:tracePt t="4819" x="6634163" y="1552575"/>
          <p14:tracePt t="4837" x="6608763" y="1552575"/>
          <p14:tracePt t="4853" x="6584950" y="1552575"/>
          <p14:tracePt t="4871" x="6559550" y="1563688"/>
          <p14:tracePt t="4886" x="6534150" y="1563688"/>
          <p14:tracePt t="4903" x="6496050" y="1563688"/>
          <p14:tracePt t="4920" x="6472238" y="1563688"/>
          <p14:tracePt t="4940" x="6421438" y="1576388"/>
          <p14:tracePt t="4954" x="6408738" y="1576388"/>
          <p14:tracePt t="4971" x="6383338" y="1576388"/>
          <p14:tracePt t="4987" x="6370638" y="1576388"/>
          <p14:tracePt t="5005" x="6346825" y="1576388"/>
          <p14:tracePt t="5022" x="6334125" y="1576388"/>
          <p14:tracePt t="5047" x="6321425" y="1576388"/>
          <p14:tracePt t="5083" x="6308725" y="1576388"/>
          <p14:tracePt t="5108" x="6296025" y="1576388"/>
          <p14:tracePt t="5617" x="6308725" y="1576388"/>
          <p14:tracePt t="5776" x="6321425" y="1576388"/>
          <p14:tracePt t="5872" x="6334125" y="1576388"/>
          <p14:tracePt t="5969" x="6346825" y="1576388"/>
          <p14:tracePt t="5993" x="6359525" y="1576388"/>
          <p14:tracePt t="6043" x="6359525" y="1563688"/>
          <p14:tracePt t="6054" x="6370638" y="1563688"/>
          <p14:tracePt t="6090" x="6383338" y="1563688"/>
          <p14:tracePt t="6115" x="6408738" y="1563688"/>
          <p14:tracePt t="6140" x="6421438" y="1563688"/>
          <p14:tracePt t="6151" x="6446838" y="1563688"/>
          <p14:tracePt t="6163" x="6459538" y="1563688"/>
          <p14:tracePt t="6176" x="6472238" y="1563688"/>
          <p14:tracePt t="6192" x="6496050" y="1563688"/>
          <p14:tracePt t="6207" x="6534150" y="1552575"/>
          <p14:tracePt t="6224" x="6672263" y="1527175"/>
          <p14:tracePt t="6241" x="6759575" y="1527175"/>
          <p14:tracePt t="6257" x="6834188" y="1514475"/>
          <p14:tracePt t="6275" x="7072313" y="1501775"/>
          <p14:tracePt t="6290" x="7197725" y="1501775"/>
          <p14:tracePt t="6308" x="7272338" y="1501775"/>
          <p14:tracePt t="6309" x="7359650" y="1501775"/>
          <p14:tracePt t="6324" x="7423150" y="1501775"/>
          <p14:tracePt t="6341" x="7497763" y="1501775"/>
          <p14:tracePt t="6358" x="7623175" y="1501775"/>
          <p14:tracePt t="6374" x="7661275" y="1514475"/>
          <p14:tracePt t="6390" x="7673975" y="1514475"/>
          <p14:tracePt t="6408" x="7697788" y="1527175"/>
          <p14:tracePt t="6424" x="7710488" y="1527175"/>
          <p14:tracePt t="6746" x="7723188" y="1527175"/>
          <p14:tracePt t="6769" x="7735888" y="1527175"/>
          <p14:tracePt t="6794" x="7748588" y="1527175"/>
          <p14:tracePt t="6806" x="7761288" y="1527175"/>
          <p14:tracePt t="6818" x="7773988" y="1527175"/>
          <p14:tracePt t="6830" x="7785100" y="1527175"/>
          <p14:tracePt t="6844" x="7797800" y="1527175"/>
          <p14:tracePt t="6858" x="7810500" y="1527175"/>
          <p14:tracePt t="6876" x="7823200" y="1527175"/>
          <p14:tracePt t="6891" x="7848600" y="1527175"/>
          <p14:tracePt t="6916" x="7874000" y="1527175"/>
          <p14:tracePt t="6939" x="7886700" y="1527175"/>
          <p14:tracePt t="6964" x="7897813" y="1527175"/>
          <p14:tracePt t="6988" x="7910513" y="1527175"/>
          <p14:tracePt t="7013" x="7923213" y="1527175"/>
          <p14:tracePt t="7036" x="7935913" y="1527175"/>
          <p14:tracePt t="7072" x="7948613" y="1527175"/>
          <p14:tracePt t="7086" x="7961313" y="1527175"/>
          <p14:tracePt t="7097" x="7974013" y="1527175"/>
          <p14:tracePt t="7122" x="7986713" y="1527175"/>
          <p14:tracePt t="7134" x="7999413" y="1527175"/>
          <p14:tracePt t="7146" x="8010525" y="1527175"/>
          <p14:tracePt t="7160" x="8023225" y="1527175"/>
          <p14:tracePt t="7183" x="8035925" y="1527175"/>
          <p14:tracePt t="7206" x="8048625" y="1527175"/>
          <p14:tracePt t="7218" x="8061325" y="1527175"/>
          <p14:tracePt t="7245" x="8074025" y="1527175"/>
          <p14:tracePt t="7267" x="8074025" y="1514475"/>
          <p14:tracePt t="7280" x="8086725" y="1514475"/>
          <p14:tracePt t="7315" x="8099425" y="1489075"/>
          <p14:tracePt t="7595" x="8110538" y="1489075"/>
          <p14:tracePt t="7631" x="8123238" y="1489075"/>
          <p14:tracePt t="7655" x="8135938" y="1489075"/>
          <p14:tracePt t="7680" x="8148638" y="1489075"/>
          <p14:tracePt t="7691" x="8161338" y="1489075"/>
          <p14:tracePt t="7703" x="8174038" y="1489075"/>
          <p14:tracePt t="7728" x="8186738" y="1489075"/>
          <p14:tracePt t="7753" x="8212138" y="1489075"/>
          <p14:tracePt t="7777" x="8223250" y="1489075"/>
          <p14:tracePt t="7800" x="8235950" y="1489075"/>
          <p14:tracePt t="7813" x="8248650" y="1489075"/>
          <p14:tracePt t="7850" x="8261350" y="1489075"/>
          <p14:tracePt t="7948" x="8248650" y="1476375"/>
          <p14:tracePt t="7959" x="8223250" y="1476375"/>
          <p14:tracePt t="7970" x="8212138" y="1476375"/>
          <p14:tracePt t="7983" x="8174038" y="1463675"/>
          <p14:tracePt t="7996" x="8148638" y="1463675"/>
          <p14:tracePt t="8012" x="8110538" y="1450975"/>
          <p14:tracePt t="8028" x="8061325" y="1450975"/>
          <p14:tracePt t="8045" x="7961313" y="1427163"/>
          <p14:tracePt t="8061" x="7923213" y="1427163"/>
          <p14:tracePt t="8079" x="7886700" y="1427163"/>
          <p14:tracePt t="8095" x="7823200" y="1414463"/>
          <p14:tracePt t="8113" x="7785100" y="1414463"/>
          <p14:tracePt t="8130" x="7697788" y="1414463"/>
          <p14:tracePt t="8148" x="7648575" y="1414463"/>
          <p14:tracePt t="8162" x="7610475" y="1414463"/>
          <p14:tracePt t="8179" x="7561263" y="1414463"/>
          <p14:tracePt t="8196" x="7523163" y="1401763"/>
          <p14:tracePt t="8215" x="7510463" y="1401763"/>
          <p14:tracePt t="8216" x="7497763" y="1401763"/>
          <p14:tracePt t="8238" x="7485063" y="1401763"/>
          <p14:tracePt t="8250" x="7485063" y="1389063"/>
          <p14:tracePt t="8263" x="7485063" y="1376363"/>
          <p14:tracePt t="8602" x="7472363" y="1376363"/>
          <p14:tracePt t="8615" x="7459663" y="1376363"/>
          <p14:tracePt t="8625" x="7448550" y="1376363"/>
          <p14:tracePt t="8649" x="7435850" y="1376363"/>
          <p14:tracePt t="8662" x="7435850" y="1389063"/>
          <p14:tracePt t="8674" x="7410450" y="1389063"/>
          <p14:tracePt t="8688" x="7410450" y="1401763"/>
          <p14:tracePt t="8698" x="7397750" y="1401763"/>
          <p14:tracePt t="8714" x="7385050" y="1414463"/>
          <p14:tracePt t="8730" x="7372350" y="1414463"/>
          <p14:tracePt t="8748" x="7323138" y="1427163"/>
          <p14:tracePt t="8763" x="7297738" y="1439863"/>
          <p14:tracePt t="8780" x="7272338" y="1450975"/>
          <p14:tracePt t="8797" x="7210425" y="1463675"/>
          <p14:tracePt t="8814" x="7185025" y="1463675"/>
          <p14:tracePt t="8830" x="7159625" y="1463675"/>
          <p14:tracePt t="8847" x="7097713" y="1476375"/>
          <p14:tracePt t="8864" x="7059613" y="1476375"/>
          <p14:tracePt t="8882" x="6997700" y="1489075"/>
          <p14:tracePt t="8897" x="6959600" y="1501775"/>
          <p14:tracePt t="8914" x="6934200" y="1501775"/>
          <p14:tracePt t="8931" x="6859588" y="1501775"/>
          <p14:tracePt t="8948" x="6821488" y="1501775"/>
          <p14:tracePt t="8964" x="6772275" y="1501775"/>
          <p14:tracePt t="8981" x="6696075" y="1501775"/>
          <p14:tracePt t="8997" x="6672263" y="1514475"/>
          <p14:tracePt t="9017" x="6608763" y="1514475"/>
          <p14:tracePt t="9031" x="6584950" y="1514475"/>
          <p14:tracePt t="9048" x="6546850" y="1527175"/>
          <p14:tracePt t="9050" x="6508750" y="1527175"/>
          <p14:tracePt t="9065" x="6459538" y="1527175"/>
          <p14:tracePt t="9082" x="6421438" y="1527175"/>
          <p14:tracePt t="9098" x="6396038" y="1527175"/>
          <p14:tracePt t="9115" x="6346825" y="1527175"/>
          <p14:tracePt t="9131" x="6334125" y="1527175"/>
          <p14:tracePt t="9149" x="6283325" y="1527175"/>
          <p14:tracePt t="9164" x="6270625" y="1527175"/>
          <p14:tracePt t="9181" x="6246813" y="1527175"/>
          <p14:tracePt t="9197" x="6221413" y="1527175"/>
          <p14:tracePt t="9216" x="6208713" y="1527175"/>
          <p14:tracePt t="9232" x="6196013" y="1527175"/>
          <p14:tracePt t="9248" x="6183313" y="1527175"/>
          <p14:tracePt t="9608" x="6170613" y="1527175"/>
          <p14:tracePt t="9632" x="6146800" y="1527175"/>
          <p14:tracePt t="9658" x="6134100" y="1527175"/>
          <p14:tracePt t="9681" x="6108700" y="1527175"/>
          <p14:tracePt t="9693" x="6096000" y="1527175"/>
          <p14:tracePt t="9705" x="6083300" y="1527175"/>
          <p14:tracePt t="9718" x="6070600" y="1527175"/>
          <p14:tracePt t="9732" x="6034088" y="1527175"/>
          <p14:tracePt t="9749" x="6008688" y="1527175"/>
          <p14:tracePt t="9767" x="5970588" y="1527175"/>
          <p14:tracePt t="9784" x="5957888" y="1527175"/>
          <p14:tracePt t="9799" x="5932488" y="1527175"/>
          <p14:tracePt t="9817" x="5883275" y="1527175"/>
          <p14:tracePt t="9833" x="5870575" y="1527175"/>
          <p14:tracePt t="9851" x="5808663" y="1527175"/>
          <p14:tracePt t="9866" x="5783263" y="1527175"/>
          <p14:tracePt t="9886" x="5757863" y="1527175"/>
          <p14:tracePt t="9888" x="5745163" y="1527175"/>
          <p14:tracePt t="9900" x="5732463" y="1527175"/>
          <p14:tracePt t="9917" x="5708650" y="1527175"/>
          <p14:tracePt t="9933" x="5683250" y="1527175"/>
          <p14:tracePt t="9950" x="5645150" y="1527175"/>
          <p14:tracePt t="9966" x="5632450" y="1527175"/>
          <p14:tracePt t="9984" x="5607050" y="1527175"/>
          <p14:tracePt t="10000" x="5583238" y="1527175"/>
          <p14:tracePt t="10017" x="5570538" y="1527175"/>
          <p14:tracePt t="10034" x="5545138" y="1527175"/>
          <p14:tracePt t="10051" x="5532438" y="1527175"/>
          <p14:tracePt t="10069" x="5519738" y="1527175"/>
          <p14:tracePt t="10085" x="5507038" y="1527175"/>
          <p14:tracePt t="10106" x="5495925" y="1527175"/>
          <p14:tracePt t="10142" x="5483225" y="1527175"/>
          <p14:tracePt t="10178" x="5470525" y="1527175"/>
          <p14:tracePt t="10639" x="5470525" y="1539875"/>
          <p14:tracePt t="10653" x="5470525" y="1552575"/>
          <p14:tracePt t="10663" x="5457825" y="1552575"/>
          <p14:tracePt t="10675" x="5457825" y="1563688"/>
          <p14:tracePt t="10700" x="5457825" y="1576388"/>
          <p14:tracePt t="10713" x="5445125" y="1576388"/>
          <p14:tracePt t="10736" x="5445125" y="1589088"/>
          <p14:tracePt t="10749" x="5445125" y="1601788"/>
          <p14:tracePt t="10774" x="5432425" y="1601788"/>
          <p14:tracePt t="10787" x="5432425" y="1614488"/>
          <p14:tracePt t="10809" x="5432425" y="1627188"/>
          <p14:tracePt t="10833" x="5419725" y="1639888"/>
          <p14:tracePt t="10858" x="5419725" y="1652588"/>
          <p14:tracePt t="10869" x="5407025" y="1663700"/>
          <p14:tracePt t="10894" x="5407025" y="1676400"/>
          <p14:tracePt t="10907" x="5407025" y="1689100"/>
          <p14:tracePt t="10922" x="5407025" y="1701800"/>
          <p14:tracePt t="10930" x="5394325" y="1714500"/>
          <p14:tracePt t="10955" x="5394325" y="1739900"/>
          <p14:tracePt t="10966" x="5394325" y="1765300"/>
          <p14:tracePt t="10978" x="5383213" y="1776413"/>
          <p14:tracePt t="10992" x="5383213" y="1801813"/>
          <p14:tracePt t="11003" x="5370513" y="1839913"/>
          <p14:tracePt t="11020" x="5357813" y="1876425"/>
          <p14:tracePt t="11036" x="5357813" y="1901825"/>
          <p14:tracePt t="11053" x="5332413" y="1978025"/>
          <p14:tracePt t="11069" x="5319713" y="2014538"/>
          <p14:tracePt t="11087" x="5319713" y="2052638"/>
          <p14:tracePt t="11089" x="5307013" y="2089150"/>
          <p14:tracePt t="11103" x="5294313" y="2127250"/>
          <p14:tracePt t="11120" x="5281613" y="2152650"/>
          <p14:tracePt t="11136" x="5281613" y="2178050"/>
          <p14:tracePt t="11155" x="5281613" y="2201863"/>
          <p14:tracePt t="11170" x="5270500" y="2201863"/>
          <p14:tracePt t="11188" x="5257800" y="2227263"/>
          <p14:tracePt t="11379" x="5257800" y="2252663"/>
          <p14:tracePt t="11392" x="5257800" y="2278063"/>
          <p14:tracePt t="11404" x="5257800" y="2290763"/>
          <p14:tracePt t="11416" x="5245100" y="2303463"/>
          <p14:tracePt t="11429" x="5245100" y="2314575"/>
          <p14:tracePt t="11440" x="5232400" y="2327275"/>
          <p14:tracePt t="11454" x="5232400" y="2339975"/>
          <p14:tracePt t="11470" x="5232400" y="2352675"/>
          <p14:tracePt t="11488" x="5219700" y="2378075"/>
          <p14:tracePt t="11513" x="5207000" y="2390775"/>
          <p14:tracePt t="11525" x="5194300" y="2390775"/>
          <p14:tracePt t="11538" x="5194300" y="2414588"/>
          <p14:tracePt t="11556" x="5181600" y="2427288"/>
          <p14:tracePt t="11571" x="5170488" y="2439988"/>
          <p14:tracePt t="11573" x="5170488" y="2478088"/>
          <p14:tracePt t="11587" x="5157788" y="2490788"/>
          <p14:tracePt t="11604" x="5145088" y="2516188"/>
          <p14:tracePt t="11622" x="5145088" y="2540000"/>
          <p14:tracePt t="11624" x="5145088" y="2565400"/>
          <p14:tracePt t="11638" x="5145088" y="2590800"/>
          <p14:tracePt t="11657" x="5132388" y="2603500"/>
          <p14:tracePt t="11659" x="5132388" y="2616200"/>
          <p14:tracePt t="11672" x="5132388" y="2640013"/>
          <p14:tracePt t="11689" x="5132388" y="2652713"/>
          <p14:tracePt t="11704" x="5132388" y="2665413"/>
          <p14:tracePt t="11722" x="5132388" y="2678113"/>
          <p14:tracePt t="11738" x="5132388" y="2690813"/>
          <p14:tracePt t="11780" x="5145088" y="2690813"/>
          <p14:tracePt t="11792" x="5145088" y="2703513"/>
          <p14:tracePt t="11805" x="5157788" y="2703513"/>
          <p14:tracePt t="11816" x="5157788" y="2716213"/>
          <p14:tracePt t="11828" x="5170488" y="2716213"/>
          <p14:tracePt t="11840" x="5181600" y="2716213"/>
          <p14:tracePt t="11856" x="5194300" y="2716213"/>
          <p14:tracePt t="11872" x="5207000" y="2728913"/>
          <p14:tracePt t="11891" x="5245100" y="2728913"/>
          <p14:tracePt t="11905" x="5270500" y="2740025"/>
          <p14:tracePt t="11923" x="5281613" y="2740025"/>
          <p14:tracePt t="11939" x="5332413" y="2740025"/>
          <p14:tracePt t="11956" x="5357813" y="2740025"/>
          <p14:tracePt t="11972" x="5370513" y="2740025"/>
          <p14:tracePt t="11973" x="5383213" y="2740025"/>
          <p14:tracePt t="11990" x="5407025" y="2740025"/>
          <p14:tracePt t="12006" x="5419725" y="2740025"/>
          <p14:tracePt t="12024" x="5445125" y="2740025"/>
          <p14:tracePt t="12059" x="5457825" y="2740025"/>
          <p14:tracePt t="12083" x="5470525" y="2740025"/>
          <p14:tracePt t="12156" x="5483225" y="2740025"/>
          <p14:tracePt t="12241" x="5495925" y="2740025"/>
          <p14:tracePt t="12424" x="5507038" y="2740025"/>
          <p14:tracePt t="12605" x="5519738" y="2740025"/>
          <p14:tracePt t="12665" x="5519738" y="2752725"/>
          <p14:tracePt t="12677" x="5532438" y="2752725"/>
          <p14:tracePt t="12702" x="5545138" y="2752725"/>
          <p14:tracePt t="12738" x="5557838" y="2752725"/>
          <p14:tracePt t="12774" x="5570538" y="2752725"/>
          <p14:tracePt t="12786" x="5570538" y="2765425"/>
          <p14:tracePt t="12825" x="5583238" y="2778125"/>
          <p14:tracePt t="12847" x="5595938" y="2778125"/>
          <p14:tracePt t="12907" x="5607050" y="2778125"/>
          <p14:tracePt t="12981" x="5619750" y="2778125"/>
          <p14:tracePt t="13041" x="5632450" y="2778125"/>
          <p14:tracePt t="13066" x="5645150" y="2778125"/>
          <p14:tracePt t="13139" x="5657850" y="2778125"/>
          <p14:tracePt t="13223" x="5670550" y="2778125"/>
          <p14:tracePt t="13332" x="5670550" y="2790825"/>
          <p14:tracePt t="13477" x="5683250" y="2790825"/>
          <p14:tracePt t="15601" x="5695950" y="2790825"/>
          <p14:tracePt t="16317" x="5708650" y="2790825"/>
          <p14:tracePt t="16862" x="5719763" y="2790825"/>
          <p14:tracePt t="16887" x="5732463" y="2790825"/>
          <p14:tracePt t="16923" x="5745163" y="2790825"/>
          <p14:tracePt t="16937" x="5757863" y="2790825"/>
          <p14:tracePt t="16959" x="5770563" y="2790825"/>
          <p14:tracePt t="16972" x="5783263" y="2790825"/>
          <p14:tracePt t="16984" x="5795963" y="2790825"/>
          <p14:tracePt t="17009" x="5808663" y="2790825"/>
          <p14:tracePt t="17032" x="5821363" y="2790825"/>
          <p14:tracePt t="17045" x="5845175" y="2790825"/>
          <p14:tracePt t="17057" x="5857875" y="2790825"/>
          <p14:tracePt t="17071" x="5870575" y="2790825"/>
          <p14:tracePt t="17086" x="5895975" y="2790825"/>
          <p14:tracePt t="17102" x="5921375" y="2790825"/>
          <p14:tracePt t="17118" x="5945188" y="2790825"/>
          <p14:tracePt t="17136" x="5957888" y="2790825"/>
          <p14:tracePt t="17151" x="5970588" y="2790825"/>
          <p14:tracePt t="17171" x="5995988" y="2790825"/>
          <p14:tracePt t="17187" x="6008688" y="2790825"/>
          <p14:tracePt t="17204" x="6034088" y="2790825"/>
          <p14:tracePt t="17218" x="6045200" y="2790825"/>
          <p14:tracePt t="17237" x="6057900" y="2790825"/>
          <p14:tracePt t="21326" x="6070600" y="2790825"/>
          <p14:tracePt t="21351" x="6096000" y="2790825"/>
          <p14:tracePt t="21363" x="6108700" y="2790825"/>
          <p14:tracePt t="21374" x="6121400" y="2790825"/>
          <p14:tracePt t="21388" x="6134100" y="2790825"/>
          <p14:tracePt t="21399" x="6170613" y="2790825"/>
          <p14:tracePt t="21414" x="6196013" y="2790825"/>
          <p14:tracePt t="21430" x="6221413" y="2790825"/>
          <p14:tracePt t="21449" x="6283325" y="2790825"/>
          <p14:tracePt t="21463" x="6308725" y="2790825"/>
          <p14:tracePt t="21481" x="6334125" y="2790825"/>
          <p14:tracePt t="21497" x="6359525" y="2790825"/>
          <p14:tracePt t="21514" x="6370638" y="2790825"/>
          <p14:tracePt t="21532" x="6383338" y="2790825"/>
          <p14:tracePt t="33021" x="6383338" y="2803525"/>
          <p14:tracePt t="33047" x="6396038" y="2816225"/>
          <p14:tracePt t="33069" x="6408738" y="2828925"/>
          <p14:tracePt t="33093" x="6408738" y="2840038"/>
          <p14:tracePt t="33104" x="6421438" y="2840038"/>
          <p14:tracePt t="33117" x="6421438" y="2852738"/>
          <p14:tracePt t="33130" x="6434138" y="2865438"/>
          <p14:tracePt t="33146" x="6446838" y="2865438"/>
          <p14:tracePt t="33162" x="6459538" y="2878138"/>
          <p14:tracePt t="33183" x="6483350" y="2903538"/>
          <p14:tracePt t="33203" x="6496050" y="2916238"/>
          <p14:tracePt t="33216" x="6521450" y="2928938"/>
          <p14:tracePt t="33233" x="6521450" y="2941638"/>
          <p14:tracePt t="33247" x="6546850" y="2952750"/>
          <p14:tracePt t="33263" x="6559550" y="2965450"/>
          <p14:tracePt t="33280" x="6572250" y="2978150"/>
          <p14:tracePt t="33296" x="6584950" y="2990850"/>
          <p14:tracePt t="33565" x="6584950" y="3003550"/>
          <p14:tracePt t="33578" x="6596063" y="3003550"/>
          <p14:tracePt t="33601" x="6608763" y="3028950"/>
          <p14:tracePt t="33625" x="6621463" y="3041650"/>
          <p14:tracePt t="33638" x="6621463" y="3065463"/>
          <p14:tracePt t="33651" x="6646863" y="3065463"/>
          <p14:tracePt t="33663" x="6646863" y="3078163"/>
          <p14:tracePt t="33680" x="6672263" y="3090863"/>
          <p14:tracePt t="33696" x="6672263" y="3103563"/>
          <p14:tracePt t="33713" x="6708775" y="3128963"/>
          <p14:tracePt t="33729" x="6708775" y="3141663"/>
          <p14:tracePt t="33748" x="6734175" y="3154363"/>
          <p14:tracePt t="33762" x="6746875" y="3154363"/>
          <p14:tracePt t="33779" x="6746875" y="3165475"/>
          <p14:tracePt t="33797" x="6772275" y="3165475"/>
          <p14:tracePt t="33821" x="6784975" y="3178175"/>
          <p14:tracePt t="33869" x="6797675" y="3190875"/>
          <p14:tracePt t="33917" x="6808788" y="3190875"/>
          <p14:tracePt t="35228" x="6821488" y="3203575"/>
          <p14:tracePt t="35276" x="6834188" y="3203575"/>
          <p14:tracePt t="35289" x="6834188" y="3216275"/>
          <p14:tracePt t="35313" x="6846888" y="3216275"/>
          <p14:tracePt t="35327" x="6846888" y="3228975"/>
          <p14:tracePt t="35338" x="6846888" y="3241675"/>
          <p14:tracePt t="35351" x="6859588" y="3241675"/>
          <p14:tracePt t="35373" x="6872288" y="3241675"/>
          <p14:tracePt t="35385" x="6872288" y="3254375"/>
          <p14:tracePt t="35421" x="6884988" y="3254375"/>
          <p14:tracePt t="35494" x="6897688" y="3254375"/>
          <p14:tracePt t="35531" x="6897688" y="3267075"/>
          <p14:tracePt t="35568" x="6910388" y="3267075"/>
          <p14:tracePt t="35603" x="6921500" y="3267075"/>
          <p14:tracePt t="35665" x="6934200" y="3267075"/>
          <p14:tracePt t="35737" x="6934200" y="3278188"/>
          <p14:tracePt t="35750" x="6946900" y="3278188"/>
          <p14:tracePt t="35835" x="6946900" y="3290888"/>
          <p14:tracePt t="35859" x="6959600" y="3290888"/>
          <p14:tracePt t="35943" x="6972300" y="3290888"/>
          <p14:tracePt t="36417" x="6972300" y="3303588"/>
          <p14:tracePt t="36537" x="6985000" y="3303588"/>
          <p14:tracePt t="36769" x="6985000" y="3316288"/>
          <p14:tracePt t="36855" x="6997700" y="3316288"/>
          <p14:tracePt t="36950" x="6997700" y="3328988"/>
          <p14:tracePt t="42130" x="6997700" y="3341688"/>
          <p14:tracePt t="42143" x="6997700" y="3354388"/>
          <p14:tracePt t="42153" x="7010400" y="3367088"/>
          <p14:tracePt t="42169" x="7021513" y="3367088"/>
          <p14:tracePt t="42185" x="7021513" y="3390900"/>
          <p14:tracePt t="42204" x="7034213" y="3403600"/>
          <p14:tracePt t="42218" x="7046913" y="3416300"/>
          <p14:tracePt t="42237" x="7046913" y="3429000"/>
          <p14:tracePt t="42240" x="7059613" y="3454400"/>
          <p14:tracePt t="42254" x="7059613" y="3467100"/>
          <p14:tracePt t="42270" x="7059613" y="3479800"/>
          <p14:tracePt t="42288" x="7072313" y="3490913"/>
          <p14:tracePt t="42304" x="7072313" y="3516313"/>
          <p14:tracePt t="42319" x="7085013" y="3529013"/>
          <p14:tracePt t="42337" x="7097713" y="3554413"/>
          <p14:tracePt t="42351" x="7110413" y="3567113"/>
          <p14:tracePt t="42369" x="7123113" y="3590925"/>
          <p14:tracePt t="42385" x="7123113" y="3603625"/>
          <p14:tracePt t="42402" x="7134225" y="3603625"/>
          <p14:tracePt t="66690" x="7146925" y="3603625"/>
          <p14:tracePt t="66703" x="7159625" y="3616325"/>
          <p14:tracePt t="66740" x="7172325" y="3616325"/>
          <p14:tracePt t="66754" x="7185025" y="3616325"/>
          <p14:tracePt t="66769" x="7197725" y="3629025"/>
          <p14:tracePt t="66785" x="7210425" y="3629025"/>
          <p14:tracePt t="66802" x="7235825" y="3641725"/>
          <p14:tracePt t="66817" x="7246938" y="3641725"/>
          <p14:tracePt t="66833" x="7259638" y="3641725"/>
          <p14:tracePt t="66835" x="7272338" y="3641725"/>
          <p14:tracePt t="66848" x="7285038" y="3641725"/>
          <p14:tracePt t="66871" x="7297738" y="3641725"/>
          <p14:tracePt t="66883" x="7310438" y="3641725"/>
          <p14:tracePt t="66908" x="7323138" y="3641725"/>
          <p14:tracePt t="66934" x="7335838" y="3641725"/>
          <p14:tracePt t="66956" x="7348538" y="3641725"/>
          <p14:tracePt t="66980" x="7359650" y="3641725"/>
          <p14:tracePt t="67017" x="7372350" y="3641725"/>
          <p14:tracePt t="67053" x="7385050" y="3641725"/>
          <p14:tracePt t="67067" x="7397750" y="3641725"/>
          <p14:tracePt t="67078" x="7410450" y="3641725"/>
          <p14:tracePt t="67090" x="7435850" y="3641725"/>
          <p14:tracePt t="67102" x="7459663" y="3641725"/>
          <p14:tracePt t="67116" x="7472363" y="3641725"/>
          <p14:tracePt t="67134" x="7485063" y="3641725"/>
          <p14:tracePt t="67149" x="7510463" y="3641725"/>
          <p14:tracePt t="67151" x="7535863" y="3641725"/>
          <p14:tracePt t="67167" x="7561263" y="3629025"/>
          <p14:tracePt t="67183" x="7585075" y="3629025"/>
          <p14:tracePt t="67202" x="7635875" y="3616325"/>
          <p14:tracePt t="67216" x="7661275" y="3616325"/>
          <p14:tracePt t="67235" x="7685088" y="3603625"/>
          <p14:tracePt t="67236" x="7685088" y="3590925"/>
          <p14:tracePt t="67249" x="7710488" y="3590925"/>
          <p14:tracePt t="67267" x="7735888" y="3567113"/>
          <p14:tracePt t="67527" x="7748588" y="3567113"/>
          <p14:tracePt t="67540" x="7761288" y="3567113"/>
          <p14:tracePt t="67552" x="7773988" y="3567113"/>
          <p14:tracePt t="67569" x="7797800" y="3567113"/>
          <p14:tracePt t="67585" x="7810500" y="3567113"/>
          <p14:tracePt t="67587" x="7823200" y="3567113"/>
          <p14:tracePt t="67602" x="7848600" y="3567113"/>
          <p14:tracePt t="67618" x="7861300" y="3567113"/>
          <p14:tracePt t="67637" x="7897813" y="3567113"/>
          <p14:tracePt t="67651" x="7923213" y="3567113"/>
          <p14:tracePt t="67669" x="7935913" y="3567113"/>
          <p14:tracePt t="67673" x="7961313" y="3567113"/>
          <p14:tracePt t="67687" x="7974013" y="3567113"/>
          <p14:tracePt t="67702" x="7999413" y="3567113"/>
          <p14:tracePt t="67719" x="8010525" y="3567113"/>
          <p14:tracePt t="67736" x="8035925" y="3567113"/>
          <p14:tracePt t="67771" x="8048625" y="3567113"/>
          <p14:tracePt t="67854" x="8061325" y="3567113"/>
          <p14:tracePt t="67915" x="8074025" y="3567113"/>
          <p14:tracePt t="67964" x="8086725" y="3567113"/>
          <p14:tracePt t="67988" x="8099425" y="3567113"/>
          <p14:tracePt t="68001" x="8099425" y="3579813"/>
          <p14:tracePt t="68016" x="8110538" y="3579813"/>
          <p14:tracePt t="68027" x="8123238" y="3579813"/>
          <p14:tracePt t="68039" x="8135938" y="3579813"/>
          <p14:tracePt t="68061" x="8161338" y="3579813"/>
          <p14:tracePt t="68085" x="8174038" y="3590925"/>
          <p14:tracePt t="68110" x="8186738" y="3590925"/>
          <p14:tracePt t="68134" x="8199438" y="3590925"/>
          <p14:tracePt t="68157" x="8212138" y="3590925"/>
          <p14:tracePt t="68171" x="8212138" y="3603625"/>
          <p14:tracePt t="68194" x="8223250" y="3603625"/>
          <p14:tracePt t="68208" x="8223250" y="3616325"/>
          <p14:tracePt t="68244" x="8235950" y="3616325"/>
          <p14:tracePt t="68340" x="8248650" y="3616325"/>
          <p14:tracePt t="68353" x="8261350" y="3629025"/>
          <p14:tracePt t="68376" x="8274050" y="3629025"/>
          <p14:tracePt t="68401" x="8286750" y="3629025"/>
          <p14:tracePt t="68414" x="8286750" y="3641725"/>
          <p14:tracePt t="68425" x="8299450" y="3641725"/>
          <p14:tracePt t="68765" x="8312150" y="3641725"/>
          <p14:tracePt t="68778" x="8324850" y="3654425"/>
          <p14:tracePt t="68801" x="8335963" y="3654425"/>
          <p14:tracePt t="68815" x="8335963" y="3667125"/>
          <p14:tracePt t="68826" x="8348663" y="3667125"/>
          <p14:tracePt t="68839" x="8348663" y="3679825"/>
          <p14:tracePt t="68855" x="8361363" y="3679825"/>
          <p14:tracePt t="68877" x="8386763" y="3692525"/>
          <p14:tracePt t="68898" x="8399463" y="3692525"/>
          <p14:tracePt t="68909" x="8412163" y="3692525"/>
          <p14:tracePt t="68932" x="8424863" y="3703638"/>
          <p14:tracePt t="68969" x="8435975" y="3703638"/>
          <p14:tracePt t="69043" x="8448675" y="3703638"/>
          <p14:tracePt t="69127" x="8461375" y="3703638"/>
          <p14:tracePt t="69238" x="8474075" y="3703638"/>
          <p14:tracePt t="69250" x="8474075" y="3716338"/>
          <p14:tracePt t="69310" x="8486775" y="3716338"/>
          <p14:tracePt t="69431" x="8499475" y="3716338"/>
          <p14:tracePt t="69468" x="8512175" y="3716338"/>
          <p14:tracePt t="69492" x="8524875" y="3716338"/>
          <p14:tracePt t="69516" x="8537575" y="3716338"/>
          <p14:tracePt t="69528" x="8537575" y="3729038"/>
          <p14:tracePt t="69543" x="8548688" y="3729038"/>
          <p14:tracePt t="69685" x="8548688" y="3741738"/>
          <p14:tracePt t="69697" x="8561388" y="3741738"/>
          <p14:tracePt t="69721" x="8574088" y="3741738"/>
          <p14:tracePt t="69769" x="8586788" y="3754438"/>
          <p14:tracePt t="69807" x="8599488" y="3754438"/>
          <p14:tracePt t="69879" x="8612188" y="3754438"/>
          <p14:tracePt t="69951" x="8624888" y="3754438"/>
          <p14:tracePt t="70891" x="8624888" y="3779838"/>
          <p14:tracePt t="70912" x="8624888" y="3792538"/>
          <p14:tracePt t="70948" x="8624888" y="3803650"/>
          <p14:tracePt t="70961" x="8624888" y="3816350"/>
          <p14:tracePt t="70984" x="8624888" y="3829050"/>
          <p14:tracePt t="71008" x="8624888" y="3841750"/>
          <p14:tracePt t="71021" x="8637588" y="3854450"/>
          <p14:tracePt t="71034" x="8637588" y="3867150"/>
          <p14:tracePt t="71046" x="8637588" y="3879850"/>
          <p14:tracePt t="71061" x="8637588" y="3892550"/>
          <p14:tracePt t="71079" x="8637588" y="3905250"/>
          <p14:tracePt t="71080" x="8637588" y="3929063"/>
          <p14:tracePt t="71093" x="8637588" y="3941763"/>
          <p14:tracePt t="71110" x="8637588" y="3954463"/>
          <p14:tracePt t="71126" x="8637588" y="3967163"/>
          <p14:tracePt t="71127" x="8637588" y="3992563"/>
          <p14:tracePt t="71144" x="8637588" y="4005263"/>
          <p14:tracePt t="71160" x="8637588" y="4017963"/>
          <p14:tracePt t="71176" x="8637588" y="4041775"/>
          <p14:tracePt t="71193" x="8637588" y="4079875"/>
          <p14:tracePt t="71210" x="8637588" y="4105275"/>
          <p14:tracePt t="71226" x="8637588" y="4154488"/>
          <p14:tracePt t="71245" x="8637588" y="4167188"/>
          <p14:tracePt t="71260" x="8637588" y="4179888"/>
          <p14:tracePt t="71277" x="8637588" y="4217988"/>
          <p14:tracePt t="71293" x="8637588" y="4230688"/>
          <p14:tracePt t="71311" x="8637588" y="4267200"/>
          <p14:tracePt t="71326" x="8637588" y="4279900"/>
          <p14:tracePt t="71344" x="8624888" y="4292600"/>
          <p14:tracePt t="71348" x="8624888" y="4318000"/>
          <p14:tracePt t="71360" x="8624888" y="4341813"/>
          <p14:tracePt t="71384" x="8624888" y="4354513"/>
          <p14:tracePt t="71395" x="8624888" y="4367213"/>
          <p14:tracePt t="71411" x="8624888" y="4379913"/>
          <p14:tracePt t="73884" x="8624888" y="4392613"/>
          <p14:tracePt t="73919" x="8624888" y="4405313"/>
          <p14:tracePt t="73943" x="8624888" y="4418013"/>
          <p14:tracePt t="73957" x="8624888" y="4430713"/>
          <p14:tracePt t="73979" x="8612188" y="4443413"/>
          <p14:tracePt t="73995" x="8612188" y="4454525"/>
          <p14:tracePt t="74008" x="8612188" y="4467225"/>
          <p14:tracePt t="74019" x="8612188" y="4479925"/>
          <p14:tracePt t="74041" x="8612188" y="4492625"/>
          <p14:tracePt t="74054" x="8612188" y="4505325"/>
          <p14:tracePt t="74069" x="8612188" y="4518025"/>
          <p14:tracePt t="74086" x="8612188" y="4530725"/>
          <p14:tracePt t="74088" x="8599488" y="4543425"/>
          <p14:tracePt t="74103" x="8586788" y="4554538"/>
          <p14:tracePt t="74119" x="8586788" y="4567238"/>
          <p14:tracePt t="74134" x="8574088" y="4605338"/>
          <p14:tracePt t="74151" x="8561388" y="4656138"/>
          <p14:tracePt t="74167" x="8548688" y="4667250"/>
          <p14:tracePt t="74186" x="8524875" y="4705350"/>
          <p14:tracePt t="74201" x="8524875" y="4718050"/>
          <p14:tracePt t="74220" x="8512175" y="4743450"/>
          <p14:tracePt t="74222" x="8499475" y="4756150"/>
          <p14:tracePt t="74247" x="8486775" y="4779963"/>
          <p14:tracePt t="74307" x="8486775" y="4792663"/>
          <p14:tracePt t="86728" x="8474075" y="4792663"/>
          <p14:tracePt t="86825" x="8461375" y="4792663"/>
          <p14:tracePt t="86838" x="8448675" y="4792663"/>
          <p14:tracePt t="86861" x="8435975" y="4792663"/>
          <p14:tracePt t="86872" x="8424863" y="4792663"/>
          <p14:tracePt t="86887" x="8412163" y="4792663"/>
          <p14:tracePt t="86902" x="8399463" y="4792663"/>
          <p14:tracePt t="86920" x="8386763" y="4792663"/>
          <p14:tracePt t="86924" x="8374063" y="4792663"/>
          <p14:tracePt t="86935" x="8361363" y="4805363"/>
          <p14:tracePt t="86953" x="8348663" y="4818063"/>
          <p14:tracePt t="86968" x="8324850" y="4818063"/>
          <p14:tracePt t="86969" x="8274050" y="4843463"/>
          <p14:tracePt t="86986" x="8223250" y="4879975"/>
          <p14:tracePt t="87001" x="8161338" y="4918075"/>
          <p14:tracePt t="87021" x="7986713" y="5005388"/>
          <p14:tracePt t="87035" x="7897813" y="5043488"/>
          <p14:tracePt t="87053" x="7797800" y="5092700"/>
          <p14:tracePt t="87055" x="7748588" y="5130800"/>
          <p14:tracePt t="87068" x="7685088" y="5156200"/>
          <p14:tracePt t="87086" x="7661275" y="5156200"/>
          <p14:tracePt t="87102" x="7635875" y="5181600"/>
          <p14:tracePt t="87122" x="7623175" y="5181600"/>
          <p14:tracePt t="87136" x="7623175" y="5194300"/>
          <p14:tracePt t="87807" x="7623175" y="5230813"/>
          <p14:tracePt t="87819" x="7610475" y="5281613"/>
          <p14:tracePt t="87833" x="7597775" y="5294313"/>
          <p14:tracePt t="87847" x="7597775" y="5305425"/>
          <p14:tracePt t="87859" x="7597775" y="5318125"/>
          <p14:tracePt t="87870" x="7585075" y="5318125"/>
          <p14:tracePt t="87888" x="7585075" y="5330825"/>
          <p14:tracePt t="87904" x="7572375" y="5343525"/>
          <p14:tracePt t="87928" x="7561263" y="5343525"/>
          <p14:tracePt t="87939" x="7561263" y="5356225"/>
          <p14:tracePt t="87956" x="7548563" y="5356225"/>
          <p14:tracePt t="87970" x="7535863" y="5356225"/>
          <p14:tracePt t="87987" x="7535863" y="5368925"/>
          <p14:tracePt t="88004" x="7510463" y="5381625"/>
          <p14:tracePt t="88021" x="7510463" y="5394325"/>
          <p14:tracePt t="88037" x="7497763" y="5407025"/>
          <p14:tracePt t="88054" x="7485063" y="5407025"/>
          <p14:tracePt t="88073" x="7472363" y="5418138"/>
          <p14:tracePt t="88087" x="7459663" y="5418138"/>
          <p14:tracePt t="88103" x="7459663" y="5430838"/>
          <p14:tracePt t="88123" x="7448550" y="5443538"/>
          <p14:tracePt t="88145" x="7435850" y="5443538"/>
          <p14:tracePt t="88158" x="7435850" y="5456238"/>
          <p14:tracePt t="88170" x="7423150" y="5456238"/>
          <p14:tracePt t="88188" x="7423150" y="5468938"/>
          <p14:tracePt t="88204" x="7410450" y="5468938"/>
          <p14:tracePt t="88231" x="7397750" y="5468938"/>
          <p14:tracePt t="88278" x="7385050" y="5468938"/>
          <p14:tracePt t="89712" x="7397750" y="5468938"/>
          <p14:tracePt t="97049" x="7410450" y="5468938"/>
          <p14:tracePt t="97062" x="7423150" y="5468938"/>
          <p14:tracePt t="97087" x="7423150" y="5481638"/>
          <p14:tracePt t="97099" x="7435850" y="5494338"/>
          <p14:tracePt t="97112" x="7448550" y="5494338"/>
          <p14:tracePt t="97128" x="7448550" y="5507038"/>
          <p14:tracePt t="97147" x="7472363" y="5518150"/>
          <p14:tracePt t="97163" x="7485063" y="5518150"/>
          <p14:tracePt t="97180" x="7485063" y="5530850"/>
          <p14:tracePt t="97196" x="7510463" y="5556250"/>
          <p14:tracePt t="97213" x="7535863" y="5568950"/>
          <p14:tracePt t="97229" x="7548563" y="5568950"/>
          <p14:tracePt t="97231" x="7561263" y="5568950"/>
          <p14:tracePt t="97246" x="7585075" y="5594350"/>
          <p14:tracePt t="97262" x="7610475" y="5594350"/>
          <p14:tracePt t="97282" x="7648575" y="5607050"/>
          <p14:tracePt t="97297" x="7673975" y="5607050"/>
          <p14:tracePt t="97313" x="7685088" y="5619750"/>
          <p14:tracePt t="97329" x="7723188" y="5619750"/>
          <p14:tracePt t="97346" x="7723188" y="5630863"/>
          <p14:tracePt t="97362" x="7735888" y="5630863"/>
          <p14:tracePt t="97364" x="7748588" y="5643563"/>
          <p14:tracePt t="97380" x="7761288" y="5643563"/>
          <p14:tracePt t="97396" x="7773988" y="5643563"/>
          <p14:tracePt t="97417" x="7810500" y="5656263"/>
          <p14:tracePt t="97431" x="7835900" y="5656263"/>
          <p14:tracePt t="97447" x="7861300" y="5656263"/>
          <p14:tracePt t="97463" x="7897813" y="5668963"/>
          <p14:tracePt t="97481" x="7923213" y="5668963"/>
          <p14:tracePt t="97497" x="7935913" y="5668963"/>
          <p14:tracePt t="97498" x="7974013" y="5668963"/>
          <p14:tracePt t="97517" x="8010525" y="5668963"/>
          <p14:tracePt t="97531" x="8035925" y="5668963"/>
          <p14:tracePt t="97548" x="8074025" y="5668963"/>
          <p14:tracePt t="97563" x="8099425" y="5668963"/>
          <p14:tracePt t="97581" x="8123238" y="5668963"/>
          <p14:tracePt t="97598" x="8135938" y="5668963"/>
          <p14:tracePt t="97615" x="8148638" y="5668963"/>
          <p14:tracePt t="97631" x="8161338" y="5668963"/>
          <p14:tracePt t="97648" x="8174038" y="5668963"/>
          <p14:tracePt t="97668" x="8186738" y="5668963"/>
          <p14:tracePt t="97687" x="8199438" y="5668963"/>
          <p14:tracePt t="97699" x="8212138" y="5668963"/>
          <p14:tracePt t="97717" x="8223250" y="5668963"/>
          <p14:tracePt t="97732" x="8235950" y="5668963"/>
          <p14:tracePt t="97747" x="8248650" y="5668963"/>
          <p14:tracePt t="97764" x="8261350" y="5668963"/>
          <p14:tracePt t="97781" x="8274050" y="5681663"/>
          <p14:tracePt t="97797" x="8286750" y="5681663"/>
          <p14:tracePt t="97815" x="8299450" y="5681663"/>
          <p14:tracePt t="97935" x="8312150" y="5681663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309620" y="555752"/>
            <a:ext cx="5699760" cy="106680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sz="3200" b="1">
                <a:solidFill>
                  <a:srgbClr val="ED7D31"/>
                </a:solidFill>
                <a:latin typeface="Alexandria"/>
                <a:ea typeface="Alexandria"/>
                <a:cs typeface="Alexandria"/>
              </a:rPr>
              <a:t>One System or Several Systems?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80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lang="en-US" sz="4400" b="1" dirty="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2308" y="1878367"/>
            <a:ext cx="10297160" cy="4003659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Ø"/>
            </a:pPr>
            <a:r>
              <a:rPr sz="2400" dirty="0">
                <a:latin typeface="Alexandria"/>
              </a:rPr>
              <a:t>One large EHR can support most activities.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Ø"/>
            </a:pPr>
            <a:r>
              <a:rPr sz="2400" dirty="0">
                <a:latin typeface="Alexandria"/>
              </a:rPr>
              <a:t>Specialized systems may fit department work better.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Ø"/>
            </a:pPr>
            <a:r>
              <a:rPr sz="2400" dirty="0">
                <a:latin typeface="Alexandria"/>
              </a:rPr>
              <a:t>A unified system may improve sharing and consistency.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Ø"/>
            </a:pPr>
            <a:r>
              <a:rPr sz="2400" dirty="0">
                <a:latin typeface="Alexandria"/>
              </a:rPr>
              <a:t>Several systems need reliable interfaces.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Ø"/>
            </a:pPr>
            <a:r>
              <a:rPr sz="2400" dirty="0">
                <a:latin typeface="Alexandria"/>
              </a:rPr>
              <a:t>Leaders must balance specialty fit with integration.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247"/>
    </mc:Choice>
    <mc:Fallback xmlns="">
      <p:transition spd="slow" advTm="228247"/>
    </mc:Fallback>
  </mc:AlternateContent>
  <p:extLst>
    <p:ext uri="{3A86A75C-4F4B-4683-9AE1-C65F6400EC91}">
      <p14:laserTraceLst xmlns:p14="http://schemas.microsoft.com/office/powerpoint/2010/main">
        <p14:tracePtLst>
          <p14:tracePt t="456" x="3490913" y="6161088"/>
          <p14:tracePt t="628" x="2441575" y="6732588"/>
          <p14:tracePt t="641" x="2441575" y="6683375"/>
          <p14:tracePt t="654" x="2441575" y="6619875"/>
          <p14:tracePt t="665" x="2441575" y="6583363"/>
          <p14:tracePt t="679" x="2441575" y="6545263"/>
          <p14:tracePt t="694" x="2441575" y="6507163"/>
          <p14:tracePt t="711" x="2452688" y="6483350"/>
          <p14:tracePt t="713" x="2452688" y="6470650"/>
          <p14:tracePt t="726" x="2465388" y="6457950"/>
          <p14:tracePt t="749" x="2465388" y="6445250"/>
          <p14:tracePt t="761" x="2478088" y="6432550"/>
          <p14:tracePt t="778" x="2478088" y="6419850"/>
          <p14:tracePt t="793" x="2490788" y="6419850"/>
          <p14:tracePt t="811" x="2503488" y="6381750"/>
          <p14:tracePt t="833" x="2516188" y="6357938"/>
          <p14:tracePt t="846" x="2528888" y="6345238"/>
          <p14:tracePt t="859" x="2541588" y="6332538"/>
          <p14:tracePt t="877" x="2554288" y="6307138"/>
          <p14:tracePt t="894" x="2578100" y="6269038"/>
          <p14:tracePt t="911" x="2578100" y="6257925"/>
          <p14:tracePt t="927" x="2590800" y="6245225"/>
          <p14:tracePt t="943" x="2603500" y="6219825"/>
          <p14:tracePt t="960" x="2616200" y="6207125"/>
          <p14:tracePt t="980" x="2616200" y="6194425"/>
          <p14:tracePt t="993" x="2628900" y="6194425"/>
          <p14:tracePt t="1016" x="2641600" y="6181725"/>
          <p14:tracePt t="1052" x="2654300" y="6181725"/>
          <p14:tracePt t="1114" x="2667000" y="6181725"/>
          <p14:tracePt t="1162" x="2678113" y="6181725"/>
          <p14:tracePt t="1174" x="2690813" y="6181725"/>
          <p14:tracePt t="1187" x="2703513" y="6181725"/>
          <p14:tracePt t="1197" x="2703513" y="6194425"/>
          <p14:tracePt t="1212" x="2728913" y="6207125"/>
          <p14:tracePt t="1229" x="2741613" y="6219825"/>
          <p14:tracePt t="1245" x="2767013" y="6219825"/>
          <p14:tracePt t="1247" x="2790825" y="6232525"/>
          <p14:tracePt t="1262" x="2803525" y="6232525"/>
          <p14:tracePt t="1279" x="2816225" y="6245225"/>
          <p14:tracePt t="1296" x="2867025" y="6257925"/>
          <p14:tracePt t="1313" x="2890838" y="6269038"/>
          <p14:tracePt t="1329" x="2916238" y="6281738"/>
          <p14:tracePt t="1346" x="2967038" y="6281738"/>
          <p14:tracePt t="1362" x="3003550" y="6294438"/>
          <p14:tracePt t="1381" x="3041650" y="6307138"/>
          <p14:tracePt t="1396" x="3054350" y="6307138"/>
          <p14:tracePt t="1413" x="3079750" y="6307138"/>
          <p14:tracePt t="1429" x="3103563" y="6307138"/>
          <p14:tracePt t="1446" x="3116263" y="6307138"/>
          <p14:tracePt t="1467" x="3141663" y="6307138"/>
          <p14:tracePt t="1478" x="3141663" y="6319838"/>
          <p14:tracePt t="1496" x="3154363" y="6319838"/>
          <p14:tracePt t="1514" x="3179763" y="6332538"/>
          <p14:tracePt t="1529" x="3192463" y="6332538"/>
          <p14:tracePt t="1546" x="3205163" y="6332538"/>
          <p14:tracePt t="1562" x="3254375" y="6345238"/>
          <p14:tracePt t="1580" x="3267075" y="6345238"/>
          <p14:tracePt t="1596" x="3279775" y="6345238"/>
          <p14:tracePt t="1598" x="3292475" y="6345238"/>
          <p14:tracePt t="1612" x="3328988" y="6345238"/>
          <p14:tracePt t="1629" x="3341688" y="6345238"/>
          <p14:tracePt t="1648" x="3392488" y="6357938"/>
          <p14:tracePt t="1662" x="3417888" y="6357938"/>
          <p14:tracePt t="1680" x="3441700" y="6370638"/>
          <p14:tracePt t="1697" x="3467100" y="6381750"/>
          <p14:tracePt t="1713" x="3492500" y="6394450"/>
          <p14:tracePt t="1730" x="3505200" y="6394450"/>
          <p14:tracePt t="1732" x="3517900" y="6394450"/>
          <p14:tracePt t="1756" x="3530600" y="6394450"/>
          <p14:tracePt t="1768" x="3541713" y="6394450"/>
          <p14:tracePt t="1782" x="3554413" y="6394450"/>
          <p14:tracePt t="1796" x="3567113" y="6394450"/>
          <p14:tracePt t="1818" x="3592513" y="6381750"/>
          <p14:tracePt t="1830" x="3605213" y="6381750"/>
          <p14:tracePt t="1847" x="3630613" y="6381750"/>
          <p14:tracePt t="1864" x="3654425" y="6370638"/>
          <p14:tracePt t="1865" x="3679825" y="6370638"/>
          <p14:tracePt t="1881" x="3705225" y="6357938"/>
          <p14:tracePt t="1897" x="3717925" y="6357938"/>
          <p14:tracePt t="1914" x="3743325" y="6357938"/>
          <p14:tracePt t="1938" x="3767138" y="6345238"/>
          <p14:tracePt t="1950" x="3779838" y="6345238"/>
          <p14:tracePt t="1963" x="3792538" y="6345238"/>
          <p14:tracePt t="1981" x="3817938" y="6345238"/>
          <p14:tracePt t="1997" x="3856038" y="6345238"/>
          <p14:tracePt t="2014" x="3879850" y="6345238"/>
          <p14:tracePt t="2030" x="3905250" y="6345238"/>
          <p14:tracePt t="2048" x="3930650" y="6345238"/>
          <p14:tracePt t="2064" x="3943350" y="6345238"/>
          <p14:tracePt t="2081" x="3956050" y="6345238"/>
          <p14:tracePt t="2084" x="3968750" y="6345238"/>
          <p14:tracePt t="2096" x="3979863" y="6345238"/>
          <p14:tracePt t="2115" x="3992563" y="6345238"/>
          <p14:tracePt t="2132" x="4017963" y="6345238"/>
          <p14:tracePt t="2149" x="4030663" y="6345238"/>
          <p14:tracePt t="2169" x="4043363" y="6345238"/>
          <p14:tracePt t="2183" x="4056063" y="6345238"/>
          <p14:tracePt t="36133" x="4068763" y="6345238"/>
          <p14:tracePt t="36145" x="4081463" y="6345238"/>
          <p14:tracePt t="36156" x="4105275" y="6345238"/>
          <p14:tracePt t="36172" x="4143375" y="6319838"/>
          <p14:tracePt t="36188" x="4230688" y="6294438"/>
          <p14:tracePt t="36204" x="4356100" y="6269038"/>
          <p14:tracePt t="36207" x="4506913" y="6257925"/>
          <p14:tracePt t="36220" x="4668838" y="6245225"/>
          <p14:tracePt t="36238" x="4881563" y="6232525"/>
          <p14:tracePt t="36255" x="5307013" y="6207125"/>
          <p14:tracePt t="36271" x="5495925" y="6194425"/>
          <p14:tracePt t="36287" x="5757863" y="6169025"/>
          <p14:tracePt t="36289" x="5970588" y="6145213"/>
          <p14:tracePt t="36305" x="6157913" y="6132513"/>
          <p14:tracePt t="36321" x="6359525" y="6119813"/>
          <p14:tracePt t="36339" x="6659563" y="6081713"/>
          <p14:tracePt t="36532" x="6684963" y="6081713"/>
          <p14:tracePt t="36545" x="6734175" y="6081713"/>
          <p14:tracePt t="36556" x="6784975" y="6069013"/>
          <p14:tracePt t="36571" x="6884988" y="6045200"/>
          <p14:tracePt t="36588" x="7021513" y="5994400"/>
          <p14:tracePt t="36607" x="7397750" y="5894388"/>
          <p14:tracePt t="36621" x="7673975" y="5819775"/>
          <p14:tracePt t="36638" x="7935913" y="5756275"/>
          <p14:tracePt t="36655" x="8486775" y="5607050"/>
          <p14:tracePt t="36671" x="8750300" y="5556250"/>
          <p14:tracePt t="36688" x="8999538" y="5468938"/>
          <p14:tracePt t="36690" x="9199563" y="5407025"/>
          <p14:tracePt t="36704" x="9375775" y="5343525"/>
          <p14:tracePt t="36722" x="9488488" y="5318125"/>
          <p14:tracePt t="36742" x="9613900" y="5281613"/>
          <p14:tracePt t="36755" x="9650413" y="5268913"/>
          <p14:tracePt t="36772" x="9688513" y="5268913"/>
          <p14:tracePt t="36776" x="9701213" y="5268913"/>
          <p14:tracePt t="36789" x="9713913" y="5268913"/>
          <p14:tracePt t="36804" x="9739313" y="5268913"/>
          <p14:tracePt t="37140" x="9739313" y="5243513"/>
          <p14:tracePt t="37151" x="9739313" y="5230813"/>
          <p14:tracePt t="37164" x="9750425" y="5194300"/>
          <p14:tracePt t="37178" x="9750425" y="5168900"/>
          <p14:tracePt t="37189" x="9763125" y="5143500"/>
          <p14:tracePt t="37206" x="9775825" y="5118100"/>
          <p14:tracePt t="37222" x="9775825" y="5105400"/>
          <p14:tracePt t="37239" x="9788525" y="5081588"/>
          <p14:tracePt t="37256" x="9801225" y="5068888"/>
          <p14:tracePt t="37275" x="9801225" y="5043488"/>
          <p14:tracePt t="37290" x="9801225" y="5018088"/>
          <p14:tracePt t="37307" x="9801225" y="5005388"/>
          <p14:tracePt t="37322" x="9801225" y="4992688"/>
          <p14:tracePt t="37340" x="9801225" y="4981575"/>
          <p14:tracePt t="37382" x="9801225" y="4968875"/>
          <p14:tracePt t="37407" x="9801225" y="4956175"/>
          <p14:tracePt t="37430" x="9801225" y="4943475"/>
          <p14:tracePt t="37455" x="9801225" y="4930775"/>
          <p14:tracePt t="37467" x="9801225" y="4918075"/>
          <p14:tracePt t="37490" x="9801225" y="4905375"/>
          <p14:tracePt t="37528" x="9801225" y="4892675"/>
          <p14:tracePt t="37542" x="9801225" y="4879975"/>
          <p14:tracePt t="37552" x="9801225" y="4868863"/>
          <p14:tracePt t="37564" x="9813925" y="4868863"/>
          <p14:tracePt t="37577" x="9813925" y="4856163"/>
          <p14:tracePt t="37590" x="9813925" y="4843463"/>
          <p14:tracePt t="37610" x="9813925" y="4830763"/>
          <p14:tracePt t="37625" x="9813925" y="4818063"/>
          <p14:tracePt t="37641" x="9826625" y="4805363"/>
          <p14:tracePt t="37657" x="9826625" y="4792663"/>
          <p14:tracePt t="37675" x="9826625" y="4779963"/>
          <p14:tracePt t="37690" x="9826625" y="4768850"/>
          <p14:tracePt t="37709" x="9839325" y="4768850"/>
          <p14:tracePt t="86508" x="9839325" y="4756150"/>
          <p14:tracePt t="86543" x="9839325" y="4743450"/>
          <p14:tracePt t="86569" x="9839325" y="4730750"/>
          <p14:tracePt t="86617" x="9839325" y="4718050"/>
          <p14:tracePt t="86652" x="9826625" y="4705350"/>
          <p14:tracePt t="86664" x="9813925" y="4692650"/>
          <p14:tracePt t="86677" x="9801225" y="4667250"/>
          <p14:tracePt t="86690" x="9763125" y="4643438"/>
          <p14:tracePt t="86702" x="9739313" y="4618038"/>
          <p14:tracePt t="86717" x="9675813" y="4567238"/>
          <p14:tracePt t="86735" x="9613900" y="4518025"/>
          <p14:tracePt t="86750" x="9437688" y="4418013"/>
          <p14:tracePt t="86767" x="9324975" y="4367213"/>
          <p14:tracePt t="86783" x="9237663" y="4292600"/>
          <p14:tracePt t="86801" x="9050338" y="4167188"/>
          <p14:tracePt t="86816" x="8950325" y="4079875"/>
          <p14:tracePt t="86834" x="8837613" y="4017963"/>
          <p14:tracePt t="86850" x="8650288" y="3905250"/>
          <p14:tracePt t="86868" x="8574088" y="3829050"/>
          <p14:tracePt t="86884" x="8424863" y="3729038"/>
          <p14:tracePt t="86901" x="8335963" y="3679825"/>
          <p14:tracePt t="86917" x="8261350" y="3641725"/>
          <p14:tracePt t="86935" x="8135938" y="3554413"/>
          <p14:tracePt t="86951" x="8099425" y="3503613"/>
          <p14:tracePt t="86968" x="8074025" y="3479800"/>
          <p14:tracePt t="86984" x="8023225" y="3416300"/>
          <p14:tracePt t="87003" x="7999413" y="3390900"/>
          <p14:tracePt t="87005" x="7999413" y="3367088"/>
          <p14:tracePt t="87017" x="7986713" y="3354388"/>
          <p14:tracePt t="87035" x="7986713" y="3341688"/>
          <p14:tracePt t="87051" x="7974013" y="3328988"/>
          <p14:tracePt t="87068" x="7974013" y="3316288"/>
          <p14:tracePt t="87084" x="7961313" y="3303588"/>
          <p14:tracePt t="87430" x="7961313" y="3290888"/>
          <p14:tracePt t="87441" x="7961313" y="3278188"/>
          <p14:tracePt t="87467" x="7948613" y="3267075"/>
          <p14:tracePt t="87478" x="7948613" y="3254375"/>
          <p14:tracePt t="87505" x="7948613" y="3241675"/>
          <p14:tracePt t="87527" x="7948613" y="3228975"/>
          <p14:tracePt t="87540" x="7935913" y="3216275"/>
          <p14:tracePt t="87551" x="7935913" y="3203575"/>
          <p14:tracePt t="87563" x="7935913" y="3190875"/>
          <p14:tracePt t="87575" x="7935913" y="3178175"/>
          <p14:tracePt t="87588" x="7935913" y="3154363"/>
          <p14:tracePt t="87604" x="7935913" y="3141663"/>
          <p14:tracePt t="87621" x="7935913" y="3128963"/>
          <p14:tracePt t="87623" x="7923213" y="3116263"/>
          <p14:tracePt t="87637" x="7923213" y="3103563"/>
          <p14:tracePt t="87661" x="7923213" y="3078163"/>
          <p14:tracePt t="87673" x="7910513" y="3078163"/>
          <p14:tracePt t="87697" x="7910513" y="3065463"/>
          <p14:tracePt t="87710" x="7897813" y="3065463"/>
          <p14:tracePt t="87722" x="7897813" y="3054350"/>
          <p14:tracePt t="87740" x="7897813" y="3041650"/>
          <p14:tracePt t="87754" x="7886700" y="3041650"/>
          <p14:tracePt t="87756" x="7886700" y="3028950"/>
          <p14:tracePt t="87781" x="7886700" y="3016250"/>
          <p14:tracePt t="87806" x="7874000" y="2990850"/>
          <p14:tracePt t="87830" x="7874000" y="2978150"/>
          <p14:tracePt t="87843" x="7874000" y="2965450"/>
          <p14:tracePt t="87856" x="7861300" y="2952750"/>
          <p14:tracePt t="87866" x="7861300" y="2941638"/>
          <p14:tracePt t="87891" x="7861300" y="2928938"/>
          <p14:tracePt t="87903" x="7861300" y="2916238"/>
          <p14:tracePt t="87915" x="7861300" y="2903538"/>
          <p14:tracePt t="87951" x="7861300" y="2890838"/>
          <p14:tracePt t="88000" x="7861300" y="2878138"/>
          <p14:tracePt t="88097" x="7861300" y="2865438"/>
          <p14:tracePt t="88145" x="7861300" y="2852738"/>
          <p14:tracePt t="91517" x="7861300" y="2840038"/>
          <p14:tracePt t="91540" x="7861300" y="2828925"/>
          <p14:tracePt t="91563" x="7861300" y="2816225"/>
          <p14:tracePt t="91575" x="7861300" y="2803525"/>
          <p14:tracePt t="91600" x="7861300" y="2790825"/>
          <p14:tracePt t="91624" x="7861300" y="2778125"/>
          <p14:tracePt t="91648" x="7861300" y="2765425"/>
          <p14:tracePt t="91660" x="7861300" y="2752725"/>
          <p14:tracePt t="91782" x="7861300" y="2740025"/>
          <p14:tracePt t="91830" x="7861300" y="2728913"/>
          <p14:tracePt t="91855" x="7874000" y="2728913"/>
          <p14:tracePt t="91867" x="7874000" y="2716213"/>
          <p14:tracePt t="91891" x="7874000" y="2703513"/>
          <p14:tracePt t="91927" x="7886700" y="2703513"/>
          <p14:tracePt t="91963" x="7886700" y="2690813"/>
          <p14:tracePt t="92012" x="7897813" y="2678113"/>
          <p14:tracePt t="92086" x="7910513" y="2678113"/>
          <p14:tracePt t="92100" x="7910513" y="2665413"/>
          <p14:tracePt t="92123" x="7923213" y="2652713"/>
          <p14:tracePt t="92170" x="7923213" y="2640013"/>
          <p14:tracePt t="92220" x="7935913" y="2640013"/>
          <p14:tracePt t="97553" x="7935913" y="2652713"/>
          <p14:tracePt t="97566" x="7935913" y="2665413"/>
          <p14:tracePt t="97590" x="7935913" y="2678113"/>
          <p14:tracePt t="97602" x="7935913" y="2690813"/>
          <p14:tracePt t="97614" x="7935913" y="2703513"/>
          <p14:tracePt t="97626" x="7935913" y="2716213"/>
          <p14:tracePt t="97639" x="7935913" y="2740025"/>
          <p14:tracePt t="97651" x="7935913" y="2752725"/>
          <p14:tracePt t="97664" x="7935913" y="2778125"/>
          <p14:tracePt t="97680" x="7935913" y="2803525"/>
          <p14:tracePt t="97698" x="7923213" y="2878138"/>
          <p14:tracePt t="97713" x="7923213" y="2890838"/>
          <p14:tracePt t="97731" x="7910513" y="2928938"/>
          <p14:tracePt t="97747" x="7910513" y="2965450"/>
          <p14:tracePt t="97764" x="7897813" y="2990850"/>
          <p14:tracePt t="97780" x="7897813" y="3003550"/>
          <p14:tracePt t="97782" x="7886700" y="3028950"/>
          <p14:tracePt t="97797" x="7886700" y="3041650"/>
          <p14:tracePt t="97814" x="7886700" y="3065463"/>
          <p14:tracePt t="97836" x="7874000" y="3103563"/>
          <p14:tracePt t="97846" x="7874000" y="3128963"/>
          <p14:tracePt t="97865" x="7861300" y="3141663"/>
          <p14:tracePt t="97881" x="7861300" y="3178175"/>
          <p14:tracePt t="97898" x="7848600" y="3178175"/>
          <p14:tracePt t="97913" x="7835900" y="3190875"/>
          <p14:tracePt t="97930" x="7823200" y="3216275"/>
          <p14:tracePt t="97947" x="7823200" y="3241675"/>
          <p14:tracePt t="97964" x="7810500" y="3254375"/>
          <p14:tracePt t="97981" x="7797800" y="3290888"/>
          <p14:tracePt t="97999" x="7785100" y="3316288"/>
          <p14:tracePt t="98016" x="7761288" y="3354388"/>
          <p14:tracePt t="98031" x="7761288" y="3378200"/>
          <p14:tracePt t="98048" x="7735888" y="3429000"/>
          <p14:tracePt t="98050" x="7723188" y="3467100"/>
          <p14:tracePt t="98065" x="7723188" y="3490913"/>
          <p14:tracePt t="98081" x="7710488" y="3529013"/>
          <p14:tracePt t="98099" x="7697788" y="3590925"/>
          <p14:tracePt t="98115" x="7697788" y="3603625"/>
          <p14:tracePt t="98131" x="7697788" y="3629025"/>
          <p14:tracePt t="98148" x="7697788" y="3641725"/>
          <p14:tracePt t="98378" x="7697788" y="3667125"/>
          <p14:tracePt t="98404" x="7697788" y="3679825"/>
          <p14:tracePt t="98426" x="7697788" y="3692525"/>
          <p14:tracePt t="98438" x="7697788" y="3703638"/>
          <p14:tracePt t="98450" x="7697788" y="3716338"/>
          <p14:tracePt t="98462" x="7685088" y="3716338"/>
          <p14:tracePt t="98475" x="7685088" y="3729038"/>
          <p14:tracePt t="98500" x="7685088" y="3741738"/>
          <p14:tracePt t="98511" x="7673975" y="3741738"/>
          <p14:tracePt t="98536" x="7673975" y="3754438"/>
          <p14:tracePt t="98548" x="7661275" y="3754438"/>
          <p14:tracePt t="98597" x="7648575" y="3754438"/>
          <p14:tracePt t="98621" x="7635875" y="3754438"/>
          <p14:tracePt t="107992" x="7623175" y="3754438"/>
          <p14:tracePt t="108002" x="7623175" y="3741738"/>
          <p14:tracePt t="108100" x="7623175" y="3729038"/>
          <p14:tracePt t="108136" x="7610475" y="3729038"/>
          <p14:tracePt t="108149" x="7610475" y="3716338"/>
          <p14:tracePt t="108173" x="7597775" y="3716338"/>
          <p14:tracePt t="108197" x="7585075" y="3703638"/>
          <p14:tracePt t="108221" x="7572375" y="3692525"/>
          <p14:tracePt t="108259" x="7561263" y="3692525"/>
          <p14:tracePt t="108282" x="7548563" y="3692525"/>
          <p14:tracePt t="108307" x="7535863" y="3692525"/>
          <p14:tracePt t="108331" x="7523163" y="3679825"/>
          <p14:tracePt t="108354" x="7510463" y="3679825"/>
          <p14:tracePt t="108380" x="7497763" y="3679825"/>
          <p14:tracePt t="108403" x="7485063" y="3679825"/>
          <p14:tracePt t="108415" x="7472363" y="3679825"/>
          <p14:tracePt t="108428" x="7459663" y="3679825"/>
          <p14:tracePt t="108452" x="7448550" y="3667125"/>
          <p14:tracePt t="108464" x="7435850" y="3667125"/>
          <p14:tracePt t="108489" x="7423150" y="3654425"/>
          <p14:tracePt t="108526" x="7410450" y="3654425"/>
          <p14:tracePt t="115386" x="7423150" y="3654425"/>
          <p14:tracePt t="115399" x="7435850" y="3654425"/>
          <p14:tracePt t="115413" x="7448550" y="3654425"/>
          <p14:tracePt t="115422" x="7459663" y="3654425"/>
          <p14:tracePt t="115435" x="7485063" y="3654425"/>
          <p14:tracePt t="115448" x="7510463" y="3654425"/>
          <p14:tracePt t="115460" x="7535863" y="3654425"/>
          <p14:tracePt t="115477" x="7561263" y="3641725"/>
          <p14:tracePt t="115493" x="7572375" y="3629025"/>
          <p14:tracePt t="115496" x="7585075" y="3629025"/>
          <p14:tracePt t="115511" x="7623175" y="3629025"/>
          <p14:tracePt t="115526" x="7648575" y="3629025"/>
          <p14:tracePt t="115545" x="7697788" y="3629025"/>
          <p14:tracePt t="115559" x="7710488" y="3629025"/>
          <p14:tracePt t="115577" x="7735888" y="3629025"/>
          <p14:tracePt t="115594" x="7773988" y="3629025"/>
          <p14:tracePt t="115611" x="7785100" y="3616325"/>
          <p14:tracePt t="115626" x="7797800" y="3616325"/>
          <p14:tracePt t="115629" x="7810500" y="3616325"/>
          <p14:tracePt t="115653" x="7835900" y="3590925"/>
          <p14:tracePt t="115993" x="7848600" y="3590925"/>
          <p14:tracePt t="116005" x="7861300" y="3590925"/>
          <p14:tracePt t="116017" x="7886700" y="3590925"/>
          <p14:tracePt t="116029" x="7897813" y="3590925"/>
          <p14:tracePt t="116046" x="7910513" y="3590925"/>
          <p14:tracePt t="116061" x="7935913" y="3590925"/>
          <p14:tracePt t="116078" x="7961313" y="3590925"/>
          <p14:tracePt t="116095" x="7974013" y="3590925"/>
          <p14:tracePt t="116115" x="8035925" y="3590925"/>
          <p14:tracePt t="116127" x="8048625" y="3590925"/>
          <p14:tracePt t="116145" x="8074025" y="3590925"/>
          <p14:tracePt t="116161" x="8123238" y="3590925"/>
          <p14:tracePt t="116178" x="8135938" y="3603625"/>
          <p14:tracePt t="116194" x="8148638" y="3603625"/>
          <p14:tracePt t="116211" x="8199438" y="3603625"/>
          <p14:tracePt t="116227" x="8223250" y="3616325"/>
          <p14:tracePt t="116247" x="8261350" y="3616325"/>
          <p14:tracePt t="116261" x="8286750" y="3629025"/>
          <p14:tracePt t="116279" x="8299450" y="3629025"/>
          <p14:tracePt t="116294" x="8324850" y="3629025"/>
          <p14:tracePt t="116312" x="8361363" y="3629025"/>
          <p14:tracePt t="116328" x="8374063" y="3629025"/>
          <p14:tracePt t="116347" x="8412163" y="3629025"/>
          <p14:tracePt t="116361" x="8424863" y="3629025"/>
          <p14:tracePt t="116746" x="8435975" y="3629025"/>
          <p14:tracePt t="116756" x="8448675" y="3629025"/>
          <p14:tracePt t="116770" x="8461375" y="3629025"/>
          <p14:tracePt t="116783" x="8474075" y="3616325"/>
          <p14:tracePt t="116796" x="8486775" y="3603625"/>
          <p14:tracePt t="116814" x="8512175" y="3603625"/>
          <p14:tracePt t="116819" x="8524875" y="3603625"/>
          <p14:tracePt t="116831" x="8537575" y="3590925"/>
          <p14:tracePt t="116848" x="8561388" y="3579813"/>
          <p14:tracePt t="116865" x="8586788" y="3579813"/>
          <p14:tracePt t="116881" x="8586788" y="3567113"/>
          <p14:tracePt t="116896" x="8599488" y="3567113"/>
          <p14:tracePt t="116914" x="8612188" y="3567113"/>
          <p14:tracePt t="116938" x="8624888" y="3554413"/>
          <p14:tracePt t="116952" x="8637588" y="3554413"/>
          <p14:tracePt t="116963" x="8650288" y="3541713"/>
          <p14:tracePt t="116987" x="8661400" y="3541713"/>
          <p14:tracePt t="117156" x="8674100" y="3541713"/>
          <p14:tracePt t="117168" x="8686800" y="3541713"/>
          <p14:tracePt t="117193" x="8699500" y="3529013"/>
          <p14:tracePt t="117218" x="8712200" y="3529013"/>
          <p14:tracePt t="117253" x="8712200" y="3516313"/>
          <p14:tracePt t="117278" x="8724900" y="3516313"/>
          <p14:tracePt t="117364" x="8724900" y="3503613"/>
          <p14:tracePt t="117387" x="8737600" y="3503613"/>
          <p14:tracePt t="117411" x="8737600" y="3490913"/>
          <p14:tracePt t="117448" x="8750300" y="3490913"/>
          <p14:tracePt t="117473" x="8750300" y="3479800"/>
          <p14:tracePt t="117497" x="8763000" y="3479800"/>
          <p14:tracePt t="117521" x="8763000" y="3467100"/>
          <p14:tracePt t="117556" x="8774113" y="3467100"/>
          <p14:tracePt t="117618" x="8786813" y="3467100"/>
          <p14:tracePt t="117643" x="8786813" y="3454400"/>
          <p14:tracePt t="117690" x="8799513" y="3441700"/>
          <p14:tracePt t="117715" x="8812213" y="3441700"/>
          <p14:tracePt t="117739" x="8812213" y="3429000"/>
          <p14:tracePt t="117753" x="8824913" y="3429000"/>
          <p14:tracePt t="117763" x="8837613" y="3429000"/>
          <p14:tracePt t="117811" x="8850313" y="3429000"/>
          <p14:tracePt t="122212" x="8850313" y="3441700"/>
          <p14:tracePt t="122237" x="8850313" y="3454400"/>
          <p14:tracePt t="122249" x="8850313" y="3467100"/>
          <p14:tracePt t="122264" x="8850313" y="3490913"/>
          <p14:tracePt t="122273" x="8850313" y="3503613"/>
          <p14:tracePt t="122285" x="8850313" y="3529013"/>
          <p14:tracePt t="122299" x="8850313" y="3554413"/>
          <p14:tracePt t="122310" x="8850313" y="3590925"/>
          <p14:tracePt t="122328" x="8850313" y="3629025"/>
          <p14:tracePt t="122348" x="8824913" y="3703638"/>
          <p14:tracePt t="122361" x="8812213" y="3754438"/>
          <p14:tracePt t="122378" x="8812213" y="3792538"/>
          <p14:tracePt t="122397" x="8799513" y="3879850"/>
          <p14:tracePt t="122411" x="8799513" y="3929063"/>
          <p14:tracePt t="122429" x="8799513" y="3967163"/>
          <p14:tracePt t="122431" x="8786813" y="4029075"/>
          <p14:tracePt t="122444" x="8786813" y="4054475"/>
          <p14:tracePt t="122462" x="8774113" y="4079875"/>
          <p14:tracePt t="122479" x="8774113" y="4117975"/>
          <p14:tracePt t="122734" x="8774113" y="4129088"/>
          <p14:tracePt t="122746" x="8774113" y="4141788"/>
          <p14:tracePt t="122771" x="8774113" y="4167188"/>
          <p14:tracePt t="122795" x="8774113" y="4179888"/>
          <p14:tracePt t="122806" x="8774113" y="4205288"/>
          <p14:tracePt t="122818" x="8763000" y="4217988"/>
          <p14:tracePt t="122832" x="8750300" y="4230688"/>
          <p14:tracePt t="122845" x="8750300" y="4254500"/>
          <p14:tracePt t="122864" x="8737600" y="4267200"/>
          <p14:tracePt t="122880" x="8737600" y="4305300"/>
          <p14:tracePt t="122896" x="8724900" y="4318000"/>
          <p14:tracePt t="122913" x="8724900" y="4330700"/>
          <p14:tracePt t="122915" x="8712200" y="4367213"/>
          <p14:tracePt t="122930" x="8712200" y="4379913"/>
          <p14:tracePt t="122946" x="8712200" y="4405313"/>
          <p14:tracePt t="122965" x="8699500" y="4443413"/>
          <p14:tracePt t="122980" x="8686800" y="4443413"/>
          <p14:tracePt t="122996" x="8686800" y="4454525"/>
          <p14:tracePt t="123014" x="8686800" y="4479925"/>
          <p14:tracePt t="123037" x="8686800" y="4492625"/>
          <p14:tracePt t="123062" x="8686800" y="4505325"/>
          <p14:tracePt t="123086" x="8686800" y="4518025"/>
          <p14:tracePt t="123110" x="8686800" y="4530725"/>
          <p14:tracePt t="125122" x="8699500" y="4543425"/>
          <p14:tracePt t="125159" x="8699500" y="4554538"/>
          <p14:tracePt t="125172" x="8699500" y="4567238"/>
          <p14:tracePt t="125183" x="8699500" y="4579938"/>
          <p14:tracePt t="125194" x="8712200" y="4579938"/>
          <p14:tracePt t="125206" x="8712200" y="4592638"/>
          <p14:tracePt t="125230" x="8712200" y="4605338"/>
          <p14:tracePt t="125243" x="8712200" y="4618038"/>
          <p14:tracePt t="125304" x="8724900" y="4618038"/>
          <p14:tracePt t="125340" x="8724900" y="4630738"/>
          <p14:tracePt t="139295" x="8724900" y="4618038"/>
          <p14:tracePt t="139319" x="8724900" y="4605338"/>
          <p14:tracePt t="139344" x="8737600" y="4605338"/>
          <p14:tracePt t="139380" x="8750300" y="4605338"/>
          <p14:tracePt t="139392" x="8750300" y="4592638"/>
          <p14:tracePt t="139428" x="8763000" y="4592638"/>
          <p14:tracePt t="139464" x="8763000" y="4579938"/>
          <p14:tracePt t="139574" x="8763000" y="4567238"/>
          <p14:tracePt t="139598" x="8774113" y="4554538"/>
          <p14:tracePt t="139646" x="8774113" y="4543425"/>
          <p14:tracePt t="139659" x="8786813" y="4543425"/>
          <p14:tracePt t="139683" x="8799513" y="4530725"/>
          <p14:tracePt t="139718" x="8812213" y="4518025"/>
          <p14:tracePt t="139743" x="8824913" y="4505325"/>
          <p14:tracePt t="139779" x="8837613" y="4492625"/>
          <p14:tracePt t="139791" x="8850313" y="4492625"/>
          <p14:tracePt t="139815" x="8863013" y="4479925"/>
          <p14:tracePt t="139828" x="8874125" y="4479925"/>
          <p14:tracePt t="139851" x="8886825" y="4467225"/>
          <p14:tracePt t="139864" x="8899525" y="4454525"/>
          <p14:tracePt t="139876" x="8912225" y="4454525"/>
          <p14:tracePt t="139888" x="8912225" y="4443413"/>
          <p14:tracePt t="139900" x="8924925" y="4443413"/>
          <p14:tracePt t="139924" x="8937625" y="4430713"/>
          <p14:tracePt t="139960" x="8950325" y="4430713"/>
          <p14:tracePt t="139975" x="8950325" y="4418013"/>
          <p14:tracePt t="139985" x="8950325" y="4405313"/>
          <p14:tracePt t="139998" x="8963025" y="4405313"/>
          <p14:tracePt t="140010" x="8975725" y="4392613"/>
          <p14:tracePt t="140022" x="8986838" y="4392613"/>
          <p14:tracePt t="140047" x="8999538" y="4392613"/>
          <p14:tracePt t="140057" x="9012238" y="4392613"/>
          <p14:tracePt t="140073" x="9024938" y="4379913"/>
          <p14:tracePt t="140090" x="9037638" y="4379913"/>
          <p14:tracePt t="140108" x="9050338" y="4379913"/>
          <p14:tracePt t="140123" x="9063038" y="4379913"/>
          <p14:tracePt t="140142" x="9075738" y="4379913"/>
          <p14:tracePt t="140156" x="9088438" y="4367213"/>
          <p14:tracePt t="140180" x="9099550" y="4367213"/>
          <p14:tracePt t="140191" x="9112250" y="4367213"/>
          <p14:tracePt t="140216" x="9112250" y="4354513"/>
          <p14:tracePt t="140227" x="9124950" y="4354513"/>
          <p14:tracePt t="140276" x="9137650" y="4354513"/>
          <p14:tracePt t="142458" x="9137650" y="4367213"/>
          <p14:tracePt t="142483" x="9137650" y="4379913"/>
          <p14:tracePt t="142494" x="9124950" y="4379913"/>
          <p14:tracePt t="142507" x="9112250" y="4379913"/>
          <p14:tracePt t="142521" x="9099550" y="4392613"/>
          <p14:tracePt t="142531" x="9088438" y="4392613"/>
          <p14:tracePt t="142547" x="9075738" y="4405313"/>
          <p14:tracePt t="142563" x="9050338" y="4405313"/>
          <p14:tracePt t="142581" x="9024938" y="4418013"/>
          <p14:tracePt t="142596" x="9012238" y="4418013"/>
          <p14:tracePt t="142615" x="8999538" y="4418013"/>
          <p14:tracePt t="142617" x="8975725" y="4430713"/>
          <p14:tracePt t="142629" x="8950325" y="4443413"/>
          <p14:tracePt t="142647" x="8924925" y="4443413"/>
          <p14:tracePt t="142663" x="8912225" y="4454525"/>
          <p14:tracePt t="142664" x="8886825" y="4479925"/>
          <p14:tracePt t="142680" x="8874125" y="4492625"/>
          <p14:tracePt t="142696" x="8863013" y="4518025"/>
          <p14:tracePt t="142714" x="8824913" y="4554538"/>
          <p14:tracePt t="142730" x="8812213" y="4579938"/>
          <p14:tracePt t="142747" x="8799513" y="4579938"/>
          <p14:tracePt t="142750" x="8786813" y="4592638"/>
          <p14:tracePt t="142763" x="8774113" y="4592638"/>
          <p14:tracePt t="142781" x="8763000" y="4605338"/>
          <p14:tracePt t="142798" x="8750300" y="4605338"/>
          <p14:tracePt t="142815" x="8737600" y="4605338"/>
          <p14:tracePt t="148462" x="8724900" y="4605338"/>
          <p14:tracePt t="148474" x="8724900" y="4618038"/>
          <p14:tracePt t="148485" x="8724900" y="4630738"/>
          <p14:tracePt t="148499" x="8724900" y="4643438"/>
          <p14:tracePt t="148514" x="8712200" y="4656138"/>
          <p14:tracePt t="148534" x="8699500" y="4679950"/>
          <p14:tracePt t="148558" x="8699500" y="4692650"/>
          <p14:tracePt t="148572" x="8699500" y="4705350"/>
          <p14:tracePt t="148581" x="8686800" y="4718050"/>
          <p14:tracePt t="148597" x="8686800" y="4743450"/>
          <p14:tracePt t="148614" x="8674100" y="4756150"/>
          <p14:tracePt t="148631" x="8674100" y="4792663"/>
          <p14:tracePt t="148647" x="8661400" y="4805363"/>
          <p14:tracePt t="148666" x="8650288" y="4843463"/>
          <p14:tracePt t="148681" x="8650288" y="4856163"/>
          <p14:tracePt t="148697" x="8637588" y="4868863"/>
          <p14:tracePt t="148713" x="8637588" y="4892675"/>
          <p14:tracePt t="148715" x="8624888" y="4905375"/>
          <p14:tracePt t="148731" x="8624888" y="4918075"/>
          <p14:tracePt t="148746" x="8612188" y="4943475"/>
          <p14:tracePt t="148766" x="8599488" y="4981575"/>
          <p14:tracePt t="148787" x="8586788" y="4992688"/>
          <p14:tracePt t="148800" x="8574088" y="4992688"/>
          <p14:tracePt t="148814" x="8574088" y="5005388"/>
          <p14:tracePt t="148836" x="8561388" y="5005388"/>
          <p14:tracePt t="148848" x="8561388" y="5018088"/>
          <p14:tracePt t="148898" x="8548688" y="5018088"/>
          <p14:tracePt t="149854" x="8537575" y="5018088"/>
          <p14:tracePt t="149869" x="8524875" y="5030788"/>
          <p14:tracePt t="149878" x="8499475" y="5030788"/>
          <p14:tracePt t="149891" x="8474075" y="5030788"/>
          <p14:tracePt t="149904" x="8461375" y="5030788"/>
          <p14:tracePt t="149918" x="8435975" y="5030788"/>
          <p14:tracePt t="149935" x="8412163" y="5030788"/>
          <p14:tracePt t="149950" x="8374063" y="5030788"/>
          <p14:tracePt t="149952" x="8324850" y="5030788"/>
          <p14:tracePt t="149968" x="8286750" y="5030788"/>
          <p14:tracePt t="149984" x="8223250" y="5030788"/>
          <p14:tracePt t="150001" x="8199438" y="5030788"/>
          <p14:tracePt t="150003" x="8174038" y="5018088"/>
          <p14:tracePt t="150017" x="8148638" y="5005388"/>
          <p14:tracePt t="150034" x="8123238" y="5005388"/>
          <p14:tracePt t="150038" x="8099425" y="5005388"/>
          <p14:tracePt t="150051" x="8074025" y="4992688"/>
          <p14:tracePt t="150067" x="8048625" y="4981575"/>
          <p14:tracePt t="150084" x="8010525" y="4981575"/>
          <p14:tracePt t="150110" x="7999413" y="4968875"/>
          <p14:tracePt t="150122" x="7986713" y="4968875"/>
          <p14:tracePt t="150145" x="7974013" y="4956175"/>
          <p14:tracePt t="161724" x="7974013" y="4968875"/>
          <p14:tracePt t="161808" x="7986713" y="4968875"/>
          <p14:tracePt t="161833" x="7999413" y="4968875"/>
          <p14:tracePt t="161844" x="8010525" y="4981575"/>
          <p14:tracePt t="161858" x="8023225" y="4981575"/>
          <p14:tracePt t="161882" x="8035925" y="4981575"/>
          <p14:tracePt t="161907" x="8048625" y="4981575"/>
          <p14:tracePt t="161931" x="8061325" y="4992688"/>
          <p14:tracePt t="161942" x="8074025" y="4992688"/>
          <p14:tracePt t="162124" x="8086725" y="4992688"/>
          <p14:tracePt t="162149" x="8099425" y="4981575"/>
          <p14:tracePt t="162160" x="8110538" y="4981575"/>
          <p14:tracePt t="162173" x="8123238" y="4981575"/>
          <p14:tracePt t="162184" x="8135938" y="4981575"/>
          <p14:tracePt t="162200" x="8148638" y="4968875"/>
          <p14:tracePt t="162215" x="8161338" y="4968875"/>
          <p14:tracePt t="162237" x="8186738" y="4956175"/>
          <p14:tracePt t="162257" x="8199438" y="4956175"/>
          <p14:tracePt t="162281" x="8199438" y="4943475"/>
          <p14:tracePt t="162294" x="8212138" y="4943475"/>
          <p14:tracePt t="162306" x="8223250" y="4943475"/>
          <p14:tracePt t="162342" x="8235950" y="4943475"/>
          <p14:tracePt t="162367" x="8248650" y="4930775"/>
          <p14:tracePt t="162391" x="8274050" y="4930775"/>
          <p14:tracePt t="162416" x="8286750" y="4930775"/>
          <p14:tracePt t="162427" x="8299450" y="4930775"/>
          <p14:tracePt t="162439" x="8299450" y="4918075"/>
          <p14:tracePt t="162451" x="8312150" y="4918075"/>
          <p14:tracePt t="162466" x="8324850" y="4918075"/>
          <p14:tracePt t="162483" x="8335963" y="4918075"/>
          <p14:tracePt t="162503" x="8361363" y="4918075"/>
          <p14:tracePt t="162524" x="8374063" y="4905375"/>
          <p14:tracePt t="162536" x="8386763" y="4905375"/>
          <p14:tracePt t="162549" x="8399463" y="4905375"/>
          <p14:tracePt t="162574" x="8412163" y="4905375"/>
          <p14:tracePt t="164828" x="8424863" y="4905375"/>
          <p14:tracePt t="164864" x="8435975" y="4905375"/>
          <p14:tracePt t="164877" x="8448675" y="4905375"/>
          <p14:tracePt t="164913" x="8461375" y="4905375"/>
          <p14:tracePt t="164949" x="8474075" y="4918075"/>
          <p14:tracePt t="164961" x="8474075" y="4930775"/>
          <p14:tracePt t="164998" x="8486775" y="4930775"/>
          <p14:tracePt t="165034" x="8499475" y="4930775"/>
          <p14:tracePt t="165059" x="8499475" y="4943475"/>
          <p14:tracePt t="165082" x="8512175" y="4956175"/>
          <p14:tracePt t="165107" x="8512175" y="4968875"/>
          <p14:tracePt t="165119" x="8524875" y="4981575"/>
          <p14:tracePt t="165179" x="8524875" y="4992688"/>
          <p14:tracePt t="165191" x="8537575" y="5005388"/>
          <p14:tracePt t="165204" x="8548688" y="5018088"/>
          <p14:tracePt t="165216" x="8548688" y="5030788"/>
          <p14:tracePt t="165228" x="8561388" y="5056188"/>
          <p14:tracePt t="165242" x="8574088" y="5068888"/>
          <p14:tracePt t="165257" x="8586788" y="5092700"/>
          <p14:tracePt t="165276" x="8599488" y="5118100"/>
          <p14:tracePt t="165278" x="8599488" y="5143500"/>
          <p14:tracePt t="165291" x="8612188" y="5156200"/>
          <p14:tracePt t="165308" x="8637588" y="5181600"/>
          <p14:tracePt t="165323" x="8637588" y="5205413"/>
          <p14:tracePt t="165325" x="8650288" y="5218113"/>
          <p14:tracePt t="165341" x="8650288" y="5230813"/>
          <p14:tracePt t="165357" x="8661400" y="5256213"/>
          <p14:tracePt t="165603" x="8661400" y="5281613"/>
          <p14:tracePt t="165616" x="8661400" y="5294313"/>
          <p14:tracePt t="165628" x="8661400" y="5318125"/>
          <p14:tracePt t="165643" x="8661400" y="5343525"/>
          <p14:tracePt t="165657" x="8661400" y="5368925"/>
          <p14:tracePt t="165677" x="8661400" y="5430838"/>
          <p14:tracePt t="165690" x="8661400" y="5468938"/>
          <p14:tracePt t="165709" x="8661400" y="5494338"/>
          <p14:tracePt t="165725" x="8661400" y="5530850"/>
          <p14:tracePt t="165741" x="8661400" y="5556250"/>
          <p14:tracePt t="165757" x="8661400" y="5581650"/>
          <p14:tracePt t="165776" x="8661400" y="5607050"/>
          <p14:tracePt t="165791" x="8661400" y="5619750"/>
          <p14:tracePt t="165809" x="8661400" y="5630863"/>
          <p14:tracePt t="165824" x="8661400" y="5656263"/>
          <p14:tracePt t="165841" x="8661400" y="5668963"/>
          <p14:tracePt t="165858" x="8650288" y="5694363"/>
          <p14:tracePt t="165884" x="8637588" y="5707063"/>
          <p14:tracePt t="165908" x="8624888" y="5719763"/>
          <p14:tracePt t="165932" x="8612188" y="5732463"/>
          <p14:tracePt t="165947" x="8599488" y="5732463"/>
          <p14:tracePt t="165955" x="8586788" y="5732463"/>
          <p14:tracePt t="165980" x="8574088" y="5732463"/>
          <p14:tracePt t="170672" x="8574088" y="5719763"/>
          <p14:tracePt t="170684" x="8561388" y="5719763"/>
          <p14:tracePt t="170697" x="8561388" y="5707063"/>
          <p14:tracePt t="170708" x="8561388" y="5694363"/>
          <p14:tracePt t="170723" x="8548688" y="5681663"/>
          <p14:tracePt t="170737" x="8548688" y="5668963"/>
          <p14:tracePt t="170757" x="8537575" y="5643563"/>
          <p14:tracePt t="170771" x="8537575" y="5630863"/>
          <p14:tracePt t="170791" x="8524875" y="5619750"/>
          <p14:tracePt t="170795" x="8524875" y="5594350"/>
          <p14:tracePt t="170806" x="8512175" y="5530850"/>
          <p14:tracePt t="170823" x="8499475" y="5494338"/>
          <p14:tracePt t="170838" x="8486775" y="5430838"/>
          <p14:tracePt t="170840" x="8474075" y="5356225"/>
          <p14:tracePt t="170856" x="8448675" y="5281613"/>
          <p14:tracePt t="170871" x="8435975" y="5181600"/>
          <p14:tracePt t="170889" x="8412163" y="5081588"/>
          <p14:tracePt t="170891" x="8399463" y="4956175"/>
          <p14:tracePt t="170905" x="8386763" y="4856163"/>
          <p14:tracePt t="170926" x="8361363" y="4618038"/>
          <p14:tracePt t="170939" x="8361363" y="4505325"/>
          <p14:tracePt t="170956" x="8361363" y="4405313"/>
          <p14:tracePt t="170971" x="8348663" y="4305300"/>
          <p14:tracePt t="170989" x="8348663" y="4154488"/>
          <p14:tracePt t="171005" x="8348663" y="4067175"/>
          <p14:tracePt t="171022" x="8348663" y="4005263"/>
          <p14:tracePt t="171038" x="8348663" y="3867150"/>
          <p14:tracePt t="171056" x="8348663" y="3792538"/>
          <p14:tracePt t="171074" x="8348663" y="3703638"/>
          <p14:tracePt t="171089" x="8348663" y="3679825"/>
          <p14:tracePt t="171105" x="8348663" y="3641725"/>
          <p14:tracePt t="171122" x="8361363" y="3579813"/>
          <p14:tracePt t="171139" x="8361363" y="3567113"/>
          <p14:tracePt t="171157" x="8361363" y="3541713"/>
          <p14:tracePt t="171172" x="8361363" y="3479800"/>
          <p14:tracePt t="171189" x="8361363" y="3467100"/>
          <p14:tracePt t="171207" x="8361363" y="3429000"/>
          <p14:tracePt t="171223" x="8374063" y="3403600"/>
          <p14:tracePt t="171239" x="8374063" y="3390900"/>
          <p14:tracePt t="171241" x="8374063" y="3378200"/>
          <p14:tracePt t="171256" x="8374063" y="3367088"/>
          <p14:tracePt t="171272" x="8374063" y="3354388"/>
          <p14:tracePt t="171291" x="8386763" y="3316288"/>
          <p14:tracePt t="171314" x="8386763" y="3290888"/>
          <p14:tracePt t="171339" x="8386763" y="3278188"/>
          <p14:tracePt t="171351" x="8386763" y="3254375"/>
          <p14:tracePt t="171375" x="8386763" y="3228975"/>
          <p14:tracePt t="171387" x="8399463" y="3228975"/>
          <p14:tracePt t="171400" x="8399463" y="3216275"/>
          <p14:tracePt t="171884" x="8399463" y="3203575"/>
          <p14:tracePt t="172151" x="8412163" y="3203575"/>
          <p14:tracePt t="172199" x="8424863" y="3203575"/>
          <p14:tracePt t="172249" x="8435975" y="3203575"/>
          <p14:tracePt t="172261" x="8435975" y="3216275"/>
          <p14:tracePt t="172273" x="8448675" y="3216275"/>
          <p14:tracePt t="172297" x="8461375" y="3216275"/>
          <p14:tracePt t="172309" x="8474075" y="3228975"/>
          <p14:tracePt t="172321" x="8486775" y="3241675"/>
          <p14:tracePt t="172345" x="8512175" y="3254375"/>
          <p14:tracePt t="172370" x="8524875" y="3267075"/>
          <p14:tracePt t="172382" x="8524875" y="3278188"/>
          <p14:tracePt t="172396" x="8537575" y="3278188"/>
          <p14:tracePt t="172408" x="8548688" y="3290888"/>
          <p14:tracePt t="172426" x="8548688" y="3303588"/>
          <p14:tracePt t="172442" x="8574088" y="3341688"/>
          <p14:tracePt t="172460" x="8574088" y="3354388"/>
          <p14:tracePt t="172475" x="8586788" y="3367088"/>
          <p14:tracePt t="172492" x="8599488" y="3416300"/>
          <p14:tracePt t="172509" x="8599488" y="3441700"/>
          <p14:tracePt t="172526" x="8599488" y="3516313"/>
          <p14:tracePt t="172542" x="8599488" y="3603625"/>
          <p14:tracePt t="172562" x="8599488" y="3692525"/>
          <p14:tracePt t="172565" x="8599488" y="3779838"/>
          <p14:tracePt t="172577" x="8599488" y="3879850"/>
          <p14:tracePt t="172594" x="8599488" y="3979863"/>
          <p14:tracePt t="172609" x="8599488" y="4105275"/>
          <p14:tracePt t="172627" x="8574088" y="4379913"/>
          <p14:tracePt t="172643" x="8548688" y="4505325"/>
          <p14:tracePt t="172661" x="8512175" y="4605338"/>
          <p14:tracePt t="172975" x="8512175" y="4618038"/>
          <p14:tracePt t="172988" x="8512175" y="4630738"/>
          <p14:tracePt t="173023" x="8499475" y="4643438"/>
          <p14:tracePt t="173060" x="8499475" y="4656138"/>
          <p14:tracePt t="173083" x="8499475" y="4667250"/>
          <p14:tracePt t="173097" x="8486775" y="4679950"/>
          <p14:tracePt t="173120" x="8474075" y="4692650"/>
          <p14:tracePt t="173133" x="8474075" y="4705350"/>
          <p14:tracePt t="173156" x="8461375" y="4718050"/>
          <p14:tracePt t="173168" x="8461375" y="4730750"/>
          <p14:tracePt t="173181" x="8461375" y="4743450"/>
          <p14:tracePt t="173204" x="8448675" y="4768850"/>
          <p14:tracePt t="173216" x="8435975" y="4768850"/>
          <p14:tracePt t="173230" x="8435975" y="4779963"/>
          <p14:tracePt t="173242" x="8435975" y="4792663"/>
          <p14:tracePt t="173260" x="8435975" y="4805363"/>
          <p14:tracePt t="173276" x="8424863" y="4805363"/>
          <p14:tracePt t="173293" x="8424863" y="4830763"/>
          <p14:tracePt t="173309" x="8424863" y="4843463"/>
          <p14:tracePt t="173848" x="8412163" y="4843463"/>
          <p14:tracePt t="173872" x="8399463" y="4843463"/>
          <p14:tracePt t="173886" x="8386763" y="4830763"/>
          <p14:tracePt t="173948" x="8374063" y="4830763"/>
          <p14:tracePt t="174940" x="8374063" y="4843463"/>
          <p14:tracePt t="174965" x="8374063" y="4856163"/>
          <p14:tracePt t="174989" x="8374063" y="4868863"/>
          <p14:tracePt t="175000" x="8386763" y="4868863"/>
          <p14:tracePt t="175013" x="8386763" y="4879975"/>
          <p14:tracePt t="175024" x="8399463" y="4892675"/>
          <p14:tracePt t="175267" x="8399463" y="4905375"/>
          <p14:tracePt t="175291" x="8399463" y="4918075"/>
          <p14:tracePt t="175304" x="8399463" y="4930775"/>
          <p14:tracePt t="175317" x="8399463" y="4943475"/>
          <p14:tracePt t="175328" x="8399463" y="4968875"/>
          <p14:tracePt t="175341" x="8399463" y="4981575"/>
          <p14:tracePt t="175352" x="8399463" y="5005388"/>
          <p14:tracePt t="175367" x="8399463" y="5030788"/>
          <p14:tracePt t="175383" x="8399463" y="5056188"/>
          <p14:tracePt t="175405" x="8399463" y="5118100"/>
          <p14:tracePt t="175416" x="8399463" y="5143500"/>
          <p14:tracePt t="175435" x="8399463" y="5168900"/>
          <p14:tracePt t="175438" x="8399463" y="5194300"/>
          <p14:tracePt t="175453" x="8399463" y="5205413"/>
          <p14:tracePt t="175467" x="8412163" y="5230813"/>
          <p14:tracePt t="175483" x="8424863" y="5256213"/>
          <p14:tracePt t="175485" x="8424863" y="5268913"/>
          <p14:tracePt t="175500" x="8424863" y="5294313"/>
          <p14:tracePt t="175517" x="8435975" y="5318125"/>
          <p14:tracePt t="175535" x="8448675" y="5381625"/>
          <p14:tracePt t="175550" x="8461375" y="5407025"/>
          <p14:tracePt t="175568" x="8461375" y="5430838"/>
          <p14:tracePt t="175571" x="8461375" y="5468938"/>
          <p14:tracePt t="175585" x="8474075" y="5507038"/>
          <p14:tracePt t="175602" x="8486775" y="5530850"/>
          <p14:tracePt t="175617" x="8486775" y="5543550"/>
          <p14:tracePt t="175619" x="8499475" y="5568950"/>
          <p14:tracePt t="175638" x="8499475" y="5594350"/>
          <p14:tracePt t="175650" x="8512175" y="5607050"/>
          <p14:tracePt t="175971" x="8512175" y="5619750"/>
          <p14:tracePt t="176032" x="8512175" y="5630863"/>
          <p14:tracePt t="178445" x="8499475" y="5630863"/>
          <p14:tracePt t="178458" x="8486775" y="5630863"/>
          <p14:tracePt t="178469" x="8474075" y="5630863"/>
          <p14:tracePt t="178481" x="8461375" y="5630863"/>
          <p14:tracePt t="178505" x="8435975" y="5630863"/>
          <p14:tracePt t="178517" x="8424863" y="5630863"/>
          <p14:tracePt t="178530" x="8412163" y="5630863"/>
          <p14:tracePt t="178543" x="8386763" y="5630863"/>
          <p14:tracePt t="178558" x="8361363" y="5630863"/>
          <p14:tracePt t="178574" x="8348663" y="5630863"/>
          <p14:tracePt t="178576" x="8335963" y="5630863"/>
          <p14:tracePt t="178591" x="8324850" y="5630863"/>
          <p14:tracePt t="178608" x="8299450" y="5643563"/>
          <p14:tracePt t="178626" x="8261350" y="5656263"/>
          <p14:tracePt t="178641" x="8235950" y="5656263"/>
          <p14:tracePt t="178663" x="8223250" y="5656263"/>
          <p14:tracePt t="178677" x="8212138" y="5656263"/>
          <p14:tracePt t="178691" x="8199438" y="5668963"/>
          <p14:tracePt t="178709" x="8186738" y="5668963"/>
          <p14:tracePt t="178724" x="8174038" y="5668963"/>
          <p14:tracePt t="182943" x="8174038" y="5681663"/>
          <p14:tracePt t="182968" x="8174038" y="5694363"/>
          <p14:tracePt t="183003" x="8186738" y="5694363"/>
          <p14:tracePt t="183016" x="8186738" y="5707063"/>
          <p14:tracePt t="183029" x="8199438" y="5707063"/>
          <p14:tracePt t="183052" x="8212138" y="5707063"/>
          <p14:tracePt t="183064" x="8212138" y="5719763"/>
          <p14:tracePt t="183076" x="8223250" y="5719763"/>
          <p14:tracePt t="183100" x="8223250" y="5732463"/>
          <p14:tracePt t="183112" x="8235950" y="5743575"/>
          <p14:tracePt t="183149" x="8235950" y="5756275"/>
          <p14:tracePt t="183161" x="8248650" y="5756275"/>
          <p14:tracePt t="183173" x="8261350" y="5756275"/>
          <p14:tracePt t="183197" x="8261350" y="5768975"/>
          <p14:tracePt t="183223" x="8274050" y="5768975"/>
          <p14:tracePt t="183233" x="8274050" y="5781675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235974" y="1685495"/>
            <a:ext cx="11194026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309620" y="555752"/>
            <a:ext cx="5699760" cy="106680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sz="3200" b="1" dirty="0">
                <a:solidFill>
                  <a:srgbClr val="ED7D31"/>
                </a:solidFill>
                <a:latin typeface="Alexandria"/>
                <a:ea typeface="Alexandria"/>
                <a:cs typeface="Alexandria"/>
              </a:rPr>
              <a:t>Understanding EHR Architecture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80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lang="en-US" sz="4400" b="1" dirty="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04</a:t>
            </a:r>
            <a:endParaRPr sz="4400" b="1" dirty="0">
              <a:solidFill>
                <a:srgbClr val="FFFFFF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0" y="2101396"/>
            <a:ext cx="10297160" cy="378063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Ø"/>
            </a:pPr>
            <a:r>
              <a:rPr sz="2400" dirty="0">
                <a:latin typeface="Alexandria"/>
              </a:rPr>
              <a:t>The central EHR manages major clinical workflows.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Ø"/>
            </a:pPr>
            <a:r>
              <a:rPr sz="2400" dirty="0">
                <a:latin typeface="Alexandria"/>
              </a:rPr>
              <a:t>Departmental systems perform specialized tasks.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Ø"/>
            </a:pPr>
            <a:r>
              <a:rPr sz="2400" dirty="0">
                <a:latin typeface="Alexandria"/>
              </a:rPr>
              <a:t>Devices create measurements and images.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Ø"/>
            </a:pPr>
            <a:r>
              <a:rPr sz="2400" dirty="0">
                <a:latin typeface="Alexandria"/>
              </a:rPr>
              <a:t>Interfaces move information between systems.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Ø"/>
            </a:pPr>
            <a:r>
              <a:rPr sz="2400" dirty="0">
                <a:latin typeface="Alexandria"/>
              </a:rPr>
              <a:t>A patient index links data to the correct person.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7B96BFD-9FEF-F305-F0AE-1DE7AC005B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l="6098" t="19784" r="5367"/>
          <a:stretch>
            <a:fillRect/>
          </a:stretch>
        </p:blipFill>
        <p:spPr>
          <a:xfrm>
            <a:off x="7359444" y="1578060"/>
            <a:ext cx="4776889" cy="45852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064"/>
    </mc:Choice>
    <mc:Fallback xmlns="">
      <p:transition spd="slow" advTm="138064"/>
    </mc:Fallback>
  </mc:AlternateContent>
  <p:extLst>
    <p:ext uri="{3A86A75C-4F4B-4683-9AE1-C65F6400EC91}">
      <p14:laserTraceLst xmlns:p14="http://schemas.microsoft.com/office/powerpoint/2010/main">
        <p14:tracePtLst>
          <p14:tracePt t="24579" x="8261350" y="5781675"/>
          <p14:tracePt t="24591" x="8248650" y="5781675"/>
          <p14:tracePt t="24605" x="8223250" y="5781675"/>
          <p14:tracePt t="24616" x="8148638" y="5756275"/>
          <p14:tracePt t="24635" x="8048625" y="5719763"/>
          <p14:tracePt t="24652" x="7785100" y="5607050"/>
          <p14:tracePt t="24665" x="7635875" y="5568950"/>
          <p14:tracePt t="24682" x="7510463" y="5518150"/>
          <p14:tracePt t="24701" x="7285038" y="5418138"/>
          <p14:tracePt t="24716" x="7159625" y="5368925"/>
          <p14:tracePt t="24734" x="7046913" y="5330825"/>
          <p14:tracePt t="24737" x="6921500" y="5281613"/>
          <p14:tracePt t="24752" x="6808788" y="5230813"/>
          <p14:tracePt t="24767" x="6721475" y="5181600"/>
          <p14:tracePt t="24785" x="6508750" y="5056188"/>
          <p14:tracePt t="24799" x="6383338" y="4992688"/>
          <p14:tracePt t="24816" x="6308725" y="4943475"/>
          <p14:tracePt t="24833" x="6157913" y="4830763"/>
          <p14:tracePt t="24851" x="6108700" y="4779963"/>
          <p14:tracePt t="24867" x="6045200" y="4718050"/>
          <p14:tracePt t="24872" x="6021388" y="4679950"/>
          <p14:tracePt t="24886" x="6008688" y="4630738"/>
          <p14:tracePt t="25161" x="5995988" y="4630738"/>
          <p14:tracePt t="25174" x="5983288" y="4630738"/>
          <p14:tracePt t="25186" x="5957888" y="4618038"/>
          <p14:tracePt t="25203" x="5921375" y="4605338"/>
          <p14:tracePt t="25219" x="5870575" y="4592638"/>
          <p14:tracePt t="25235" x="5708650" y="4554538"/>
          <p14:tracePt t="25250" x="5619750" y="4543425"/>
          <p14:tracePt t="25269" x="5545138" y="4518025"/>
          <p14:tracePt t="25272" x="5507038" y="4518025"/>
          <p14:tracePt t="25285" x="5457825" y="4505325"/>
          <p14:tracePt t="25303" x="5407025" y="4492625"/>
          <p14:tracePt t="25305" x="5345113" y="4467225"/>
          <p14:tracePt t="25321" x="5294313" y="4454525"/>
          <p14:tracePt t="25333" x="5232400" y="4430713"/>
          <p14:tracePt t="25349" x="5181600" y="4418013"/>
          <p14:tracePt t="25367" x="5094288" y="4367213"/>
          <p14:tracePt t="25383" x="5068888" y="4341813"/>
          <p14:tracePt t="25401" x="5019675" y="4318000"/>
          <p14:tracePt t="25403" x="4994275" y="4292600"/>
          <p14:tracePt t="25416" x="4968875" y="4267200"/>
          <p14:tracePt t="25434" x="4945063" y="4230688"/>
          <p14:tracePt t="25451" x="4894263" y="4192588"/>
          <p14:tracePt t="25467" x="4856163" y="4141788"/>
          <p14:tracePt t="25483" x="4843463" y="4117975"/>
          <p14:tracePt t="25502" x="4806950" y="4067175"/>
          <p14:tracePt t="25517" x="4781550" y="4029075"/>
          <p14:tracePt t="25536" x="4756150" y="3992563"/>
          <p14:tracePt t="25551" x="4743450" y="3954463"/>
          <p14:tracePt t="25568" x="4743450" y="3941763"/>
          <p14:tracePt t="25583" x="4732338" y="3929063"/>
          <p14:tracePt t="25604" x="4719638" y="3867150"/>
          <p14:tracePt t="25617" x="4694238" y="3841750"/>
          <p14:tracePt t="25636" x="4681538" y="3792538"/>
          <p14:tracePt t="25650" x="4668838" y="3767138"/>
          <p14:tracePt t="25669" x="4656138" y="3716338"/>
          <p14:tracePt t="25671" x="4643438" y="3692525"/>
          <p14:tracePt t="25684" x="4643438" y="3667125"/>
          <p14:tracePt t="25701" x="4630738" y="3629025"/>
          <p14:tracePt t="25718" x="4606925" y="3567113"/>
          <p14:tracePt t="25735" x="4606925" y="3529013"/>
          <p14:tracePt t="25751" x="4606925" y="3490913"/>
          <p14:tracePt t="25768" x="4581525" y="3416300"/>
          <p14:tracePt t="25784" x="4568825" y="3367088"/>
          <p14:tracePt t="25802" x="4568825" y="3341688"/>
          <p14:tracePt t="25818" x="4568825" y="3290888"/>
          <p14:tracePt t="25835" x="4568825" y="3267075"/>
          <p14:tracePt t="25853" x="4568825" y="3216275"/>
          <p14:tracePt t="25868" x="4568825" y="3203575"/>
          <p14:tracePt t="25887" x="4568825" y="3165475"/>
          <p14:tracePt t="25902" x="4568825" y="3141663"/>
          <p14:tracePt t="25918" x="4568825" y="3116263"/>
          <p14:tracePt t="25935" x="4568825" y="3103563"/>
          <p14:tracePt t="25951" x="4568825" y="3090863"/>
          <p14:tracePt t="25969" x="4568825" y="3078163"/>
          <p14:tracePt t="25985" x="4568825" y="3065463"/>
          <p14:tracePt t="26002" x="4568825" y="3054350"/>
          <p14:tracePt t="26018" x="4568825" y="3041650"/>
          <p14:tracePt t="29949" x="4568825" y="3054350"/>
          <p14:tracePt t="29961" x="4581525" y="3065463"/>
          <p14:tracePt t="29986" x="4594225" y="3065463"/>
          <p14:tracePt t="29997" x="4606925" y="3065463"/>
          <p14:tracePt t="30034" x="4619625" y="3078163"/>
          <p14:tracePt t="30107" x="4630738" y="3078163"/>
          <p14:tracePt t="30483" x="4630738" y="3065463"/>
          <p14:tracePt t="30689" x="4630738" y="3054350"/>
          <p14:tracePt t="30882" x="4630738" y="3041650"/>
          <p14:tracePt t="30932" x="4630738" y="3028950"/>
          <p14:tracePt t="30992" x="4630738" y="3016250"/>
          <p14:tracePt t="31779" x="4643438" y="3016250"/>
          <p14:tracePt t="31791" x="4656138" y="3016250"/>
          <p14:tracePt t="31817" x="4668838" y="3016250"/>
          <p14:tracePt t="31828" x="4681538" y="3016250"/>
          <p14:tracePt t="31840" x="4694238" y="3016250"/>
          <p14:tracePt t="31853" x="4706938" y="3016250"/>
          <p14:tracePt t="31866" x="4719638" y="3016250"/>
          <p14:tracePt t="31882" x="4732338" y="3016250"/>
          <p14:tracePt t="31899" x="4756150" y="3016250"/>
          <p14:tracePt t="31916" x="4794250" y="3016250"/>
          <p14:tracePt t="31933" x="4819650" y="3016250"/>
          <p14:tracePt t="31951" x="4919663" y="2990850"/>
          <p14:tracePt t="31969" x="4981575" y="2978150"/>
          <p14:tracePt t="31983" x="5057775" y="2952750"/>
          <p14:tracePt t="32001" x="5181600" y="2928938"/>
          <p14:tracePt t="32016" x="5232400" y="2916238"/>
          <p14:tracePt t="32035" x="5357813" y="2903538"/>
          <p14:tracePt t="32053" x="5407025" y="2903538"/>
          <p14:tracePt t="32067" x="5445125" y="2903538"/>
          <p14:tracePt t="32084" x="5532438" y="2890838"/>
          <p14:tracePt t="32100" x="5595938" y="2878138"/>
          <p14:tracePt t="32117" x="5645150" y="2878138"/>
          <p14:tracePt t="32133" x="5757863" y="2865438"/>
          <p14:tracePt t="32150" x="5821363" y="2865438"/>
          <p14:tracePt t="32169" x="5895975" y="2865438"/>
          <p14:tracePt t="32183" x="5932488" y="2865438"/>
          <p14:tracePt t="32201" x="5983288" y="2852738"/>
          <p14:tracePt t="32217" x="6096000" y="2840038"/>
          <p14:tracePt t="32235" x="6157913" y="2828925"/>
          <p14:tracePt t="32250" x="6196013" y="2828925"/>
          <p14:tracePt t="32268" x="6270625" y="2816225"/>
          <p14:tracePt t="32284" x="6321425" y="2816225"/>
          <p14:tracePt t="32304" x="6472238" y="2816225"/>
          <p14:tracePt t="32317" x="6521450" y="2816225"/>
          <p14:tracePt t="32336" x="6572250" y="2816225"/>
          <p14:tracePt t="32338" x="6608763" y="2816225"/>
          <p14:tracePt t="32351" x="6634163" y="2816225"/>
          <p14:tracePt t="32592" x="6646863" y="2816225"/>
          <p14:tracePt t="32604" x="6659563" y="2816225"/>
          <p14:tracePt t="32616" x="6672263" y="2816225"/>
          <p14:tracePt t="32628" x="6696075" y="2816225"/>
          <p14:tracePt t="32641" x="6721475" y="2816225"/>
          <p14:tracePt t="32653" x="6759575" y="2816225"/>
          <p14:tracePt t="32669" x="6821488" y="2816225"/>
          <p14:tracePt t="32685" x="6872288" y="2828925"/>
          <p14:tracePt t="32703" x="6972300" y="2828925"/>
          <p14:tracePt t="32719" x="7046913" y="2828925"/>
          <p14:tracePt t="32736" x="7134225" y="2840038"/>
          <p14:tracePt t="32738" x="7223125" y="2852738"/>
          <p14:tracePt t="32752" x="7272338" y="2852738"/>
          <p14:tracePt t="32769" x="7323138" y="2865438"/>
          <p14:tracePt t="32786" x="7448550" y="2878138"/>
          <p14:tracePt t="32802" x="7497763" y="2878138"/>
          <p14:tracePt t="32818" x="7548563" y="2890838"/>
          <p14:tracePt t="32837" x="7661275" y="2903538"/>
          <p14:tracePt t="32872" x="7773988" y="2916238"/>
          <p14:tracePt t="32885" x="7797800" y="2916238"/>
          <p14:tracePt t="32904" x="7835900" y="2916238"/>
          <p14:tracePt t="32919" x="7874000" y="2916238"/>
          <p14:tracePt t="32938" x="7935913" y="2916238"/>
          <p14:tracePt t="32953" x="7961313" y="2916238"/>
          <p14:tracePt t="32971" x="8023225" y="2928938"/>
          <p14:tracePt t="32986" x="8035925" y="2928938"/>
          <p14:tracePt t="33006" x="8074025" y="2928938"/>
          <p14:tracePt t="33020" x="8086725" y="2928938"/>
          <p14:tracePt t="33038" x="8099425" y="2928938"/>
          <p14:tracePt t="33070" x="8110538" y="2928938"/>
          <p14:tracePt t="39382" x="8099425" y="2928938"/>
          <p14:tracePt t="39394" x="8086725" y="2941638"/>
          <p14:tracePt t="39406" x="8061325" y="2952750"/>
          <p14:tracePt t="39418" x="8035925" y="2978150"/>
          <p14:tracePt t="39435" x="8023225" y="2990850"/>
          <p14:tracePt t="39453" x="7986713" y="3028950"/>
          <p14:tracePt t="39456" x="7961313" y="3041650"/>
          <p14:tracePt t="39470" x="7935913" y="3078163"/>
          <p14:tracePt t="39486" x="7897813" y="3116263"/>
          <p14:tracePt t="39502" x="7861300" y="3154363"/>
          <p14:tracePt t="39504" x="7835900" y="3190875"/>
          <p14:tracePt t="39520" x="7785100" y="3254375"/>
          <p14:tracePt t="39536" x="7748588" y="3290888"/>
          <p14:tracePt t="39553" x="7635875" y="3441700"/>
          <p14:tracePt t="39569" x="7561263" y="3529013"/>
          <p14:tracePt t="39587" x="7485063" y="3603625"/>
          <p14:tracePt t="39589" x="7423150" y="3667125"/>
          <p14:tracePt t="39603" x="7348538" y="3741738"/>
          <p14:tracePt t="39621" x="7297738" y="3792538"/>
          <p14:tracePt t="39637" x="7235825" y="3854450"/>
          <p14:tracePt t="39654" x="7197725" y="3879850"/>
          <p14:tracePt t="39669" x="7197725" y="3892550"/>
          <p14:tracePt t="39690" x="7185025" y="3892550"/>
          <p14:tracePt t="39989" x="7172325" y="3892550"/>
          <p14:tracePt t="40000" x="7159625" y="3905250"/>
          <p14:tracePt t="40012" x="7146925" y="3905250"/>
          <p14:tracePt t="40025" x="7123113" y="3905250"/>
          <p14:tracePt t="40038" x="7097713" y="3916363"/>
          <p14:tracePt t="40055" x="7059613" y="3929063"/>
          <p14:tracePt t="40070" x="7021513" y="3954463"/>
          <p14:tracePt t="40088" x="6872288" y="3979863"/>
          <p14:tracePt t="40104" x="6821488" y="3979863"/>
          <p14:tracePt t="40122" x="6759575" y="3992563"/>
          <p14:tracePt t="40138" x="6596063" y="4005263"/>
          <p14:tracePt t="40155" x="6534150" y="4005263"/>
          <p14:tracePt t="40172" x="6396038" y="4005263"/>
          <p14:tracePt t="40189" x="6346825" y="4005263"/>
          <p14:tracePt t="40205" x="6259513" y="4005263"/>
          <p14:tracePt t="40222" x="6108700" y="3992563"/>
          <p14:tracePt t="40238" x="6034088" y="3967163"/>
          <p14:tracePt t="40257" x="5921375" y="3929063"/>
          <p14:tracePt t="40271" x="5857875" y="3905250"/>
          <p14:tracePt t="40289" x="5808663" y="3879850"/>
          <p14:tracePt t="40292" x="5732463" y="3867150"/>
          <p14:tracePt t="40305" x="5657850" y="3841750"/>
          <p14:tracePt t="40323" x="5607050" y="3816350"/>
          <p14:tracePt t="40338" x="5545138" y="3803650"/>
          <p14:tracePt t="40358" x="5483225" y="3767138"/>
          <p14:tracePt t="40372" x="5457825" y="3754438"/>
          <p14:tracePt t="40390" x="5419725" y="3741738"/>
          <p14:tracePt t="40405" x="5407025" y="3741738"/>
          <p14:tracePt t="51654" x="5407025" y="3729038"/>
          <p14:tracePt t="51679" x="5407025" y="3716338"/>
          <p14:tracePt t="51751" x="5407025" y="3703638"/>
          <p14:tracePt t="51787" x="5432425" y="3703638"/>
          <p14:tracePt t="51799" x="5445125" y="3703638"/>
          <p14:tracePt t="51811" x="5457825" y="3692525"/>
          <p14:tracePt t="51824" x="5495925" y="3679825"/>
          <p14:tracePt t="51838" x="5507038" y="3679825"/>
          <p14:tracePt t="51853" x="5532438" y="3667125"/>
          <p14:tracePt t="51870" x="5545138" y="3667125"/>
          <p14:tracePt t="51872" x="5583238" y="3654425"/>
          <p14:tracePt t="51889" x="5595938" y="3641725"/>
          <p14:tracePt t="51902" x="5607050" y="3641725"/>
          <p14:tracePt t="51921" x="5632450" y="3616325"/>
          <p14:tracePt t="51936" x="5645150" y="3616325"/>
          <p14:tracePt t="51954" x="5657850" y="3616325"/>
          <p14:tracePt t="51956" x="5657850" y="3603625"/>
          <p14:tracePt t="51980" x="5657850" y="3590925"/>
          <p14:tracePt t="51992" x="5657850" y="3579813"/>
          <p14:tracePt t="52004" x="5657850" y="3567113"/>
          <p14:tracePt t="52029" x="5657850" y="3554413"/>
          <p14:tracePt t="52042" x="5657850" y="3541713"/>
          <p14:tracePt t="52054" x="5657850" y="3529013"/>
          <p14:tracePt t="52077" x="5645150" y="3516313"/>
          <p14:tracePt t="52102" x="5632450" y="3503613"/>
          <p14:tracePt t="52114" x="5619750" y="3503613"/>
          <p14:tracePt t="52127" x="5607050" y="3490913"/>
          <p14:tracePt t="52137" x="5607050" y="3479800"/>
          <p14:tracePt t="52156" x="5595938" y="3467100"/>
          <p14:tracePt t="52170" x="5583238" y="3467100"/>
          <p14:tracePt t="52190" x="5557838" y="3429000"/>
          <p14:tracePt t="52203" x="5545138" y="3403600"/>
          <p14:tracePt t="52222" x="5519738" y="3390900"/>
          <p14:tracePt t="52224" x="5507038" y="3378200"/>
          <p14:tracePt t="52236" x="5495925" y="3354388"/>
          <p14:tracePt t="52254" x="5483225" y="3341688"/>
          <p14:tracePt t="52270" x="5457825" y="3316288"/>
          <p14:tracePt t="52287" x="5419725" y="3290888"/>
          <p14:tracePt t="52303" x="5407025" y="3267075"/>
          <p14:tracePt t="52322" x="5370513" y="3228975"/>
          <p14:tracePt t="52336" x="5357813" y="3216275"/>
          <p14:tracePt t="52355" x="5345113" y="3203575"/>
          <p14:tracePt t="52356" x="5332413" y="3190875"/>
          <p14:tracePt t="52370" x="5307013" y="3165475"/>
          <p14:tracePt t="52388" x="5294313" y="3154363"/>
          <p14:tracePt t="52404" x="5257800" y="3116263"/>
          <p14:tracePt t="52421" x="5245100" y="3103563"/>
          <p14:tracePt t="52437" x="5232400" y="3078163"/>
          <p14:tracePt t="52458" x="5207000" y="3054350"/>
          <p14:tracePt t="52471" x="5194300" y="3041650"/>
          <p14:tracePt t="52488" x="5194300" y="3028950"/>
          <p14:tracePt t="52745" x="5181600" y="3028950"/>
          <p14:tracePt t="52758" x="5170488" y="3028950"/>
          <p14:tracePt t="52773" x="5157788" y="3028950"/>
          <p14:tracePt t="52791" x="5119688" y="3016250"/>
          <p14:tracePt t="52795" x="5068888" y="3016250"/>
          <p14:tracePt t="52809" x="4981575" y="3003550"/>
          <p14:tracePt t="52823" x="4906963" y="2990850"/>
          <p14:tracePt t="52839" x="4819650" y="2990850"/>
          <p14:tracePt t="52841" x="4719638" y="2990850"/>
          <p14:tracePt t="52856" x="4581525" y="2990850"/>
          <p14:tracePt t="52871" x="4456113" y="2990850"/>
          <p14:tracePt t="52889" x="4330700" y="2990850"/>
          <p14:tracePt t="52904" x="4105275" y="2990850"/>
          <p14:tracePt t="52923" x="4005263" y="2990850"/>
          <p14:tracePt t="52938" x="3917950" y="2978150"/>
          <p14:tracePt t="52939" x="3830638" y="2978150"/>
          <p14:tracePt t="52956" x="3792538" y="2978150"/>
          <p14:tracePt t="52972" x="3743325" y="2965450"/>
          <p14:tracePt t="52988" x="3692525" y="2952750"/>
          <p14:tracePt t="53005" x="3679825" y="2941638"/>
          <p14:tracePt t="53023" x="3667125" y="2941638"/>
          <p14:tracePt t="53158" x="3679825" y="2941638"/>
          <p14:tracePt t="53206" x="3692525" y="2941638"/>
          <p14:tracePt t="53315" x="3705225" y="2941638"/>
          <p14:tracePt t="53702" x="3717925" y="2941638"/>
          <p14:tracePt t="54200" x="3730625" y="2941638"/>
          <p14:tracePt t="54297" x="3743325" y="2941638"/>
          <p14:tracePt t="54698" x="3756025" y="2952750"/>
          <p14:tracePt t="54710" x="3756025" y="2965450"/>
          <p14:tracePt t="54729" x="3767138" y="2965450"/>
          <p14:tracePt t="54745" x="3792538" y="3003550"/>
          <p14:tracePt t="54762" x="3805238" y="3016250"/>
          <p14:tracePt t="54777" x="3817938" y="3028950"/>
          <p14:tracePt t="54795" x="3843338" y="3054350"/>
          <p14:tracePt t="54811" x="3856038" y="3065463"/>
          <p14:tracePt t="54828" x="3867150" y="3078163"/>
          <p14:tracePt t="54831" x="3892550" y="3103563"/>
          <p14:tracePt t="54846" x="3917950" y="3128963"/>
          <p14:tracePt t="54865" x="3930650" y="3154363"/>
          <p14:tracePt t="54867" x="3956050" y="3178175"/>
          <p14:tracePt t="54881" x="3979863" y="3203575"/>
          <p14:tracePt t="54895" x="3992563" y="3228975"/>
          <p14:tracePt t="54912" x="4017963" y="3254375"/>
          <p14:tracePt t="54928" x="4043363" y="3290888"/>
          <p14:tracePt t="54943" x="4056063" y="3303588"/>
          <p14:tracePt t="54961" x="4081463" y="3316288"/>
          <p14:tracePt t="54963" x="4092575" y="3354388"/>
          <p14:tracePt t="54976" x="4130675" y="3367088"/>
          <p14:tracePt t="54994" x="4156075" y="3403600"/>
          <p14:tracePt t="55011" x="4205288" y="3441700"/>
          <p14:tracePt t="55029" x="4205288" y="3467100"/>
          <p14:tracePt t="55044" x="4217988" y="3467100"/>
          <p14:tracePt t="55061" x="4217988" y="3479800"/>
          <p14:tracePt t="55340" x="4217988" y="3490913"/>
          <p14:tracePt t="55365" x="4217988" y="3503613"/>
          <p14:tracePt t="55378" x="4230688" y="3503613"/>
          <p14:tracePt t="55397" x="4230688" y="3516313"/>
          <p14:tracePt t="55413" x="4243388" y="3516313"/>
          <p14:tracePt t="55431" x="4243388" y="3529013"/>
          <p14:tracePt t="55463" x="4243388" y="3541713"/>
          <p14:tracePt t="55475" x="4256088" y="3541713"/>
          <p14:tracePt t="55498" x="4256088" y="3554413"/>
          <p14:tracePt t="55510" x="4268788" y="3567113"/>
          <p14:tracePt t="55521" x="4268788" y="3579813"/>
          <p14:tracePt t="55546" x="4281488" y="3590925"/>
          <p14:tracePt t="55558" x="4281488" y="3603625"/>
          <p14:tracePt t="55571" x="4294188" y="3616325"/>
          <p14:tracePt t="55584" x="4294188" y="3629025"/>
          <p14:tracePt t="55596" x="4305300" y="3641725"/>
          <p14:tracePt t="55612" x="4305300" y="3654425"/>
          <p14:tracePt t="55631" x="4318000" y="3679825"/>
          <p14:tracePt t="55645" x="4318000" y="3692525"/>
          <p14:tracePt t="55663" x="4330700" y="3703638"/>
          <p14:tracePt t="55703" x="4330700" y="3716338"/>
          <p14:tracePt t="59306" x="4343400" y="3716338"/>
          <p14:tracePt t="59402" x="4356100" y="3716338"/>
          <p14:tracePt t="59439" x="4356100" y="3729038"/>
          <p14:tracePt t="59463" x="4368800" y="3729038"/>
          <p14:tracePt t="59487" x="4381500" y="3729038"/>
          <p14:tracePt t="59512" x="4394200" y="3729038"/>
          <p14:tracePt t="59535" x="4406900" y="3729038"/>
          <p14:tracePt t="59548" x="4418013" y="3729038"/>
          <p14:tracePt t="59560" x="4430713" y="3729038"/>
          <p14:tracePt t="59575" x="4456113" y="3729038"/>
          <p14:tracePt t="59590" x="4468813" y="3741738"/>
          <p14:tracePt t="59607" x="4481513" y="3741738"/>
          <p14:tracePt t="59611" x="4506913" y="3754438"/>
          <p14:tracePt t="59626" x="4518025" y="3754438"/>
          <p14:tracePt t="59641" x="4530725" y="3754438"/>
          <p14:tracePt t="59644" x="4556125" y="3754438"/>
          <p14:tracePt t="59657" x="4568825" y="3754438"/>
          <p14:tracePt t="59674" x="4594225" y="3767138"/>
          <p14:tracePt t="59688" x="4630738" y="3767138"/>
          <p14:tracePt t="59706" x="4719638" y="3779838"/>
          <p14:tracePt t="59722" x="4794250" y="3792538"/>
          <p14:tracePt t="59740" x="4881563" y="3792538"/>
          <p14:tracePt t="59742" x="4981575" y="3803650"/>
          <p14:tracePt t="59756" x="5045075" y="3816350"/>
          <p14:tracePt t="60020" x="5057775" y="3816350"/>
          <p14:tracePt t="60032" x="5068888" y="3816350"/>
          <p14:tracePt t="60045" x="5081588" y="3829050"/>
          <p14:tracePt t="60059" x="5106988" y="3829050"/>
          <p14:tracePt t="60076" x="5119688" y="3841750"/>
          <p14:tracePt t="60091" x="5145088" y="3841750"/>
          <p14:tracePt t="60093" x="5181600" y="3854450"/>
          <p14:tracePt t="60108" x="5232400" y="3879850"/>
          <p14:tracePt t="60124" x="5281613" y="3892550"/>
          <p14:tracePt t="60142" x="5407025" y="3916363"/>
          <p14:tracePt t="60157" x="5457825" y="3929063"/>
          <p14:tracePt t="60174" x="5519738" y="3941763"/>
          <p14:tracePt t="60191" x="5670550" y="3979863"/>
          <p14:tracePt t="60207" x="5745163" y="3992563"/>
          <p14:tracePt t="60224" x="5821363" y="4005263"/>
          <p14:tracePt t="60241" x="5957888" y="4041775"/>
          <p14:tracePt t="60257" x="6034088" y="4054475"/>
          <p14:tracePt t="60276" x="6183313" y="4092575"/>
          <p14:tracePt t="60291" x="6259513" y="4105275"/>
          <p14:tracePt t="60308" x="6308725" y="4105275"/>
          <p14:tracePt t="60310" x="6346825" y="4129088"/>
          <p14:tracePt t="60324" x="6408738" y="4141788"/>
          <p14:tracePt t="60343" x="6483350" y="4167188"/>
          <p14:tracePt t="60358" x="6534150" y="4179888"/>
          <p14:tracePt t="60359" x="6596063" y="4192588"/>
          <p14:tracePt t="60375" x="6659563" y="4205288"/>
          <p14:tracePt t="60392" x="6696075" y="4217988"/>
          <p14:tracePt t="60408" x="6759575" y="4241800"/>
          <p14:tracePt t="60424" x="6784975" y="4241800"/>
          <p14:tracePt t="60441" x="6784975" y="4254500"/>
          <p14:tracePt t="60663" x="6797675" y="4254500"/>
          <p14:tracePt t="60711" x="6808788" y="4254500"/>
          <p14:tracePt t="60736" x="6821488" y="4254500"/>
          <p14:tracePt t="60748" x="6834188" y="4254500"/>
          <p14:tracePt t="60772" x="6859588" y="4254500"/>
          <p14:tracePt t="60784" x="6872288" y="4254500"/>
          <p14:tracePt t="60796" x="6897688" y="4254500"/>
          <p14:tracePt t="60811" x="6921500" y="4254500"/>
          <p14:tracePt t="60826" x="6934200" y="4254500"/>
          <p14:tracePt t="60843" x="6997700" y="4267200"/>
          <p14:tracePt t="60862" x="7021513" y="4267200"/>
          <p14:tracePt t="60876" x="7046913" y="4267200"/>
          <p14:tracePt t="60897" x="7134225" y="4279900"/>
          <p14:tracePt t="60909" x="7172325" y="4279900"/>
          <p14:tracePt t="60927" x="7210425" y="4292600"/>
          <p14:tracePt t="60942" x="7272338" y="4318000"/>
          <p14:tracePt t="60960" x="7310438" y="4318000"/>
          <p14:tracePt t="60976" x="7348538" y="4330700"/>
          <p14:tracePt t="60977" x="7385050" y="4330700"/>
          <p14:tracePt t="60994" x="7423150" y="4341813"/>
          <p14:tracePt t="61009" x="7459663" y="4354513"/>
          <p14:tracePt t="61027" x="7497763" y="4367213"/>
          <p14:tracePt t="61043" x="7523163" y="4379913"/>
          <p14:tracePt t="61295" x="7523163" y="4392613"/>
          <p14:tracePt t="61306" x="7535863" y="4405313"/>
          <p14:tracePt t="61318" x="7535863" y="4418013"/>
          <p14:tracePt t="61330" x="7561263" y="4418013"/>
          <p14:tracePt t="61344" x="7561263" y="4443413"/>
          <p14:tracePt t="61362" x="7585075" y="4443413"/>
          <p14:tracePt t="61379" x="7610475" y="4467225"/>
          <p14:tracePt t="61396" x="7623175" y="4479925"/>
          <p14:tracePt t="61414" x="7635875" y="4492625"/>
          <p14:tracePt t="61428" x="7648575" y="4505325"/>
          <p14:tracePt t="61511" x="7648575" y="4518025"/>
          <p14:tracePt t="66871" x="7623175" y="4505325"/>
          <p14:tracePt t="66884" x="7585075" y="4492625"/>
          <p14:tracePt t="66896" x="7510463" y="4479925"/>
          <p14:tracePt t="66912" x="7435850" y="4467225"/>
          <p14:tracePt t="66926" x="7323138" y="4454525"/>
          <p14:tracePt t="66947" x="6997700" y="4418013"/>
          <p14:tracePt t="66961" x="6772275" y="4379913"/>
          <p14:tracePt t="66978" x="6521450" y="4367213"/>
          <p14:tracePt t="66981" x="6308725" y="4354513"/>
          <p14:tracePt t="66994" x="6108700" y="4330700"/>
          <p14:tracePt t="67010" x="5857875" y="4305300"/>
          <p14:tracePt t="67026" x="5670550" y="4279900"/>
          <p14:tracePt t="67046" x="5332413" y="4217988"/>
          <p14:tracePt t="67064" x="5170488" y="4192588"/>
          <p14:tracePt t="67066" x="5032375" y="4167188"/>
          <p14:tracePt t="67079" x="4906963" y="4129088"/>
          <p14:tracePt t="67093" x="4856163" y="4117975"/>
          <p14:tracePt t="67109" x="4806950" y="4105275"/>
          <p14:tracePt t="67126" x="4732338" y="4105275"/>
          <p14:tracePt t="67143" x="4706938" y="4092575"/>
          <p14:tracePt t="67158" x="4694238" y="4092575"/>
          <p14:tracePt t="67176" x="4668838" y="4092575"/>
          <p14:tracePt t="67198" x="4643438" y="4092575"/>
          <p14:tracePt t="67235" x="4630738" y="4092575"/>
          <p14:tracePt t="67271" x="4630738" y="4105275"/>
          <p14:tracePt t="67295" x="4630738" y="4129088"/>
          <p14:tracePt t="67307" x="4619625" y="4129088"/>
          <p14:tracePt t="67319" x="4606925" y="4141788"/>
          <p14:tracePt t="67331" x="4606925" y="4167188"/>
          <p14:tracePt t="67345" x="4581525" y="4167188"/>
          <p14:tracePt t="67359" x="4568825" y="4179888"/>
          <p14:tracePt t="67377" x="4556125" y="4205288"/>
          <p14:tracePt t="67393" x="4518025" y="4217988"/>
          <p14:tracePt t="67412" x="4494213" y="4230688"/>
          <p14:tracePt t="67427" x="4481513" y="4241800"/>
          <p14:tracePt t="67428" x="4481513" y="4254500"/>
          <p14:tracePt t="67444" x="4456113" y="4254500"/>
          <p14:tracePt t="67466" x="4443413" y="4254500"/>
          <p14:tracePt t="67490" x="4430713" y="4254500"/>
          <p14:tracePt t="67513" x="4430713" y="4241800"/>
          <p14:tracePt t="67720" x="4418013" y="4241800"/>
          <p14:tracePt t="67732" x="4406900" y="4241800"/>
          <p14:tracePt t="67747" x="4394200" y="4241800"/>
          <p14:tracePt t="67761" x="4381500" y="4241800"/>
          <p14:tracePt t="67779" x="4343400" y="4241800"/>
          <p14:tracePt t="67782" x="4305300" y="4241800"/>
          <p14:tracePt t="67796" x="4268788" y="4241800"/>
          <p14:tracePt t="67815" x="4192588" y="4254500"/>
          <p14:tracePt t="67818" x="4105275" y="4279900"/>
          <p14:tracePt t="67831" x="4005263" y="4305300"/>
          <p14:tracePt t="67846" x="3930650" y="4330700"/>
          <p14:tracePt t="67861" x="3856038" y="4354513"/>
          <p14:tracePt t="67879" x="3779838" y="4379913"/>
          <p14:tracePt t="67894" x="3756025" y="4379913"/>
          <p14:tracePt t="67914" x="3705225" y="4379913"/>
          <p14:tracePt t="67938" x="3692525" y="4379913"/>
          <p14:tracePt t="71929" x="3705225" y="4379913"/>
          <p14:tracePt t="71940" x="3705225" y="4367213"/>
          <p14:tracePt t="71965" x="3717925" y="4354513"/>
          <p14:tracePt t="71977" x="3730625" y="4341813"/>
          <p14:tracePt t="72001" x="3743325" y="4341813"/>
          <p14:tracePt t="72014" x="3743325" y="4330700"/>
          <p14:tracePt t="72027" x="3756025" y="4330700"/>
          <p14:tracePt t="72050" x="3767138" y="4330700"/>
          <p14:tracePt t="72063" x="3779838" y="4330700"/>
          <p14:tracePt t="72098" x="3792538" y="4330700"/>
          <p14:tracePt t="72147" x="3805238" y="4330700"/>
          <p14:tracePt t="72195" x="3817938" y="4330700"/>
          <p14:tracePt t="72207" x="3830638" y="4330700"/>
          <p14:tracePt t="72243" x="3843338" y="4330700"/>
          <p14:tracePt t="72267" x="3856038" y="4330700"/>
          <p14:tracePt t="72293" x="3867150" y="4330700"/>
          <p14:tracePt t="72316" x="3879850" y="4330700"/>
          <p14:tracePt t="72329" x="3892550" y="4330700"/>
          <p14:tracePt t="72351" x="3905250" y="4330700"/>
          <p14:tracePt t="72376" x="3917950" y="4330700"/>
          <p14:tracePt t="72388" x="3917950" y="4341813"/>
          <p14:tracePt t="72399" x="3930650" y="4341813"/>
          <p14:tracePt t="72413" x="3943350" y="4341813"/>
          <p14:tracePt t="72425" x="3943350" y="4354513"/>
          <p14:tracePt t="72439" x="3956050" y="4354513"/>
          <p14:tracePt t="72461" x="3968750" y="4354513"/>
          <p14:tracePt t="72473" x="3968750" y="4367213"/>
          <p14:tracePt t="72490" x="3979863" y="4367213"/>
          <p14:tracePt t="72509" x="3992563" y="4367213"/>
          <p14:tracePt t="72524" x="3992563" y="4379913"/>
          <p14:tracePt t="72539" x="4005263" y="4379913"/>
          <p14:tracePt t="72559" x="4030663" y="4392613"/>
          <p14:tracePt t="72573" x="4043363" y="4405313"/>
          <p14:tracePt t="72590" x="4056063" y="4405313"/>
          <p14:tracePt t="72874" x="4068763" y="4405313"/>
          <p14:tracePt t="72898" x="4081463" y="4405313"/>
          <p14:tracePt t="72909" x="4092575" y="4418013"/>
          <p14:tracePt t="72925" x="4117975" y="4418013"/>
          <p14:tracePt t="72941" x="4143375" y="4430713"/>
          <p14:tracePt t="72964" x="4217988" y="4443413"/>
          <p14:tracePt t="72976" x="4294188" y="4443413"/>
          <p14:tracePt t="72994" x="4356100" y="4454525"/>
          <p14:tracePt t="72996" x="4418013" y="4479925"/>
          <p14:tracePt t="73011" x="4494213" y="4505325"/>
          <p14:tracePt t="73026" x="4568825" y="4518025"/>
          <p14:tracePt t="73041" x="4656138" y="4543425"/>
          <p14:tracePt t="73059" x="4856163" y="4579938"/>
          <p14:tracePt t="73075" x="4956175" y="4605338"/>
          <p14:tracePt t="73094" x="5245100" y="4679950"/>
          <p14:tracePt t="73109" x="5383213" y="4743450"/>
          <p14:tracePt t="73127" x="5519738" y="4805363"/>
          <p14:tracePt t="73370" x="5532438" y="4805363"/>
          <p14:tracePt t="73383" x="5545138" y="4805363"/>
          <p14:tracePt t="73408" x="5570538" y="4805363"/>
          <p14:tracePt t="73420" x="5583238" y="4805363"/>
          <p14:tracePt t="73432" x="5595938" y="4805363"/>
          <p14:tracePt t="73444" x="5619750" y="4792663"/>
          <p14:tracePt t="73461" x="5632450" y="4792663"/>
          <p14:tracePt t="73478" x="5645150" y="4779963"/>
          <p14:tracePt t="73494" x="5683250" y="4768850"/>
          <p14:tracePt t="73509" x="5708650" y="4743450"/>
          <p14:tracePt t="73525" x="5719763" y="4743450"/>
          <p14:tracePt t="73542" x="5745163" y="4718050"/>
          <p14:tracePt t="73560" x="5757863" y="4718050"/>
          <p14:tracePt t="73576" x="5770563" y="4692650"/>
          <p14:tracePt t="73593" x="5783263" y="4692650"/>
          <p14:tracePt t="73609" x="5795963" y="4679950"/>
          <p14:tracePt t="73628" x="5808663" y="4667250"/>
          <p14:tracePt t="73643" x="5821363" y="4656138"/>
          <p14:tracePt t="73660" x="5845175" y="4643438"/>
          <p14:tracePt t="73663" x="5883275" y="4630738"/>
          <p14:tracePt t="73676" x="5957888" y="4605338"/>
          <p14:tracePt t="73694" x="6021388" y="4567238"/>
          <p14:tracePt t="73710" x="6070600" y="4554538"/>
          <p14:tracePt t="73711" x="6134100" y="4530725"/>
          <p14:tracePt t="73727" x="6208713" y="4505325"/>
          <p14:tracePt t="73743" x="6259513" y="4479925"/>
          <p14:tracePt t="73760" x="6434138" y="4430713"/>
          <p14:tracePt t="73775" x="6508750" y="4418013"/>
          <p14:tracePt t="73795" x="6608763" y="4392613"/>
          <p14:tracePt t="73809" x="6672263" y="4392613"/>
          <p14:tracePt t="73827" x="6721475" y="4392613"/>
          <p14:tracePt t="73844" x="6797675" y="4379913"/>
          <p14:tracePt t="73860" x="6821488" y="4379913"/>
          <p14:tracePt t="73876" x="6846888" y="4379913"/>
          <p14:tracePt t="73894" x="6872288" y="4379913"/>
          <p14:tracePt t="74087" x="6884988" y="4379913"/>
          <p14:tracePt t="74257" x="6897688" y="4379913"/>
          <p14:tracePt t="74295" x="6910388" y="4379913"/>
          <p14:tracePt t="74353" x="6921500" y="4379913"/>
          <p14:tracePt t="74414" x="6921500" y="4367213"/>
          <p14:tracePt t="74439" x="6934200" y="4367213"/>
          <p14:tracePt t="74475" x="6946900" y="4367213"/>
          <p14:tracePt t="74487" x="6959600" y="4367213"/>
          <p14:tracePt t="74513" x="6972300" y="4367213"/>
          <p14:tracePt t="74536" x="6985000" y="4367213"/>
          <p14:tracePt t="74560" x="6997700" y="4367213"/>
          <p14:tracePt t="74584" x="7010400" y="4367213"/>
          <p14:tracePt t="74609" x="7021513" y="4367213"/>
          <p14:tracePt t="74620" x="7021513" y="4354513"/>
          <p14:tracePt t="74656" x="7034213" y="4354513"/>
          <p14:tracePt t="74778" x="7034213" y="4341813"/>
          <p14:tracePt t="74839" x="7046913" y="4341813"/>
          <p14:tracePt t="74900" x="7059613" y="4341813"/>
          <p14:tracePt t="74984" x="7059613" y="4330700"/>
          <p14:tracePt t="75001" x="7072313" y="4330700"/>
          <p14:tracePt t="75034" x="7085013" y="4330700"/>
          <p14:tracePt t="75070" x="7097713" y="4330700"/>
          <p14:tracePt t="75082" x="7110413" y="4330700"/>
          <p14:tracePt t="75118" x="7123113" y="4330700"/>
          <p14:tracePt t="75141" x="7123113" y="4318000"/>
          <p14:tracePt t="75191" x="7134225" y="4318000"/>
          <p14:tracePt t="75347" x="7146925" y="4318000"/>
          <p14:tracePt t="75457" x="7146925" y="4305300"/>
          <p14:tracePt t="75542" x="7159625" y="4305300"/>
          <p14:tracePt t="75906" x="7172325" y="4305300"/>
          <p14:tracePt t="76136" x="7172325" y="4292600"/>
          <p14:tracePt t="76330" x="7185025" y="4292600"/>
          <p14:tracePt t="76572" x="7197725" y="4292600"/>
          <p14:tracePt t="76634" x="7210425" y="4292600"/>
          <p14:tracePt t="76694" x="7223125" y="4292600"/>
          <p14:tracePt t="77070" x="7223125" y="4279900"/>
          <p14:tracePt t="78355" x="7235825" y="4279900"/>
          <p14:tracePt t="78380" x="7246938" y="4279900"/>
          <p14:tracePt t="78415" x="7259638" y="4279900"/>
          <p14:tracePt t="78428" x="7272338" y="4279900"/>
          <p14:tracePt t="78465" x="7285038" y="4279900"/>
          <p14:tracePt t="78500" x="7297738" y="4279900"/>
          <p14:tracePt t="78524" x="7310438" y="4279900"/>
          <p14:tracePt t="78538" x="7323138" y="4292600"/>
          <p14:tracePt t="78562" x="7335838" y="4292600"/>
          <p14:tracePt t="78575" x="7348538" y="4292600"/>
          <p14:tracePt t="78592" x="7359650" y="4305300"/>
          <p14:tracePt t="78610" x="7385050" y="4305300"/>
          <p14:tracePt t="78622" x="7397750" y="4305300"/>
          <p14:tracePt t="78640" x="7423150" y="4318000"/>
          <p14:tracePt t="78656" x="7435850" y="4330700"/>
          <p14:tracePt t="78673" x="7448550" y="4330700"/>
          <p14:tracePt t="78689" x="7459663" y="4341813"/>
          <p14:tracePt t="79325" x="7472363" y="4354513"/>
          <p14:tracePt t="79351" x="7472363" y="4367213"/>
          <p14:tracePt t="79386" x="7485063" y="4379913"/>
          <p14:tracePt t="79411" x="7497763" y="4379913"/>
          <p14:tracePt t="79425" x="7497763" y="4392613"/>
          <p14:tracePt t="79447" x="7510463" y="4405313"/>
          <p14:tracePt t="79483" x="7523163" y="4418013"/>
          <p14:tracePt t="79494" x="7523163" y="4430713"/>
          <p14:tracePt t="79530" x="7535863" y="4443413"/>
          <p14:tracePt t="79544" x="7548563" y="4443413"/>
          <p14:tracePt t="79554" x="7548563" y="4454525"/>
          <p14:tracePt t="79581" x="7561263" y="4467225"/>
          <p14:tracePt t="79593" x="7561263" y="4479925"/>
          <p14:tracePt t="79617" x="7561263" y="4492625"/>
          <p14:tracePt t="79628" x="7572375" y="4492625"/>
          <p14:tracePt t="79643" x="7572375" y="4505325"/>
          <p14:tracePt t="79658" x="7572375" y="4518025"/>
          <p14:tracePt t="79677" x="7572375" y="4543425"/>
          <p14:tracePt t="79692" x="7585075" y="4543425"/>
          <p14:tracePt t="79710" x="7585075" y="4554538"/>
          <p14:tracePt t="79725" x="7585075" y="4567238"/>
          <p14:tracePt t="79945" x="7585075" y="4579938"/>
          <p14:tracePt t="79956" x="7597775" y="4579938"/>
          <p14:tracePt t="79981" x="7597775" y="4592638"/>
          <p14:tracePt t="80017" x="7597775" y="4605338"/>
          <p14:tracePt t="80028" x="7597775" y="4618038"/>
          <p14:tracePt t="80044" x="7610475" y="4630738"/>
          <p14:tracePt t="80065" x="7610475" y="4656138"/>
          <p14:tracePt t="80080" x="7610475" y="4667250"/>
          <p14:tracePt t="80092" x="7610475" y="4679950"/>
          <p14:tracePt t="80110" x="7610475" y="4705350"/>
          <p14:tracePt t="80126" x="7623175" y="4730750"/>
          <p14:tracePt t="80143" x="7623175" y="4743450"/>
          <p14:tracePt t="80159" x="7635875" y="4756150"/>
          <p14:tracePt t="80177" x="7635875" y="4779963"/>
          <p14:tracePt t="80193" x="7635875" y="4805363"/>
          <p14:tracePt t="80211" x="7648575" y="4830763"/>
          <p14:tracePt t="80227" x="7648575" y="4843463"/>
          <p14:tracePt t="80243" x="7648575" y="4856163"/>
          <p14:tracePt t="80259" x="7648575" y="4868863"/>
          <p14:tracePt t="85825" x="7648575" y="4856163"/>
          <p14:tracePt t="85849" x="7648575" y="4843463"/>
          <p14:tracePt t="85886" x="7648575" y="4830763"/>
          <p14:tracePt t="86007" x="7648575" y="4818063"/>
          <p14:tracePt t="86055" x="7661275" y="4805363"/>
          <p14:tracePt t="86069" x="7673975" y="4805363"/>
          <p14:tracePt t="86104" x="7685088" y="4792663"/>
          <p14:tracePt t="86128" x="7685088" y="4779963"/>
          <p14:tracePt t="86141" x="7697788" y="4779963"/>
          <p14:tracePt t="86164" x="7710488" y="4779963"/>
          <p14:tracePt t="86177" x="7710488" y="4768850"/>
          <p14:tracePt t="86194" x="7723188" y="4768850"/>
          <p14:tracePt t="86237" x="7735888" y="4756150"/>
          <p14:tracePt t="86333" x="7748588" y="4756150"/>
          <p14:tracePt t="86454" x="7748588" y="4743450"/>
          <p14:tracePt t="86698" x="7761288" y="4730750"/>
          <p14:tracePt t="86722" x="7773988" y="4730750"/>
          <p14:tracePt t="86745" x="7785100" y="4730750"/>
          <p14:tracePt t="86771" x="7797800" y="4730750"/>
          <p14:tracePt t="86795" x="7810500" y="4730750"/>
          <p14:tracePt t="86808" x="7823200" y="4730750"/>
          <p14:tracePt t="86831" x="7835900" y="4730750"/>
          <p14:tracePt t="86855" x="7848600" y="4730750"/>
          <p14:tracePt t="86882" x="7861300" y="4730750"/>
          <p14:tracePt t="86892" x="7874000" y="4730750"/>
          <p14:tracePt t="87704" x="7874000" y="4743450"/>
          <p14:tracePt t="87837" x="7874000" y="4756150"/>
          <p14:tracePt t="87873" x="7874000" y="4768850"/>
          <p14:tracePt t="87910" x="7874000" y="4779963"/>
          <p14:tracePt t="87922" x="7874000" y="4792663"/>
          <p14:tracePt t="87946" x="7886700" y="4805363"/>
          <p14:tracePt t="87971" x="7886700" y="4818063"/>
          <p14:tracePt t="87995" x="7886700" y="4830763"/>
          <p14:tracePt t="88020" x="7886700" y="4843463"/>
          <p14:tracePt t="88044" x="7886700" y="4856163"/>
          <p14:tracePt t="88092" x="7886700" y="4868863"/>
          <p14:tracePt t="88213" x="7897813" y="4868863"/>
          <p14:tracePt t="88249" x="7897813" y="4879975"/>
          <p14:tracePt t="88287" x="7897813" y="4892675"/>
          <p14:tracePt t="88300" x="7897813" y="4905375"/>
          <p14:tracePt t="88322" x="7897813" y="4918075"/>
          <p14:tracePt t="88359" x="7897813" y="4930775"/>
          <p14:tracePt t="88382" x="7897813" y="4943475"/>
          <p14:tracePt t="88407" x="7897813" y="4956175"/>
          <p14:tracePt t="88456" x="7897813" y="4968875"/>
          <p14:tracePt t="88516" x="7897813" y="4981575"/>
          <p14:tracePt t="88528" x="7886700" y="4981575"/>
          <p14:tracePt t="88554" x="7874000" y="4992688"/>
          <p14:tracePt t="88567" x="7874000" y="5005388"/>
          <p14:tracePt t="88583" x="7861300" y="5005388"/>
          <p14:tracePt t="88600" x="7848600" y="5005388"/>
          <p14:tracePt t="88616" x="7835900" y="5018088"/>
          <p14:tracePt t="88634" x="7823200" y="5018088"/>
          <p14:tracePt t="88650" x="7810500" y="5030788"/>
          <p14:tracePt t="88666" x="7785100" y="5030788"/>
          <p14:tracePt t="88686" x="7773988" y="5030788"/>
          <p14:tracePt t="88710" x="7761288" y="5030788"/>
          <p14:tracePt t="88735" x="7748588" y="5030788"/>
          <p14:tracePt t="88760" x="7735888" y="5030788"/>
          <p14:tracePt t="88796" x="7723188" y="5030788"/>
          <p14:tracePt t="88808" x="7723188" y="5018088"/>
          <p14:tracePt t="88820" x="7723188" y="5005388"/>
          <p14:tracePt t="88834" x="7723188" y="4981575"/>
          <p14:tracePt t="88848" x="7723188" y="4968875"/>
          <p14:tracePt t="88865" x="7723188" y="4930775"/>
          <p14:tracePt t="88867" x="7723188" y="4918075"/>
          <p14:tracePt t="88883" x="7710488" y="4892675"/>
          <p14:tracePt t="88898" x="7710488" y="4868863"/>
          <p14:tracePt t="88916" x="7685088" y="4818063"/>
          <p14:tracePt t="88931" x="7685088" y="4805363"/>
          <p14:tracePt t="88949" x="7685088" y="4792663"/>
          <p14:tracePt t="88965" x="7661275" y="4756150"/>
          <p14:tracePt t="88983" x="7661275" y="4730750"/>
          <p14:tracePt t="88999" x="7648575" y="4692650"/>
          <p14:tracePt t="89016" x="7623175" y="4656138"/>
          <p14:tracePt t="89032" x="7597775" y="4630738"/>
          <p14:tracePt t="89050" x="7572375" y="4567238"/>
          <p14:tracePt t="89065" x="7561263" y="4554538"/>
          <p14:tracePt t="89083" x="7523163" y="4530725"/>
          <p14:tracePt t="89085" x="7497763" y="4518025"/>
          <p14:tracePt t="89099" x="7485063" y="4505325"/>
          <p14:tracePt t="89118" x="7448550" y="4492625"/>
          <p14:tracePt t="89132" x="7423150" y="4479925"/>
          <p14:tracePt t="89134" x="7397750" y="4467225"/>
          <p14:tracePt t="89151" x="7385050" y="4454525"/>
          <p14:tracePt t="89166" x="7348538" y="4430713"/>
          <p14:tracePt t="89184" x="7310438" y="4379913"/>
          <p14:tracePt t="89199" x="7272338" y="4330700"/>
          <p14:tracePt t="89216" x="7259638" y="4292600"/>
          <p14:tracePt t="89232" x="7223125" y="4241800"/>
          <p14:tracePt t="89253" x="7223125" y="4217988"/>
          <p14:tracePt t="89266" x="7210425" y="4205288"/>
          <p14:tracePt t="89283" x="7210425" y="4179888"/>
          <p14:tracePt t="89299" x="7210425" y="4167188"/>
          <p14:tracePt t="89339" x="7223125" y="4167188"/>
          <p14:tracePt t="89365" x="7235825" y="4167188"/>
          <p14:tracePt t="89377" x="7246938" y="4167188"/>
          <p14:tracePt t="89389" x="7259638" y="4167188"/>
          <p14:tracePt t="89437" x="7259638" y="4179888"/>
          <p14:tracePt t="89461" x="7235825" y="4192588"/>
          <p14:tracePt t="89474" x="7197725" y="4205288"/>
          <p14:tracePt t="89487" x="7159625" y="4241800"/>
          <p14:tracePt t="89500" x="7123113" y="4267200"/>
          <p14:tracePt t="89518" x="7059613" y="4279900"/>
          <p14:tracePt t="89534" x="6884988" y="4379913"/>
          <p14:tracePt t="89552" x="6759575" y="4418013"/>
          <p14:tracePt t="89567" x="6659563" y="4467225"/>
          <p14:tracePt t="89587" x="6483350" y="4530725"/>
          <p14:tracePt t="89601" x="6421438" y="4543425"/>
          <p14:tracePt t="89619" x="6396038" y="4543425"/>
          <p14:tracePt t="89620" x="6383338" y="4543425"/>
          <p14:tracePt t="89634" x="6370638" y="4543425"/>
          <p14:tracePt t="89652" x="6370638" y="4518025"/>
          <p14:tracePt t="89668" x="6370638" y="4492625"/>
          <p14:tracePt t="89685" x="6370638" y="4479925"/>
          <p14:tracePt t="89701" x="6370638" y="4454525"/>
          <p14:tracePt t="89718" x="6383338" y="4430713"/>
          <p14:tracePt t="89734" x="6396038" y="4430713"/>
          <p14:tracePt t="89947" x="6396038" y="4418013"/>
          <p14:tracePt t="89961" x="6370638" y="4405313"/>
          <p14:tracePt t="89972" x="6321425" y="4379913"/>
          <p14:tracePt t="89987" x="6246813" y="4330700"/>
          <p14:tracePt t="90002" x="6170613" y="4279900"/>
          <p14:tracePt t="90023" x="6034088" y="4179888"/>
          <p14:tracePt t="90036" x="5957888" y="4129088"/>
          <p14:tracePt t="90056" x="5795963" y="4067175"/>
          <p14:tracePt t="90071" x="5708650" y="4029075"/>
          <p14:tracePt t="90087" x="5632450" y="3992563"/>
          <p14:tracePt t="90104" x="5470525" y="3892550"/>
          <p14:tracePt t="90120" x="5383213" y="3854450"/>
          <p14:tracePt t="90138" x="5281613" y="3803650"/>
          <p14:tracePt t="90156" x="5119688" y="3679825"/>
          <p14:tracePt t="90170" x="5045075" y="3590925"/>
          <p14:tracePt t="90187" x="4981575" y="3529013"/>
          <p14:tracePt t="90204" x="4919663" y="3429000"/>
          <p14:tracePt t="90220" x="4919663" y="3403600"/>
          <p14:tracePt t="90237" x="4906963" y="3390900"/>
          <p14:tracePt t="90238" x="4906963" y="3378200"/>
          <p14:tracePt t="90273" x="4919663" y="3378200"/>
          <p14:tracePt t="90289" x="4945063" y="3378200"/>
          <p14:tracePt t="90299" x="4956175" y="3378200"/>
          <p14:tracePt t="90311" x="4968875" y="3378200"/>
          <p14:tracePt t="90324" x="4981575" y="3378200"/>
          <p14:tracePt t="90336" x="5006975" y="3378200"/>
          <p14:tracePt t="90354" x="5045075" y="3378200"/>
          <p14:tracePt t="90369" x="5081588" y="3378200"/>
          <p14:tracePt t="90387" x="5194300" y="3378200"/>
          <p14:tracePt t="90403" x="5281613" y="3378200"/>
          <p14:tracePt t="90422" x="5445125" y="3378200"/>
          <p14:tracePt t="90436" x="5519738" y="3378200"/>
          <p14:tracePt t="90453" x="5570538" y="3378200"/>
          <p14:tracePt t="90456" x="5595938" y="3378200"/>
          <p14:tracePt t="90469" x="5607050" y="3378200"/>
          <p14:tracePt t="90487" x="5619750" y="3390900"/>
          <p14:tracePt t="90541" x="5583238" y="3390900"/>
          <p14:tracePt t="90555" x="5545138" y="3403600"/>
          <p14:tracePt t="90565" x="5507038" y="3416300"/>
          <p14:tracePt t="90577" x="5445125" y="3429000"/>
          <p14:tracePt t="90590" x="5370513" y="3441700"/>
          <p14:tracePt t="90603" x="5281613" y="3467100"/>
          <p14:tracePt t="90622" x="5181600" y="3516313"/>
          <p14:tracePt t="90637" x="5081588" y="3541713"/>
          <p14:tracePt t="90638" x="4968875" y="3567113"/>
          <p14:tracePt t="90654" x="4919663" y="3579813"/>
          <p14:tracePt t="90670" x="4881563" y="3579813"/>
          <p14:tracePt t="90690" x="4868863" y="3579813"/>
          <p14:tracePt t="90710" x="4894263" y="3579813"/>
          <p14:tracePt t="90723" x="4932363" y="3567113"/>
          <p14:tracePt t="90737" x="4956175" y="3567113"/>
          <p14:tracePt t="90754" x="4994275" y="3567113"/>
          <p14:tracePt t="90771" x="5045075" y="3567113"/>
          <p14:tracePt t="90789" x="5157788" y="3567113"/>
          <p14:tracePt t="90804" x="5245100" y="3590925"/>
          <p14:tracePt t="90823" x="5457825" y="3641725"/>
          <p14:tracePt t="90837" x="5545138" y="3654425"/>
          <p14:tracePt t="90854" x="5619750" y="3692525"/>
          <p14:tracePt t="90871" x="5695950" y="3703638"/>
          <p14:tracePt t="90889" x="5719763" y="3703638"/>
          <p14:tracePt t="90905" x="5719763" y="3716338"/>
          <p14:tracePt t="90929" x="5683250" y="3716338"/>
          <p14:tracePt t="90940" x="5645150" y="3716338"/>
          <p14:tracePt t="90954" x="5607050" y="3716338"/>
          <p14:tracePt t="90971" x="5557838" y="3716338"/>
          <p14:tracePt t="90990" x="5483225" y="3716338"/>
          <p14:tracePt t="90992" x="5419725" y="3716338"/>
          <p14:tracePt t="91004" x="5370513" y="3729038"/>
          <p14:tracePt t="91023" x="5319713" y="3729038"/>
          <p14:tracePt t="91038" x="5245100" y="3729038"/>
          <p14:tracePt t="91055" x="5232400" y="3729038"/>
          <p14:tracePt t="91086" x="5245100" y="3729038"/>
          <p14:tracePt t="91099" x="5257800" y="3729038"/>
          <p14:tracePt t="91111" x="5281613" y="3729038"/>
          <p14:tracePt t="91124" x="5307013" y="3729038"/>
          <p14:tracePt t="91138" x="5357813" y="3729038"/>
          <p14:tracePt t="91155" x="5445125" y="3729038"/>
          <p14:tracePt t="91173" x="5607050" y="3729038"/>
          <p14:tracePt t="91189" x="5708650" y="3729038"/>
          <p14:tracePt t="91204" x="5857875" y="3729038"/>
          <p14:tracePt t="91223" x="6108700" y="3729038"/>
          <p14:tracePt t="91239" x="6183313" y="3729038"/>
          <p14:tracePt t="91256" x="6234113" y="3729038"/>
          <p14:tracePt t="91272" x="6270625" y="3729038"/>
          <p14:tracePt t="91293" x="6259513" y="3729038"/>
          <p14:tracePt t="91306" x="6221413" y="3729038"/>
          <p14:tracePt t="91323" x="6170613" y="3729038"/>
          <p14:tracePt t="91339" x="6096000" y="3729038"/>
          <p14:tracePt t="91340" x="6045200" y="3729038"/>
          <p14:tracePt t="91356" x="5983288" y="3729038"/>
          <p14:tracePt t="91372" x="5908675" y="3729038"/>
          <p14:tracePt t="91391" x="5821363" y="3703638"/>
          <p14:tracePt t="91405" x="5757863" y="3692525"/>
          <p14:tracePt t="91423" x="5719763" y="3679825"/>
          <p14:tracePt t="91439" x="5670550" y="3641725"/>
          <p14:tracePt t="91456" x="5657850" y="3629025"/>
          <p14:tracePt t="91472" x="5657850" y="3616325"/>
          <p14:tracePt t="91490" x="5683250" y="3603625"/>
          <p14:tracePt t="91505" x="5719763" y="3603625"/>
          <p14:tracePt t="91524" x="5795963" y="3603625"/>
          <p14:tracePt t="91539" x="5870575" y="3603625"/>
          <p14:tracePt t="91556" x="6021388" y="3603625"/>
          <p14:tracePt t="91573" x="6346825" y="3603625"/>
          <p14:tracePt t="91590" x="6546850" y="3603625"/>
          <p14:tracePt t="91606" x="6708775" y="3603625"/>
          <p14:tracePt t="91607" x="6808788" y="3603625"/>
          <p14:tracePt t="91623" x="6884988" y="3616325"/>
          <p14:tracePt t="91639" x="6921500" y="3616325"/>
          <p14:tracePt t="91657" x="6934200" y="3616325"/>
          <p14:tracePt t="91680" x="6897688" y="3616325"/>
          <p14:tracePt t="91693" x="6846888" y="3616325"/>
          <p14:tracePt t="91706" x="6759575" y="3616325"/>
          <p14:tracePt t="91724" x="6659563" y="3616325"/>
          <p14:tracePt t="91740" x="6421438" y="3616325"/>
          <p14:tracePt t="91757" x="6296025" y="3629025"/>
          <p14:tracePt t="91773" x="6157913" y="3629025"/>
          <p14:tracePt t="91792" x="5957888" y="3629025"/>
          <p14:tracePt t="91806" x="5895975" y="3616325"/>
          <p14:tracePt t="91824" x="5870575" y="3616325"/>
          <p14:tracePt t="91840" x="5857875" y="3590925"/>
          <p14:tracePt t="91874" x="5883275" y="3590925"/>
          <p14:tracePt t="91886" x="5908675" y="3590925"/>
          <p14:tracePt t="91898" x="5932488" y="3590925"/>
          <p14:tracePt t="91910" x="5970588" y="3590925"/>
          <p14:tracePt t="91926" x="6008688" y="3590925"/>
          <p14:tracePt t="91940" x="6045200" y="3590925"/>
          <p14:tracePt t="91958" x="6083300" y="3590925"/>
          <p14:tracePt t="91960" x="6121400" y="3590925"/>
          <p14:tracePt t="91973" x="6157913" y="3590925"/>
          <p14:tracePt t="91991" x="6183313" y="3590925"/>
          <p14:tracePt t="92007" x="6221413" y="3590925"/>
          <p14:tracePt t="92025" x="6234113" y="3590925"/>
          <p14:tracePt t="92057" x="6246813" y="3590925"/>
          <p14:tracePt t="92628" x="6259513" y="3590925"/>
          <p14:tracePt t="92918" x="6270625" y="3590925"/>
          <p14:tracePt t="93210" x="6283325" y="3590925"/>
          <p14:tracePt t="93343" x="6296025" y="3590925"/>
          <p14:tracePt t="93367" x="6308725" y="3590925"/>
          <p14:tracePt t="93379" x="6321425" y="3590925"/>
          <p14:tracePt t="93396" x="6321425" y="3603625"/>
          <p14:tracePt t="93411" x="6334125" y="3603625"/>
          <p14:tracePt t="93428" x="6346825" y="3616325"/>
          <p14:tracePt t="93431" x="6370638" y="3629025"/>
          <p14:tracePt t="93447" x="6383338" y="3654425"/>
          <p14:tracePt t="93461" x="6408738" y="3667125"/>
          <p14:tracePt t="93463" x="6446838" y="3703638"/>
          <p14:tracePt t="93482" x="6496050" y="3729038"/>
          <p14:tracePt t="93496" x="6534150" y="3792538"/>
          <p14:tracePt t="93514" x="6646863" y="3967163"/>
          <p14:tracePt t="93527" x="6696075" y="4105275"/>
          <p14:tracePt t="93544" x="6759575" y="4241800"/>
          <p14:tracePt t="93562" x="6859588" y="4554538"/>
          <p14:tracePt t="93577" x="6910388" y="4768850"/>
          <p14:tracePt t="93595" x="6946900" y="4992688"/>
          <p14:tracePt t="93597" x="6959600" y="5243513"/>
          <p14:tracePt t="93611" x="6985000" y="5594350"/>
          <p14:tracePt t="93631" x="6985000" y="5868988"/>
          <p14:tracePt t="93645" x="6985000" y="6145213"/>
          <p14:tracePt t="93865" x="6972300" y="6145213"/>
          <p14:tracePt t="93877" x="6959600" y="6157913"/>
          <p14:tracePt t="93889" x="6946900" y="6157913"/>
          <p14:tracePt t="93908" x="6921500" y="6169025"/>
          <p14:tracePt t="93917" x="6884988" y="6169025"/>
          <p14:tracePt t="93931" x="6859588" y="6169025"/>
          <p14:tracePt t="93945" x="6784975" y="6181725"/>
          <p14:tracePt t="93963" x="6584950" y="6219825"/>
          <p14:tracePt t="93978" x="6483350" y="6219825"/>
          <p14:tracePt t="93996" x="6221413" y="6219825"/>
          <p14:tracePt t="94012" x="6070600" y="6219825"/>
          <p14:tracePt t="94030" x="5932488" y="6181725"/>
          <p14:tracePt t="94046" x="5670550" y="6094413"/>
          <p14:tracePt t="94063" x="5570538" y="6056313"/>
          <p14:tracePt t="94079" x="5483225" y="6019800"/>
          <p14:tracePt t="94096" x="5370513" y="5981700"/>
          <p14:tracePt t="94112" x="5332413" y="5956300"/>
          <p14:tracePt t="94132" x="5319713" y="5945188"/>
          <p14:tracePt t="94146" x="5319713" y="5932488"/>
          <p14:tracePt t="94164" x="5319713" y="5919788"/>
          <p14:tracePt t="94385" x="5307013" y="5919788"/>
          <p14:tracePt t="94399" x="5294313" y="5919788"/>
          <p14:tracePt t="94422" x="5281613" y="5919788"/>
          <p14:tracePt t="94435" x="5257800" y="5919788"/>
          <p14:tracePt t="94448" x="5245100" y="5919788"/>
          <p14:tracePt t="94465" x="5207000" y="5919788"/>
          <p14:tracePt t="94480" x="5181600" y="5919788"/>
          <p14:tracePt t="94497" x="5106988" y="5919788"/>
          <p14:tracePt t="94513" x="5068888" y="5919788"/>
          <p14:tracePt t="94532" x="4968875" y="5919788"/>
          <p14:tracePt t="94546" x="4932363" y="5919788"/>
          <p14:tracePt t="94564" x="4894263" y="5919788"/>
          <p14:tracePt t="94580" x="4832350" y="5919788"/>
          <p14:tracePt t="94597" x="4806950" y="5919788"/>
          <p14:tracePt t="94613" x="4794250" y="5919788"/>
          <p14:tracePt t="94614" x="4781550" y="5919788"/>
          <p14:tracePt t="94631" x="4756150" y="5919788"/>
          <p14:tracePt t="94646" x="4732338" y="5919788"/>
          <p14:tracePt t="94665" x="4706938" y="5907088"/>
          <p14:tracePt t="94688" x="4694238" y="5907088"/>
          <p14:tracePt t="94736" x="4681538" y="5907088"/>
          <p14:tracePt t="94809" x="4668838" y="5907088"/>
          <p14:tracePt t="94857" x="4656138" y="5907088"/>
          <p14:tracePt t="94992" x="4643438" y="5907088"/>
          <p14:tracePt t="95040" x="4630738" y="5907088"/>
          <p14:tracePt t="95066" x="4619625" y="5907088"/>
          <p14:tracePt t="95079" x="4606925" y="5907088"/>
          <p14:tracePt t="95103" x="4594225" y="5907088"/>
          <p14:tracePt t="95138" x="4581525" y="5907088"/>
          <p14:tracePt t="95162" x="4568825" y="5907088"/>
          <p14:tracePt t="95187" x="4556125" y="5907088"/>
          <p14:tracePt t="99757" x="4543425" y="5907088"/>
          <p14:tracePt t="99867" x="4530725" y="5907088"/>
          <p14:tracePt t="100157" x="4530725" y="5894388"/>
          <p14:tracePt t="100681" x="4530725" y="5881688"/>
          <p14:tracePt t="100922" x="4518025" y="5881688"/>
          <p14:tracePt t="100947" x="4506913" y="5881688"/>
          <p14:tracePt t="100961" x="4506913" y="5868988"/>
          <p14:tracePt t="100984" x="4494213" y="5868988"/>
          <p14:tracePt t="100995" x="4494213" y="5856288"/>
          <p14:tracePt t="101020" x="4481513" y="5843588"/>
          <p14:tracePt t="101043" x="4481513" y="5832475"/>
          <p14:tracePt t="101067" x="4468813" y="5832475"/>
          <p14:tracePt t="101080" x="4468813" y="5819775"/>
          <p14:tracePt t="101116" x="4456113" y="5819775"/>
          <p14:tracePt t="101128" x="4456113" y="5807075"/>
          <p14:tracePt t="101347" x="4468813" y="5807075"/>
          <p14:tracePt t="101443" x="4481513" y="5807075"/>
          <p14:tracePt t="102196" x="4494213" y="5807075"/>
          <p14:tracePt t="102329" x="4506913" y="5807075"/>
          <p14:tracePt t="102340" x="4506913" y="5819775"/>
          <p14:tracePt t="102353" x="4518025" y="5819775"/>
          <p14:tracePt t="102377" x="4530725" y="5819775"/>
          <p14:tracePt t="102402" x="4543425" y="5819775"/>
          <p14:tracePt t="102413" x="4543425" y="5832475"/>
          <p14:tracePt t="102427" x="4556125" y="5832475"/>
          <p14:tracePt t="102438" x="4568825" y="5832475"/>
          <p14:tracePt t="102453" x="4568825" y="5843588"/>
          <p14:tracePt t="102474" x="4581525" y="5843588"/>
          <p14:tracePt t="102488" x="4594225" y="5843588"/>
          <p14:tracePt t="102511" x="4606925" y="5843588"/>
          <p14:tracePt t="102524" x="4619625" y="5856288"/>
          <p14:tracePt t="102560" x="4630738" y="5856288"/>
          <p14:tracePt t="102583" x="4643438" y="5856288"/>
          <p14:tracePt t="102632" x="4656138" y="5856288"/>
          <p14:tracePt t="102647" x="4668838" y="5856288"/>
          <p14:tracePt t="105336" x="4681538" y="5856288"/>
          <p14:tracePt t="105396" x="4694238" y="5856288"/>
          <p14:tracePt t="105421" x="4694238" y="5868988"/>
          <p14:tracePt t="105991" x="4706938" y="5868988"/>
          <p14:tracePt t="107240" x="4719638" y="5868988"/>
          <p14:tracePt t="107252" x="4719638" y="5881688"/>
          <p14:tracePt t="107276" x="4732338" y="5894388"/>
          <p14:tracePt t="107301" x="4743450" y="5894388"/>
          <p14:tracePt t="107325" x="4743450" y="5907088"/>
          <p14:tracePt t="107337" x="4756150" y="5907088"/>
          <p14:tracePt t="107349" x="4768850" y="5907088"/>
          <p14:tracePt t="107373" x="4768850" y="5919788"/>
          <p14:tracePt t="107385" x="4781550" y="5919788"/>
          <p14:tracePt t="107409" x="4794250" y="5919788"/>
          <p14:tracePt t="107421" x="4794250" y="5932488"/>
          <p14:tracePt t="107435" x="4806950" y="5945188"/>
          <p14:tracePt t="107449" x="4819650" y="5945188"/>
          <p14:tracePt t="107471" x="4832350" y="5945188"/>
          <p14:tracePt t="107483" x="4832350" y="5956300"/>
          <p14:tracePt t="107500" x="4856163" y="5956300"/>
          <p14:tracePt t="107518" x="4868863" y="5969000"/>
          <p14:tracePt t="107543" x="4881563" y="5969000"/>
          <p14:tracePt t="107555" x="4881563" y="5981700"/>
          <p14:tracePt t="107580" x="4894263" y="5994400"/>
          <p14:tracePt t="110562" x="4906963" y="5994400"/>
          <p14:tracePt t="112163" x="4906963" y="5981700"/>
          <p14:tracePt t="112179" x="4894263" y="5981700"/>
          <p14:tracePt t="112217" x="4881563" y="5969000"/>
          <p14:tracePt t="112261" x="4868863" y="5969000"/>
          <p14:tracePt t="112310" x="4856163" y="5969000"/>
          <p14:tracePt t="112333" x="4843463" y="5969000"/>
          <p14:tracePt t="112430" x="4832350" y="5969000"/>
          <p14:tracePt t="112490" x="4819650" y="5956300"/>
          <p14:tracePt t="112564" x="4806950" y="5956300"/>
          <p14:tracePt t="112770" x="4819650" y="5956300"/>
          <p14:tracePt t="127152" x="4819650" y="5945188"/>
          <p14:tracePt t="127164" x="4819650" y="5932488"/>
          <p14:tracePt t="127175" x="4819650" y="5919788"/>
          <p14:tracePt t="127188" x="4832350" y="5919788"/>
          <p14:tracePt t="127202" x="4832350" y="5894388"/>
          <p14:tracePt t="127217" x="4832350" y="5881688"/>
          <p14:tracePt t="127234" x="4832350" y="5868988"/>
          <p14:tracePt t="127236" x="4843463" y="5843588"/>
          <p14:tracePt t="127252" x="4856163" y="5819775"/>
          <p14:tracePt t="127268" x="4868863" y="5781675"/>
          <p14:tracePt t="127283" x="4881563" y="5743575"/>
          <p14:tracePt t="127285" x="4906963" y="5668963"/>
          <p14:tracePt t="127298" x="4932363" y="5619750"/>
          <p14:tracePt t="127317" x="4956175" y="5556250"/>
          <p14:tracePt t="127332" x="5019675" y="5407025"/>
          <p14:tracePt t="127351" x="5045075" y="5343525"/>
          <p14:tracePt t="127365" x="5068888" y="5268913"/>
          <p14:tracePt t="127383" x="5119688" y="5156200"/>
          <p14:tracePt t="127398" x="5157788" y="5092700"/>
          <p14:tracePt t="127417" x="5207000" y="5018088"/>
          <p14:tracePt t="127432" x="5319713" y="4868863"/>
          <p14:tracePt t="127449" x="5419725" y="4756150"/>
          <p14:tracePt t="127465" x="5507038" y="4643438"/>
          <p14:tracePt t="127467" x="5632450" y="4530725"/>
          <p14:tracePt t="127483" x="5808663" y="4392613"/>
          <p14:tracePt t="127499" x="6021388" y="4241800"/>
          <p14:tracePt t="127517" x="6534150" y="3905250"/>
          <p14:tracePt t="127532" x="6821488" y="3767138"/>
          <p14:tracePt t="127551" x="7272338" y="3603625"/>
          <p14:tracePt t="127757" x="7272338" y="3590925"/>
          <p14:tracePt t="127769" x="7285038" y="3579813"/>
          <p14:tracePt t="127785" x="7297738" y="3567113"/>
          <p14:tracePt t="127801" x="7297738" y="3529013"/>
          <p14:tracePt t="127819" x="7372350" y="3441700"/>
          <p14:tracePt t="127835" x="7435850" y="3378200"/>
          <p14:tracePt t="127853" x="7485063" y="3316288"/>
          <p14:tracePt t="127856" x="7561263" y="3241675"/>
          <p14:tracePt t="127873" x="7635875" y="3165475"/>
          <p14:tracePt t="127885" x="7723188" y="3103563"/>
          <p14:tracePt t="127904" x="7961313" y="2952750"/>
          <p14:tracePt t="127919" x="8048625" y="2890838"/>
          <p14:tracePt t="127933" x="8174038" y="2828925"/>
          <p14:tracePt t="127952" x="8386763" y="2703513"/>
          <p14:tracePt t="127968" x="8486775" y="2652713"/>
          <p14:tracePt t="127984" x="8561388" y="2616200"/>
          <p14:tracePt t="128001" x="8661400" y="2552700"/>
          <p14:tracePt t="128022" x="8712200" y="2540000"/>
          <p14:tracePt t="128024" x="8737600" y="2516188"/>
          <p14:tracePt t="128035" x="8763000" y="2503488"/>
          <p14:tracePt t="128053" x="8799513" y="2478088"/>
          <p14:tracePt t="128068" x="8824913" y="2465388"/>
          <p14:tracePt t="128087" x="8899525" y="2439988"/>
          <p14:tracePt t="128102" x="8924925" y="2427288"/>
          <p14:tracePt t="128119" x="8963025" y="2427288"/>
          <p14:tracePt t="128121" x="8986838" y="2427288"/>
          <p14:tracePt t="128135" x="8999538" y="2427288"/>
          <p14:tracePt t="128153" x="9037638" y="2414588"/>
          <p14:tracePt t="128169" x="9050338" y="2414588"/>
          <p14:tracePt t="128186" x="9063038" y="2414588"/>
          <p14:tracePt t="128206" x="9075738" y="2414588"/>
          <p14:tracePt t="128241" x="9088438" y="2414588"/>
          <p14:tracePt t="128290" x="9088438" y="2403475"/>
          <p14:tracePt t="133941" x="9075738" y="2403475"/>
          <p14:tracePt t="133954" x="9050338" y="2403475"/>
          <p14:tracePt t="133968" x="9037638" y="2403475"/>
          <p14:tracePt t="133984" x="9012238" y="2403475"/>
          <p14:tracePt t="134003" x="8963025" y="2403475"/>
          <p14:tracePt t="134017" x="8924925" y="2403475"/>
          <p14:tracePt t="134036" x="8874125" y="2403475"/>
          <p14:tracePt t="134040" x="8786813" y="2403475"/>
          <p14:tracePt t="134054" x="8724900" y="2403475"/>
          <p14:tracePt t="134069" x="8637588" y="2414588"/>
          <p14:tracePt t="134084" x="8574088" y="2414588"/>
          <p14:tracePt t="134086" x="8524875" y="2427288"/>
          <p14:tracePt t="134105" x="8486775" y="2452688"/>
          <p14:tracePt t="134121" x="8435975" y="2478088"/>
          <p14:tracePt t="134139" x="8374063" y="2503488"/>
          <p14:tracePt t="134152" x="8335963" y="2527300"/>
          <p14:tracePt t="134168" x="8312150" y="2527300"/>
          <p14:tracePt t="134185" x="8274050" y="2552700"/>
          <p14:tracePt t="134202" x="8261350" y="2552700"/>
          <p14:tracePt t="134232" x="8261350" y="2565400"/>
          <p14:tracePt t="134294" x="8274050" y="2565400"/>
          <p14:tracePt t="134318" x="8286750" y="2565400"/>
          <p14:tracePt t="134329" x="8299450" y="2565400"/>
          <p14:tracePt t="134366" x="8312150" y="2565400"/>
          <p14:tracePt t="134378" x="8324850" y="2565400"/>
          <p14:tracePt t="134403" x="8335963" y="2565400"/>
          <p14:tracePt t="134416" x="8348663" y="2565400"/>
          <p14:tracePt t="134440" x="8361363" y="2565400"/>
          <p14:tracePt t="134463" x="8374063" y="2565400"/>
          <p14:tracePt t="134476" x="8386763" y="2565400"/>
          <p14:tracePt t="134487" x="8399463" y="2565400"/>
          <p14:tracePt t="134504" x="8412163" y="2578100"/>
          <p14:tracePt t="134519" x="8412163" y="2590800"/>
          <p14:tracePt t="134538" x="8435975" y="2590800"/>
          <p14:tracePt t="134553" x="8448675" y="2603500"/>
          <p14:tracePt t="134597" x="8448675" y="2616200"/>
          <p14:tracePt t="134632" x="8448675" y="2627313"/>
          <p14:tracePt t="134645" x="8424863" y="2640013"/>
          <p14:tracePt t="134657" x="8412163" y="2640013"/>
          <p14:tracePt t="134671" x="8386763" y="2665413"/>
          <p14:tracePt t="134686" x="8348663" y="2690813"/>
          <p14:tracePt t="134703" x="8312150" y="2728913"/>
          <p14:tracePt t="134705" x="8248650" y="2778125"/>
          <p14:tracePt t="134720" x="8186738" y="2803525"/>
          <p14:tracePt t="134736" x="8148638" y="2840038"/>
          <p14:tracePt t="134755" x="8099425" y="2878138"/>
          <p14:tracePt t="134770" x="8099425" y="2890838"/>
          <p14:tracePt t="134790" x="8099425" y="2903538"/>
          <p14:tracePt t="134862" x="8110538" y="2903538"/>
          <p14:tracePt t="134900" x="8123238" y="2903538"/>
          <p14:tracePt t="134915" x="8135938" y="2903538"/>
          <p14:tracePt t="134947" x="8148638" y="2903538"/>
          <p14:tracePt t="134973" x="8161338" y="2903538"/>
          <p14:tracePt t="134997" x="8161338" y="2916238"/>
          <p14:tracePt t="135020" x="8174038" y="2928938"/>
          <p14:tracePt t="135033" x="8186738" y="2928938"/>
          <p14:tracePt t="135047" x="8186738" y="2941638"/>
          <p14:tracePt t="135070" x="8186738" y="2952750"/>
          <p14:tracePt t="135094" x="8199438" y="2952750"/>
          <p14:tracePt t="135108" x="8199438" y="2965450"/>
          <p14:tracePt t="135336" x="8199438" y="2978150"/>
          <p14:tracePt t="135373" x="8199438" y="2990850"/>
          <p14:tracePt t="135384" x="8199438" y="3003550"/>
          <p14:tracePt t="135397" x="8199438" y="3016250"/>
          <p14:tracePt t="135409" x="8199438" y="3041650"/>
          <p14:tracePt t="135422" x="8212138" y="3065463"/>
          <p14:tracePt t="135441" x="8212138" y="3103563"/>
          <p14:tracePt t="135446" x="8212138" y="3128963"/>
          <p14:tracePt t="135457" x="8212138" y="3154363"/>
          <p14:tracePt t="135472" x="8223250" y="3165475"/>
          <p14:tracePt t="135488" x="8223250" y="3190875"/>
          <p14:tracePt t="135511" x="8223250" y="3267075"/>
          <p14:tracePt t="135524" x="8223250" y="3303588"/>
          <p14:tracePt t="135539" x="8235950" y="3341688"/>
          <p14:tracePt t="135543" x="8235950" y="3390900"/>
          <p14:tracePt t="135556" x="8248650" y="3429000"/>
          <p14:tracePt t="135573" x="8248650" y="3467100"/>
          <p14:tracePt t="135589" x="8261350" y="3490913"/>
          <p14:tracePt t="135591" x="8261350" y="3516313"/>
          <p14:tracePt t="135606" x="8261350" y="3541713"/>
          <p14:tracePt t="135622" x="8261350" y="3567113"/>
          <p14:tracePt t="135642" x="8274050" y="3590925"/>
          <p14:tracePt t="135656" x="8274050" y="3603625"/>
          <p14:tracePt t="135688" x="8274050" y="3616325"/>
          <p14:tracePt t="135967" x="8286750" y="3616325"/>
          <p14:tracePt t="136064" x="8299450" y="3616325"/>
          <p14:tracePt t="136077" x="8299450" y="3629025"/>
          <p14:tracePt t="136123" x="8312150" y="3629025"/>
          <p14:tracePt t="136159" x="8312150" y="3641725"/>
          <p14:tracePt t="136173" x="8324850" y="3641725"/>
          <p14:tracePt t="136196" x="8335963" y="3641725"/>
          <p14:tracePt t="136365" x="8324850" y="3641725"/>
          <p14:tracePt t="136378" x="8312150" y="3641725"/>
          <p14:tracePt t="136390" x="8274050" y="3641725"/>
          <p14:tracePt t="136406" x="8186738" y="3629025"/>
          <p14:tracePt t="136422" x="7999413" y="3579813"/>
          <p14:tracePt t="136441" x="7134225" y="3267075"/>
          <p14:tracePt t="136455" x="6659563" y="3016250"/>
          <p14:tracePt t="136473" x="6157913" y="2728913"/>
          <p14:tracePt t="136475" x="5757863" y="2478088"/>
          <p14:tracePt t="136489" x="5445125" y="2252663"/>
          <p14:tracePt t="136506" x="5106988" y="2014538"/>
          <p14:tracePt t="136523" x="4619625" y="1663700"/>
          <p14:tracePt t="136540" x="4494213" y="1563688"/>
          <p14:tracePt t="136556" x="4394200" y="1501775"/>
          <p14:tracePt t="136573" x="4305300" y="1439863"/>
          <p14:tracePt t="136589" x="4294188" y="1414463"/>
          <p14:tracePt t="136607" x="4294188" y="1401763"/>
          <p14:tracePt t="136780" x="4281488" y="1401763"/>
          <p14:tracePt t="136792" x="4192588" y="1350963"/>
          <p14:tracePt t="136803" x="3917950" y="1214438"/>
          <p14:tracePt t="136817" x="3392488" y="976313"/>
          <p14:tracePt t="136828" x="2790825" y="676275"/>
          <p14:tracePt t="136841" x="2228850" y="412750"/>
          <p14:tracePt t="136858" x="1801813" y="187325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309620" y="555752"/>
            <a:ext cx="5699760" cy="754694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marL="514350" indent="-514350" algn="ctr">
              <a:buFont typeface="+mj-lt"/>
              <a:buAutoNum type="arabicPeriod"/>
            </a:pPr>
            <a:r>
              <a:rPr sz="3200" b="1" dirty="0">
                <a:solidFill>
                  <a:srgbClr val="ED7D31"/>
                </a:solidFill>
                <a:latin typeface="Alexandria"/>
                <a:ea typeface="Alexandria"/>
                <a:cs typeface="Alexandria"/>
              </a:rPr>
              <a:t>Order Entry</a:t>
            </a:r>
            <a:r>
              <a:rPr lang="en-US" sz="3200" b="1" dirty="0">
                <a:solidFill>
                  <a:srgbClr val="ED7D31"/>
                </a:solidFill>
                <a:latin typeface="Alexandria"/>
                <a:ea typeface="Alexandria"/>
                <a:cs typeface="Alexandria"/>
              </a:rPr>
              <a:t> (CPOE)</a:t>
            </a:r>
            <a:endParaRPr sz="3200" b="1" dirty="0">
              <a:solidFill>
                <a:srgbClr val="ED7D3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80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lang="en-US" sz="4400" b="1" dirty="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04</a:t>
            </a:r>
            <a:endParaRPr sz="4400" b="1" dirty="0">
              <a:solidFill>
                <a:srgbClr val="FFFFFF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617280" y="1929757"/>
            <a:ext cx="10297160" cy="3881887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Clinicians request medicines, tests, and procedures.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Electronic orders go to the department that performs them.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Every order needs correct patient and clinical information.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Order sets can group commonly required orders.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Electronic ordering reduces paper and repeated entry.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5EFB8B0-8AF0-BA02-B59E-A0E537AC40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09380" y="1685495"/>
            <a:ext cx="2974611" cy="43704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661"/>
    </mc:Choice>
    <mc:Fallback xmlns="">
      <p:transition spd="slow" advTm="203661"/>
    </mc:Fallback>
  </mc:AlternateContent>
  <p:extLst>
    <p:ext uri="{3A86A75C-4F4B-4683-9AE1-C65F6400EC91}">
      <p14:laserTraceLst xmlns:p14="http://schemas.microsoft.com/office/powerpoint/2010/main">
        <p14:tracePtLst>
          <p14:tracePt t="159" x="2565400" y="6407150"/>
          <p14:tracePt t="166" x="2578100" y="6394450"/>
          <p14:tracePt t="190" x="2578100" y="6370638"/>
          <p14:tracePt t="202" x="2590800" y="6357938"/>
          <p14:tracePt t="505" x="2603500" y="6357938"/>
          <p14:tracePt t="541" x="2616200" y="6357938"/>
          <p14:tracePt t="565" x="2628900" y="6357938"/>
          <p14:tracePt t="589" x="2654300" y="6357938"/>
          <p14:tracePt t="613" x="2667000" y="6357938"/>
          <p14:tracePt t="625" x="2678113" y="6357938"/>
          <p14:tracePt t="638" x="2690813" y="6357938"/>
          <p14:tracePt t="650" x="2703513" y="6357938"/>
          <p14:tracePt t="663" x="2716213" y="6357938"/>
          <p14:tracePt t="675" x="2728913" y="6357938"/>
          <p14:tracePt t="688" x="2754313" y="6345238"/>
          <p14:tracePt t="705" x="2767013" y="6345238"/>
          <p14:tracePt t="724" x="2803525" y="6345238"/>
          <p14:tracePt t="738" x="2828925" y="6345238"/>
          <p14:tracePt t="755" x="2841625" y="6345238"/>
          <p14:tracePt t="773" x="2879725" y="6345238"/>
          <p14:tracePt t="790" x="2890838" y="6345238"/>
          <p14:tracePt t="805" x="2916238" y="6345238"/>
          <p14:tracePt t="807" x="2941638" y="6345238"/>
          <p14:tracePt t="825" x="2979738" y="6345238"/>
          <p14:tracePt t="838" x="3016250" y="6345238"/>
          <p14:tracePt t="857" x="3092450" y="6345238"/>
          <p14:tracePt t="870" x="3116263" y="6345238"/>
          <p14:tracePt t="888" x="3141663" y="6345238"/>
          <p14:tracePt t="904" x="3205163" y="6345238"/>
          <p14:tracePt t="922" x="3241675" y="6345238"/>
          <p14:tracePt t="938" x="3279775" y="6345238"/>
          <p14:tracePt t="939" x="3317875" y="6345238"/>
          <p14:tracePt t="954" x="3341688" y="6345238"/>
          <p14:tracePt t="971" x="3367088" y="6345238"/>
          <p14:tracePt t="991" x="3379788" y="6345238"/>
          <p14:tracePt t="1004" x="3417888" y="6345238"/>
          <p14:tracePt t="1025" x="3429000" y="6345238"/>
          <p14:tracePt t="1037" x="3441700" y="6345238"/>
          <p14:tracePt t="1055" x="3454400" y="6345238"/>
          <p14:tracePt t="1073" x="3479800" y="6345238"/>
          <p14:tracePt t="1089" x="3517900" y="6345238"/>
          <p14:tracePt t="1535" x="3530600" y="6345238"/>
          <p14:tracePt t="1584" x="3530600" y="6332538"/>
          <p14:tracePt t="1802" x="3530600" y="6319838"/>
          <p14:tracePt t="1827" x="3541713" y="6319838"/>
          <p14:tracePt t="1863" x="3541713" y="6307138"/>
          <p14:tracePt t="1876" x="3554413" y="6307138"/>
          <p14:tracePt t="1911" x="3554413" y="6294438"/>
          <p14:tracePt t="1935" x="3554413" y="6281738"/>
          <p14:tracePt t="1961" x="3567113" y="6281738"/>
          <p14:tracePt t="1973" x="3579813" y="6281738"/>
          <p14:tracePt t="1997" x="3592513" y="6281738"/>
          <p14:tracePt t="2009" x="3605213" y="6281738"/>
          <p14:tracePt t="2020" x="3617913" y="6281738"/>
          <p14:tracePt t="2044" x="3630613" y="6281738"/>
          <p14:tracePt t="2057" x="3630613" y="6269038"/>
          <p14:tracePt t="2081" x="3643313" y="6269038"/>
          <p14:tracePt t="2118" x="3654425" y="6257925"/>
          <p14:tracePt t="2130" x="3667125" y="6257925"/>
          <p14:tracePt t="2159" x="3667125" y="6245225"/>
          <p14:tracePt t="2166" x="3679825" y="6245225"/>
          <p14:tracePt t="2178" x="3679825" y="6232525"/>
          <p14:tracePt t="2192" x="3692525" y="6232525"/>
          <p14:tracePt t="2215" x="3717925" y="6232525"/>
          <p14:tracePt t="2228" x="3717925" y="6219825"/>
          <p14:tracePt t="2242" x="3730625" y="6219825"/>
          <p14:tracePt t="2259" x="3743325" y="6219825"/>
          <p14:tracePt t="2277" x="3756025" y="6219825"/>
          <p14:tracePt t="2301" x="3767138" y="6219825"/>
          <p14:tracePt t="2335" x="3779838" y="6219825"/>
          <p14:tracePt t="2360" x="3779838" y="6207125"/>
          <p14:tracePt t="2384" x="3792538" y="6207125"/>
          <p14:tracePt t="2432" x="3805238" y="6207125"/>
          <p14:tracePt t="2444" x="3817938" y="6207125"/>
          <p14:tracePt t="2494" x="3830638" y="6207125"/>
          <p14:tracePt t="2531" x="3843338" y="6207125"/>
          <p14:tracePt t="2554" x="3856038" y="6207125"/>
          <p14:tracePt t="2566" x="3867150" y="6207125"/>
          <p14:tracePt t="2578" x="3879850" y="6207125"/>
          <p14:tracePt t="2590" x="3879850" y="6194425"/>
          <p14:tracePt t="2603" x="3892550" y="6194425"/>
          <p14:tracePt t="2615" x="3905250" y="6181725"/>
          <p14:tracePt t="2628" x="3917950" y="6181725"/>
          <p14:tracePt t="2651" x="3930650" y="6181725"/>
          <p14:tracePt t="2666" x="3943350" y="6181725"/>
          <p14:tracePt t="2677" x="3956050" y="6169025"/>
          <p14:tracePt t="2694" x="3968750" y="6169025"/>
          <p14:tracePt t="2710" x="3992563" y="6169025"/>
          <p14:tracePt t="2712" x="4005263" y="6169025"/>
          <p14:tracePt t="2728" x="4030663" y="6169025"/>
          <p14:tracePt t="2744" x="4043363" y="6157913"/>
          <p14:tracePt t="2762" x="4068763" y="6157913"/>
          <p14:tracePt t="2777" x="4081463" y="6157913"/>
          <p14:tracePt t="2794" x="4092575" y="6145213"/>
          <p14:tracePt t="2810" x="4105275" y="6145213"/>
          <p14:tracePt t="2834" x="4117975" y="6145213"/>
          <p14:tracePt t="2845" x="4130675" y="6145213"/>
          <p14:tracePt t="2861" x="4143375" y="6145213"/>
          <p14:tracePt t="2881" x="4156075" y="6145213"/>
          <p14:tracePt t="2896" x="4192588" y="6145213"/>
          <p14:tracePt t="3221" x="4205288" y="6145213"/>
          <p14:tracePt t="3244" x="4217988" y="6145213"/>
          <p14:tracePt t="3257" x="4230688" y="6145213"/>
          <p14:tracePt t="3270" x="4243388" y="6145213"/>
          <p14:tracePt t="3282" x="4256088" y="6145213"/>
          <p14:tracePt t="3296" x="4268788" y="6145213"/>
          <p14:tracePt t="3311" x="4281488" y="6145213"/>
          <p14:tracePt t="3330" x="4305300" y="6145213"/>
          <p14:tracePt t="3344" x="4318000" y="6145213"/>
          <p14:tracePt t="3363" x="4330700" y="6145213"/>
          <p14:tracePt t="3378" x="4356100" y="6145213"/>
          <p14:tracePt t="3396" x="4368800" y="6145213"/>
          <p14:tracePt t="3411" x="4381500" y="6145213"/>
          <p14:tracePt t="3429" x="4394200" y="6145213"/>
          <p14:tracePt t="3444" x="4406900" y="6145213"/>
          <p14:tracePt t="3461" x="4418013" y="6145213"/>
          <p14:tracePt t="3464" x="4430713" y="6145213"/>
          <p14:tracePt t="3478" x="4456113" y="6157913"/>
          <p14:tracePt t="3495" x="4468813" y="6157913"/>
          <p14:tracePt t="3511" x="4506913" y="6169025"/>
          <p14:tracePt t="3528" x="4530725" y="6169025"/>
          <p14:tracePt t="3544" x="4556125" y="6181725"/>
          <p14:tracePt t="3563" x="4619625" y="6207125"/>
          <p14:tracePt t="3578" x="4681538" y="6219825"/>
          <p14:tracePt t="3595" x="4719638" y="6232525"/>
          <p14:tracePt t="3611" x="4794250" y="6269038"/>
          <p14:tracePt t="3628" x="4856163" y="6281738"/>
          <p14:tracePt t="3645" x="4981575" y="6319838"/>
          <p14:tracePt t="3662" x="5068888" y="6345238"/>
          <p14:tracePt t="3678" x="5170488" y="6357938"/>
          <p14:tracePt t="3697" x="5294313" y="6394450"/>
          <p14:tracePt t="3712" x="5319713" y="6394450"/>
          <p14:tracePt t="3730" x="5357813" y="6407150"/>
          <p14:tracePt t="3745" x="5370513" y="6407150"/>
          <p14:tracePt t="7842" x="5370513" y="6381750"/>
          <p14:tracePt t="7854" x="5370513" y="6370638"/>
          <p14:tracePt t="7865" x="5370513" y="6357938"/>
          <p14:tracePt t="7880" x="5383213" y="6332538"/>
          <p14:tracePt t="7891" x="5383213" y="6307138"/>
          <p14:tracePt t="7907" x="5407025" y="6294438"/>
          <p14:tracePt t="7924" x="5407025" y="6257925"/>
          <p14:tracePt t="7926" x="5419725" y="6245225"/>
          <p14:tracePt t="7946" x="5432425" y="6219825"/>
          <p14:tracePt t="7957" x="5432425" y="6207125"/>
          <p14:tracePt t="7979" x="5457825" y="6157913"/>
          <p14:tracePt t="7990" x="5470525" y="6132513"/>
          <p14:tracePt t="8009" x="5470525" y="6107113"/>
          <p14:tracePt t="8012" x="5470525" y="6069013"/>
          <p14:tracePt t="8024" x="5470525" y="6045200"/>
          <p14:tracePt t="8040" x="5483225" y="6019800"/>
          <p14:tracePt t="8057" x="5495925" y="6007100"/>
          <p14:tracePt t="8074" x="5495925" y="5956300"/>
          <p14:tracePt t="8090" x="5507038" y="5945188"/>
          <p14:tracePt t="8108" x="5507038" y="5919788"/>
          <p14:tracePt t="8111" x="5519738" y="5894388"/>
          <p14:tracePt t="8123" x="5519738" y="5868988"/>
          <p14:tracePt t="8143" x="5519738" y="5843588"/>
          <p14:tracePt t="8145" x="5519738" y="5832475"/>
          <p14:tracePt t="8157" x="5519738" y="5807075"/>
          <p14:tracePt t="8174" x="5519738" y="5768975"/>
          <p14:tracePt t="8189" x="5519738" y="5743575"/>
          <p14:tracePt t="8207" x="5519738" y="5681663"/>
          <p14:tracePt t="8224" x="5519738" y="5630863"/>
          <p14:tracePt t="8243" x="5519738" y="5530850"/>
          <p14:tracePt t="8257" x="5519738" y="5468938"/>
          <p14:tracePt t="8275" x="5519738" y="5407025"/>
          <p14:tracePt t="8291" x="5519738" y="5281613"/>
          <p14:tracePt t="8307" x="5519738" y="5205413"/>
          <p14:tracePt t="8324" x="5519738" y="5105400"/>
          <p14:tracePt t="8341" x="5519738" y="4943475"/>
          <p14:tracePt t="8357" x="5519738" y="4856163"/>
          <p14:tracePt t="8376" x="5519738" y="4743450"/>
          <p14:tracePt t="8390" x="5519738" y="4543425"/>
          <p14:tracePt t="8408" x="5519738" y="4454525"/>
          <p14:tracePt t="8424" x="5519738" y="4279900"/>
          <p14:tracePt t="8443" x="5519738" y="4205288"/>
          <p14:tracePt t="8458" x="5519738" y="4154488"/>
          <p14:tracePt t="8460" x="5519738" y="4079875"/>
          <p14:tracePt t="8477" x="5532438" y="4041775"/>
          <p14:tracePt t="8492" x="5545138" y="4005263"/>
          <p14:tracePt t="8727" x="5545138" y="3992563"/>
          <p14:tracePt t="8739" x="5545138" y="3979863"/>
          <p14:tracePt t="8752" x="5545138" y="3954463"/>
          <p14:tracePt t="8763" x="5545138" y="3916363"/>
          <p14:tracePt t="8778" x="5557838" y="3841750"/>
          <p14:tracePt t="8794" x="5557838" y="3729038"/>
          <p14:tracePt t="8810" x="5583238" y="3603625"/>
          <p14:tracePt t="8813" x="5595938" y="3467100"/>
          <p14:tracePt t="8826" x="5607050" y="3328988"/>
          <p14:tracePt t="8843" x="5619750" y="3203575"/>
          <p14:tracePt t="8860" x="5657850" y="2941638"/>
          <p14:tracePt t="8880" x="5683250" y="2840038"/>
          <p14:tracePt t="8893" x="5708650" y="2740025"/>
          <p14:tracePt t="8911" x="5745163" y="2552700"/>
          <p14:tracePt t="8926" x="5757863" y="2478088"/>
          <p14:tracePt t="8943" x="5783263" y="2427288"/>
          <p14:tracePt t="8947" x="5795963" y="2378075"/>
          <p14:tracePt t="8959" x="5795963" y="2339975"/>
          <p14:tracePt t="8977" x="5808663" y="2303463"/>
          <p14:tracePt t="8994" x="5821363" y="2252663"/>
          <p14:tracePt t="9014" x="5821363" y="2239963"/>
          <p14:tracePt t="9019" x="5821363" y="2214563"/>
          <p14:tracePt t="9031" x="5821363" y="2201863"/>
          <p14:tracePt t="9046" x="5821363" y="2190750"/>
          <p14:tracePt t="9059" x="5832475" y="2165350"/>
          <p14:tracePt t="9077" x="5832475" y="2152650"/>
          <p14:tracePt t="9080" x="5832475" y="2139950"/>
          <p14:tracePt t="9093" x="5832475" y="2127250"/>
          <p14:tracePt t="9111" x="5832475" y="2101850"/>
          <p14:tracePt t="9127" x="5845175" y="2078038"/>
          <p14:tracePt t="9146" x="5845175" y="2065338"/>
          <p14:tracePt t="9164" x="5845175" y="2052638"/>
          <p14:tracePt t="9178" x="5845175" y="2039938"/>
          <p14:tracePt t="9200" x="5845175" y="2027238"/>
          <p14:tracePt t="9224" x="5845175" y="2014538"/>
          <p14:tracePt t="9259" x="5845175" y="2001838"/>
          <p14:tracePt t="9285" x="5845175" y="1989138"/>
          <p14:tracePt t="9309" x="5845175" y="1978025"/>
          <p14:tracePt t="9333" x="5845175" y="1965325"/>
          <p14:tracePt t="9357" x="5845175" y="1952625"/>
          <p14:tracePt t="9369" x="5845175" y="1939925"/>
          <p14:tracePt t="9382" x="5845175" y="1927225"/>
          <p14:tracePt t="9406" x="5845175" y="1914525"/>
          <p14:tracePt t="9418" x="5845175" y="1901825"/>
          <p14:tracePt t="9430" x="5845175" y="1889125"/>
          <p14:tracePt t="9443" x="5845175" y="1876425"/>
          <p14:tracePt t="9467" x="5845175" y="1865313"/>
          <p14:tracePt t="9479" x="5845175" y="1852613"/>
          <p14:tracePt t="9502" x="5845175" y="1839913"/>
          <p14:tracePt t="9515" x="5845175" y="1827213"/>
          <p14:tracePt t="9527" x="5845175" y="1814513"/>
          <p14:tracePt t="9552" x="5845175" y="1801813"/>
          <p14:tracePt t="9564" x="5845175" y="1789113"/>
          <p14:tracePt t="9578" x="5845175" y="1776413"/>
          <p14:tracePt t="9600" x="5845175" y="1765300"/>
          <p14:tracePt t="9613" x="5832475" y="1752600"/>
          <p14:tracePt t="9636" x="5832475" y="1739900"/>
          <p14:tracePt t="9648" x="5832475" y="1727200"/>
          <p14:tracePt t="9673" x="5832475" y="1714500"/>
          <p14:tracePt t="9698" x="5832475" y="1701800"/>
          <p14:tracePt t="9721" x="5832475" y="1689100"/>
          <p14:tracePt t="9733" x="5832475" y="1676400"/>
          <p14:tracePt t="9747" x="5832475" y="1663700"/>
          <p14:tracePt t="9769" x="5832475" y="1652588"/>
          <p14:tracePt t="10037" x="5832475" y="1639888"/>
          <p14:tracePt t="10050" x="5832475" y="1627188"/>
          <p14:tracePt t="10073" x="5832475" y="1614488"/>
          <p14:tracePt t="10085" x="5832475" y="1601788"/>
          <p14:tracePt t="10098" x="5832475" y="1589088"/>
          <p14:tracePt t="10110" x="5832475" y="1576388"/>
          <p14:tracePt t="10121" x="5832475" y="1539875"/>
          <p14:tracePt t="10134" x="5832475" y="1527175"/>
          <p14:tracePt t="10148" x="5832475" y="1501775"/>
          <p14:tracePt t="10162" x="5832475" y="1476375"/>
          <p14:tracePt t="10179" x="5845175" y="1450975"/>
          <p14:tracePt t="10196" x="5857875" y="1414463"/>
          <p14:tracePt t="10215" x="5857875" y="1401763"/>
          <p14:tracePt t="10231" x="5857875" y="1389063"/>
          <p14:tracePt t="10246" x="5870575" y="1376363"/>
          <p14:tracePt t="10268" x="5870575" y="1363663"/>
          <p14:tracePt t="10389" x="5883275" y="1363663"/>
          <p14:tracePt t="10414" x="5895975" y="1363663"/>
          <p14:tracePt t="10438" x="5908675" y="1350963"/>
          <p14:tracePt t="10449" x="5921375" y="1350963"/>
          <p14:tracePt t="10462" x="5932488" y="1350963"/>
          <p14:tracePt t="10474" x="5945188" y="1350963"/>
          <p14:tracePt t="10485" x="5970588" y="1350963"/>
          <p14:tracePt t="10499" x="5995988" y="1339850"/>
          <p14:tracePt t="10513" x="6034088" y="1327150"/>
          <p14:tracePt t="10532" x="6108700" y="1327150"/>
          <p14:tracePt t="10535" x="6157913" y="1314450"/>
          <p14:tracePt t="10548" x="6208713" y="1301750"/>
          <p14:tracePt t="10564" x="6283325" y="1301750"/>
          <p14:tracePt t="10580" x="6346825" y="1289050"/>
          <p14:tracePt t="10600" x="6546850" y="1289050"/>
          <p14:tracePt t="10614" x="6634163" y="1289050"/>
          <p14:tracePt t="10634" x="6784975" y="1289050"/>
          <p14:tracePt t="10647" x="6821488" y="1289050"/>
          <p14:tracePt t="10667" x="6846888" y="1289050"/>
          <p14:tracePt t="10670" x="6872288" y="1289050"/>
          <p14:tracePt t="11008" x="6884988" y="1289050"/>
          <p14:tracePt t="11056" x="6897688" y="1289050"/>
          <p14:tracePt t="11080" x="6910388" y="1289050"/>
          <p14:tracePt t="11118" x="6921500" y="1289050"/>
          <p14:tracePt t="11142" x="6934200" y="1289050"/>
          <p14:tracePt t="11178" x="6946900" y="1289050"/>
          <p14:tracePt t="11189" x="6959600" y="1289050"/>
          <p14:tracePt t="11225" x="6972300" y="1289050"/>
          <p14:tracePt t="11263" x="6985000" y="1289050"/>
          <p14:tracePt t="11287" x="6997700" y="1289050"/>
          <p14:tracePt t="11303" x="7010400" y="1289050"/>
          <p14:tracePt t="11325" x="7021513" y="1289050"/>
          <p14:tracePt t="11335" x="7034213" y="1289050"/>
          <p14:tracePt t="11359" x="7059613" y="1289050"/>
          <p14:tracePt t="11371" x="7072313" y="1289050"/>
          <p14:tracePt t="11384" x="7097713" y="1289050"/>
          <p14:tracePt t="11396" x="7110413" y="1289050"/>
          <p14:tracePt t="11409" x="7134225" y="1289050"/>
          <p14:tracePt t="11420" x="7159625" y="1289050"/>
          <p14:tracePt t="11435" x="7172325" y="1289050"/>
          <p14:tracePt t="11450" x="7197725" y="1289050"/>
          <p14:tracePt t="11466" x="7223125" y="1289050"/>
          <p14:tracePt t="11469" x="7246938" y="1289050"/>
          <p14:tracePt t="11482" x="7285038" y="1289050"/>
          <p14:tracePt t="11501" x="7297738" y="1289050"/>
          <p14:tracePt t="11517" x="7335838" y="1289050"/>
          <p14:tracePt t="11542" x="7348538" y="1289050"/>
          <p14:tracePt t="11566" x="7359650" y="1289050"/>
          <p14:tracePt t="11894" x="7372350" y="1289050"/>
          <p14:tracePt t="11953" x="7372350" y="1301750"/>
          <p14:tracePt t="11990" x="7372350" y="1314450"/>
          <p14:tracePt t="12015" x="7372350" y="1327150"/>
          <p14:tracePt t="12039" x="7372350" y="1339850"/>
          <p14:tracePt t="12053" x="7372350" y="1350963"/>
          <p14:tracePt t="12075" x="7372350" y="1363663"/>
          <p14:tracePt t="12086" x="7372350" y="1389063"/>
          <p14:tracePt t="12099" x="7359650" y="1401763"/>
          <p14:tracePt t="12111" x="7348538" y="1427163"/>
          <p14:tracePt t="12123" x="7348538" y="1450975"/>
          <p14:tracePt t="12137" x="7335838" y="1501775"/>
          <p14:tracePt t="12151" x="7323138" y="1539875"/>
          <p14:tracePt t="12169" x="7297738" y="1576388"/>
          <p14:tracePt t="12185" x="7272338" y="1639888"/>
          <p14:tracePt t="12203" x="7259638" y="1663700"/>
          <p14:tracePt t="12218" x="7246938" y="1689100"/>
          <p14:tracePt t="12220" x="7235825" y="1701800"/>
          <p14:tracePt t="12235" x="7235825" y="1714500"/>
          <p14:tracePt t="12252" x="7210425" y="1714500"/>
          <p14:tracePt t="12270" x="7197725" y="1727200"/>
          <p14:tracePt t="12293" x="7185025" y="1727200"/>
          <p14:tracePt t="12305" x="7172325" y="1727200"/>
          <p14:tracePt t="12329" x="7159625" y="1727200"/>
          <p14:tracePt t="12353" x="7146925" y="1714500"/>
          <p14:tracePt t="12379" x="7134225" y="1701800"/>
          <p14:tracePt t="12391" x="7123113" y="1701800"/>
          <p14:tracePt t="12404" x="7110413" y="1689100"/>
          <p14:tracePt t="12414" x="7110413" y="1676400"/>
          <p14:tracePt t="12426" x="7097713" y="1676400"/>
          <p14:tracePt t="12439" x="7085013" y="1663700"/>
          <p14:tracePt t="12452" x="7072313" y="1652588"/>
          <p14:tracePt t="12471" x="7059613" y="1639888"/>
          <p14:tracePt t="12487" x="7046913" y="1627188"/>
          <p14:tracePt t="12504" x="7046913" y="1614488"/>
          <p14:tracePt t="12524" x="7034213" y="1614488"/>
          <p14:tracePt t="12538" x="7034213" y="1601788"/>
          <p14:tracePt t="12597" x="7034213" y="1589088"/>
          <p14:tracePt t="12645" x="7034213" y="1576388"/>
          <p14:tracePt t="12670" x="7034213" y="1563688"/>
          <p14:tracePt t="12705" x="7034213" y="1552575"/>
          <p14:tracePt t="12730" x="7034213" y="1539875"/>
          <p14:tracePt t="12791" x="7034213" y="1527175"/>
          <p14:tracePt t="12852" x="7034213" y="1514475"/>
          <p14:tracePt t="12863" x="7046913" y="1514475"/>
          <p14:tracePt t="12900" x="7059613" y="1514475"/>
          <p14:tracePt t="12913" x="7072313" y="1501775"/>
          <p14:tracePt t="12937" x="7085013" y="1501775"/>
          <p14:tracePt t="12947" x="7097713" y="1501775"/>
          <p14:tracePt t="12959" x="7110413" y="1501775"/>
          <p14:tracePt t="12973" x="7123113" y="1501775"/>
          <p14:tracePt t="12985" x="7134225" y="1489075"/>
          <p14:tracePt t="13003" x="7146925" y="1489075"/>
          <p14:tracePt t="13019" x="7159625" y="1489075"/>
          <p14:tracePt t="13036" x="7185025" y="1476375"/>
          <p14:tracePt t="13056" x="7197725" y="1476375"/>
          <p14:tracePt t="13080" x="7210425" y="1476375"/>
          <p14:tracePt t="13105" x="7223125" y="1476375"/>
          <p14:tracePt t="13117" x="7235825" y="1463675"/>
          <p14:tracePt t="13142" x="7246938" y="1463675"/>
          <p14:tracePt t="13177" x="7259638" y="1463675"/>
          <p14:tracePt t="13201" x="7272338" y="1463675"/>
          <p14:tracePt t="13213" x="7285038" y="1463675"/>
          <p14:tracePt t="13226" x="7297738" y="1463675"/>
          <p14:tracePt t="13240" x="7310438" y="1463675"/>
          <p14:tracePt t="13253" x="7323138" y="1463675"/>
          <p14:tracePt t="13275" x="7335838" y="1463675"/>
          <p14:tracePt t="13287" x="7348538" y="1463675"/>
          <p14:tracePt t="13311" x="7359650" y="1463675"/>
          <p14:tracePt t="13334" x="7372350" y="1463675"/>
          <p14:tracePt t="13360" x="7385050" y="1463675"/>
          <p14:tracePt t="14100" x="7385050" y="1450975"/>
          <p14:tracePt t="14161" x="7385050" y="1439863"/>
          <p14:tracePt t="14178" x="7385050" y="1427163"/>
          <p14:tracePt t="14210" x="7385050" y="1414463"/>
          <p14:tracePt t="14234" x="7385050" y="1401763"/>
          <p14:tracePt t="14270" x="7385050" y="1389063"/>
          <p14:tracePt t="14282" x="7385050" y="1376363"/>
          <p14:tracePt t="14307" x="7385050" y="1363663"/>
          <p14:tracePt t="14355" x="7385050" y="1350963"/>
          <p14:tracePt t="14865" x="7397750" y="1350963"/>
          <p14:tracePt t="14889" x="7410450" y="1350963"/>
          <p14:tracePt t="14901" x="7423150" y="1350963"/>
          <p14:tracePt t="14914" x="7435850" y="1350963"/>
          <p14:tracePt t="14937" x="7448550" y="1350963"/>
          <p14:tracePt t="14950" x="7459663" y="1350963"/>
          <p14:tracePt t="14960" x="7472363" y="1350963"/>
          <p14:tracePt t="14985" x="7485063" y="1350963"/>
          <p14:tracePt t="15012" x="7510463" y="1350963"/>
          <p14:tracePt t="15034" x="7523163" y="1350963"/>
          <p14:tracePt t="15047" x="7535863" y="1350963"/>
          <p14:tracePt t="15060" x="7548563" y="1350963"/>
          <p14:tracePt t="15070" x="7561263" y="1350963"/>
          <p14:tracePt t="15096" x="7572375" y="1350963"/>
          <p14:tracePt t="15119" x="7585075" y="1350963"/>
          <p14:tracePt t="15375" x="7561263" y="1350963"/>
          <p14:tracePt t="15386" x="7535863" y="1350963"/>
          <p14:tracePt t="15398" x="7510463" y="1350963"/>
          <p14:tracePt t="15412" x="7485063" y="1350963"/>
          <p14:tracePt t="15427" x="7448550" y="1350963"/>
          <p14:tracePt t="15447" x="7372350" y="1350963"/>
          <p14:tracePt t="15459" x="7335838" y="1350963"/>
          <p14:tracePt t="15477" x="7310438" y="1350963"/>
          <p14:tracePt t="15493" x="7285038" y="1350963"/>
          <p14:tracePt t="15496" x="7272338" y="1350963"/>
          <p14:tracePt t="15511" x="7259638" y="1350963"/>
          <p14:tracePt t="15526" x="7246938" y="1350963"/>
          <p14:tracePt t="16319" x="7259638" y="1350963"/>
          <p14:tracePt t="16404" x="7272338" y="1350963"/>
          <p14:tracePt t="16428" x="7285038" y="1350963"/>
          <p14:tracePt t="16455" x="7297738" y="1350963"/>
          <p14:tracePt t="16465" x="7310438" y="1350963"/>
          <p14:tracePt t="16745" x="7323138" y="1350963"/>
          <p14:tracePt t="16756" x="7323138" y="1363663"/>
          <p14:tracePt t="16767" x="7335838" y="1363663"/>
          <p14:tracePt t="16792" x="7348538" y="1363663"/>
          <p14:tracePt t="16805" x="7359650" y="1363663"/>
          <p14:tracePt t="17194" x="7372350" y="1363663"/>
          <p14:tracePt t="17230" x="7385050" y="1363663"/>
          <p14:tracePt t="17255" x="7397750" y="1363663"/>
          <p14:tracePt t="17266" x="7410450" y="1363663"/>
          <p14:tracePt t="17277" x="7423150" y="1363663"/>
          <p14:tracePt t="17290" x="7448550" y="1363663"/>
          <p14:tracePt t="17303" x="7459663" y="1363663"/>
          <p14:tracePt t="17317" x="7472363" y="1363663"/>
          <p14:tracePt t="17332" x="7485063" y="1363663"/>
          <p14:tracePt t="17348" x="7497763" y="1363663"/>
          <p14:tracePt t="17351" x="7510463" y="1363663"/>
          <p14:tracePt t="17364" x="7535863" y="1363663"/>
          <p14:tracePt t="17388" x="7561263" y="1363663"/>
          <p14:tracePt t="17399" x="7572375" y="1363663"/>
          <p14:tracePt t="17414" x="7597775" y="1363663"/>
          <p14:tracePt t="17436" x="7623175" y="1363663"/>
          <p14:tracePt t="17451" x="7635875" y="1363663"/>
          <p14:tracePt t="17465" x="7648575" y="1363663"/>
          <p14:tracePt t="17483" x="7661275" y="1363663"/>
          <p14:tracePt t="17485" x="7673975" y="1363663"/>
          <p14:tracePt t="17498" x="7685088" y="1363663"/>
          <p14:tracePt t="17521" x="7697788" y="1363663"/>
          <p14:tracePt t="17533" x="7710488" y="1363663"/>
          <p14:tracePt t="17677" x="7697788" y="1363663"/>
          <p14:tracePt t="17690" x="7685088" y="1363663"/>
          <p14:tracePt t="17702" x="7661275" y="1363663"/>
          <p14:tracePt t="17713" x="7648575" y="1363663"/>
          <p14:tracePt t="17725" x="7635875" y="1363663"/>
          <p14:tracePt t="17739" x="7610475" y="1363663"/>
          <p14:tracePt t="17751" x="7572375" y="1363663"/>
          <p14:tracePt t="17764" x="7548563" y="1363663"/>
          <p14:tracePt t="17782" x="7535863" y="1363663"/>
          <p14:tracePt t="17798" x="7497763" y="1363663"/>
          <p14:tracePt t="17815" x="7472363" y="1363663"/>
          <p14:tracePt t="17831" x="7459663" y="1363663"/>
          <p14:tracePt t="17848" x="7435850" y="1363663"/>
          <p14:tracePt t="17872" x="7423150" y="1363663"/>
          <p14:tracePt t="17980" x="7435850" y="1363663"/>
          <p14:tracePt t="17992" x="7448550" y="1363663"/>
          <p14:tracePt t="18006" x="7459663" y="1363663"/>
          <p14:tracePt t="18028" x="7472363" y="1363663"/>
          <p14:tracePt t="18052" x="7485063" y="1363663"/>
          <p14:tracePt t="18066" x="7497763" y="1376363"/>
          <p14:tracePt t="18077" x="7510463" y="1376363"/>
          <p14:tracePt t="18091" x="7535863" y="1389063"/>
          <p14:tracePt t="18102" x="7548563" y="1389063"/>
          <p14:tracePt t="18125" x="7572375" y="1389063"/>
          <p14:tracePt t="18138" x="7585075" y="1389063"/>
          <p14:tracePt t="18151" x="7597775" y="1389063"/>
          <p14:tracePt t="18175" x="7610475" y="1389063"/>
          <p14:tracePt t="18211" x="7623175" y="1389063"/>
          <p14:tracePt t="18794" x="7623175" y="1376363"/>
          <p14:tracePt t="18867" x="7635875" y="1376363"/>
          <p14:tracePt t="18879" x="7648575" y="1376363"/>
          <p14:tracePt t="18903" x="7661275" y="1376363"/>
          <p14:tracePt t="18928" x="7673975" y="1376363"/>
          <p14:tracePt t="18940" x="7673975" y="1363663"/>
          <p14:tracePt t="18955" x="7685088" y="1363663"/>
          <p14:tracePt t="18964" x="7697788" y="1363663"/>
          <p14:tracePt t="19279" x="7710488" y="1363663"/>
          <p14:tracePt t="19304" x="7710488" y="1376363"/>
          <p14:tracePt t="19680" x="7697788" y="1376363"/>
          <p14:tracePt t="19693" x="7685088" y="1376363"/>
          <p14:tracePt t="19706" x="7673975" y="1376363"/>
          <p14:tracePt t="19716" x="7661275" y="1376363"/>
          <p14:tracePt t="19728" x="7623175" y="1376363"/>
          <p14:tracePt t="19739" x="7561263" y="1376363"/>
          <p14:tracePt t="19755" x="7485063" y="1376363"/>
          <p14:tracePt t="19771" x="7423150" y="1376363"/>
          <p14:tracePt t="19792" x="7285038" y="1401763"/>
          <p14:tracePt t="19804" x="7223125" y="1414463"/>
          <p14:tracePt t="19822" x="7172325" y="1427163"/>
          <p14:tracePt t="19839" x="7110413" y="1427163"/>
          <p14:tracePt t="19855" x="7085013" y="1427163"/>
          <p14:tracePt t="19872" x="7072313" y="1427163"/>
          <p14:tracePt t="19888" x="7059613" y="1427163"/>
          <p14:tracePt t="19935" x="7059613" y="1439863"/>
          <p14:tracePt t="19994" x="7059613" y="1450975"/>
          <p14:tracePt t="20044" x="7059613" y="1463675"/>
          <p14:tracePt t="20067" x="7059613" y="1476375"/>
          <p14:tracePt t="20105" x="7059613" y="1489075"/>
          <p14:tracePt t="20128" x="7059613" y="1501775"/>
          <p14:tracePt t="20153" x="7059613" y="1527175"/>
          <p14:tracePt t="20165" x="7059613" y="1539875"/>
          <p14:tracePt t="20177" x="7059613" y="1576388"/>
          <p14:tracePt t="20192" x="7034213" y="1614488"/>
          <p14:tracePt t="20205" x="7010400" y="1663700"/>
          <p14:tracePt t="20223" x="6997700" y="1714500"/>
          <p14:tracePt t="20226" x="6972300" y="1776413"/>
          <p14:tracePt t="20238" x="6934200" y="1827213"/>
          <p14:tracePt t="20257" x="6897688" y="1901825"/>
          <p14:tracePt t="20272" x="6872288" y="1952625"/>
          <p14:tracePt t="20274" x="6859588" y="1989138"/>
          <p14:tracePt t="20289" x="6834188" y="2014538"/>
          <p14:tracePt t="20305" x="6821488" y="2027238"/>
          <p14:tracePt t="20324" x="6808788" y="2052638"/>
          <p14:tracePt t="20339" x="6784975" y="2065338"/>
          <p14:tracePt t="20356" x="6784975" y="2078038"/>
          <p14:tracePt t="20590" x="6797675" y="2078038"/>
          <p14:tracePt t="20601" x="6808788" y="2078038"/>
          <p14:tracePt t="20627" x="6821488" y="2078038"/>
          <p14:tracePt t="20638" x="6846888" y="2078038"/>
          <p14:tracePt t="20650" x="6872288" y="2078038"/>
          <p14:tracePt t="20662" x="6897688" y="2078038"/>
          <p14:tracePt t="20674" x="6921500" y="2078038"/>
          <p14:tracePt t="20691" x="6959600" y="2078038"/>
          <p14:tracePt t="20707" x="6972300" y="2078038"/>
          <p14:tracePt t="20724" x="7021513" y="2078038"/>
          <p14:tracePt t="20739" x="7034213" y="2078038"/>
          <p14:tracePt t="20758" x="7046913" y="2065338"/>
          <p14:tracePt t="20782" x="7046913" y="2039938"/>
          <p14:tracePt t="20795" x="7046913" y="2014538"/>
          <p14:tracePt t="20807" x="7046913" y="1989138"/>
          <p14:tracePt t="20823" x="7046913" y="1952625"/>
          <p14:tracePt t="20840" x="7046913" y="1914525"/>
          <p14:tracePt t="20857" x="7046913" y="1865313"/>
          <p14:tracePt t="20873" x="7046913" y="1852613"/>
          <p14:tracePt t="20891" x="7046913" y="1827213"/>
          <p14:tracePt t="20892" x="7046913" y="1801813"/>
          <p14:tracePt t="20906" x="7046913" y="1789113"/>
          <p14:tracePt t="20929" x="7046913" y="1765300"/>
          <p14:tracePt t="20941" x="7046913" y="1752600"/>
          <p14:tracePt t="20958" x="7046913" y="1739900"/>
          <p14:tracePt t="20973" x="7046913" y="1714500"/>
          <p14:tracePt t="20990" x="7072313" y="1676400"/>
          <p14:tracePt t="21007" x="7097713" y="1652588"/>
          <p14:tracePt t="21024" x="7110413" y="1614488"/>
          <p14:tracePt t="21026" x="7146925" y="1576388"/>
          <p14:tracePt t="21040" x="7172325" y="1527175"/>
          <p14:tracePt t="21057" x="7210425" y="1489075"/>
          <p14:tracePt t="21074" x="7285038" y="1389063"/>
          <p14:tracePt t="21091" x="7323138" y="1350963"/>
          <p14:tracePt t="21107" x="7359650" y="1327150"/>
          <p14:tracePt t="21124" x="7423150" y="1276350"/>
          <p14:tracePt t="21140" x="7435850" y="1263650"/>
          <p14:tracePt t="21158" x="7448550" y="1238250"/>
          <p14:tracePt t="21174" x="7448550" y="1227138"/>
          <p14:tracePt t="21196" x="7448550" y="1214438"/>
          <p14:tracePt t="21220" x="7448550" y="1201738"/>
          <p14:tracePt t="21293" x="7435850" y="1201738"/>
          <p14:tracePt t="21331" x="7423150" y="1201738"/>
          <p14:tracePt t="21343" x="7423150" y="1214438"/>
          <p14:tracePt t="21367" x="7410450" y="1227138"/>
          <p14:tracePt t="21377" x="7410450" y="1238250"/>
          <p14:tracePt t="21402" x="7410450" y="1250950"/>
          <p14:tracePt t="21414" x="7410450" y="1263650"/>
          <p14:tracePt t="21438" x="7410450" y="1276350"/>
          <p14:tracePt t="21464" x="7410450" y="1289050"/>
          <p14:tracePt t="21487" x="7410450" y="1301750"/>
          <p14:tracePt t="21500" x="7410450" y="1314450"/>
          <p14:tracePt t="21524" x="7410450" y="1327150"/>
          <p14:tracePt t="21560" x="7410450" y="1339850"/>
          <p14:tracePt t="21583" x="7410450" y="1350963"/>
          <p14:tracePt t="21596" x="7397750" y="1350963"/>
          <p14:tracePt t="21610" x="7397750" y="1363663"/>
          <p14:tracePt t="21644" x="7397750" y="1376363"/>
          <p14:tracePt t="21657" x="7385050" y="1376363"/>
          <p14:tracePt t="21670" x="7385050" y="1389063"/>
          <p14:tracePt t="21705" x="7385050" y="1401763"/>
          <p14:tracePt t="21717" x="7372350" y="1414463"/>
          <p14:tracePt t="21743" x="7372350" y="1427163"/>
          <p14:tracePt t="21754" x="7359650" y="1427163"/>
          <p14:tracePt t="21766" x="7359650" y="1439863"/>
          <p14:tracePt t="21790" x="7359650" y="1450975"/>
          <p14:tracePt t="21803" x="7359650" y="1463675"/>
          <p14:tracePt t="21827" x="7348538" y="1476375"/>
          <p14:tracePt t="22142" x="7335838" y="1476375"/>
          <p14:tracePt t="22154" x="7323138" y="1489075"/>
          <p14:tracePt t="22166" x="7310438" y="1489075"/>
          <p14:tracePt t="22179" x="7285038" y="1501775"/>
          <p14:tracePt t="22195" x="7272338" y="1501775"/>
          <p14:tracePt t="22211" x="7246938" y="1501775"/>
          <p14:tracePt t="22213" x="7235825" y="1514475"/>
          <p14:tracePt t="22228" x="7210425" y="1527175"/>
          <p14:tracePt t="22252" x="7197725" y="1527175"/>
          <p14:tracePt t="22264" x="7185025" y="1539875"/>
          <p14:tracePt t="22287" x="7185025" y="1552575"/>
          <p14:tracePt t="22300" x="7172325" y="1552575"/>
          <p14:tracePt t="22433" x="7172325" y="1563688"/>
          <p14:tracePt t="22457" x="7172325" y="1576388"/>
          <p14:tracePt t="22481" x="7172325" y="1589088"/>
          <p14:tracePt t="22615" x="7172325" y="1576388"/>
          <p14:tracePt t="22627" x="7172325" y="1563688"/>
          <p14:tracePt t="22834" x="7172325" y="1552575"/>
          <p14:tracePt t="22869" x="7172325" y="1539875"/>
          <p14:tracePt t="22881" x="7172325" y="1527175"/>
          <p14:tracePt t="22943" x="7185025" y="1527175"/>
          <p14:tracePt t="22955" x="7197725" y="1527175"/>
          <p14:tracePt t="22979" x="7210425" y="1527175"/>
          <p14:tracePt t="23003" x="7223125" y="1527175"/>
          <p14:tracePt t="23028" x="7235825" y="1527175"/>
          <p14:tracePt t="23040" x="7246938" y="1527175"/>
          <p14:tracePt t="23076" x="7259638" y="1527175"/>
          <p14:tracePt t="23136" x="7272338" y="1527175"/>
          <p14:tracePt t="23234" x="7285038" y="1527175"/>
          <p14:tracePt t="23257" x="7297738" y="1527175"/>
          <p14:tracePt t="23271" x="7297738" y="1539875"/>
          <p14:tracePt t="23282" x="7310438" y="1539875"/>
          <p14:tracePt t="23307" x="7323138" y="1552575"/>
          <p14:tracePt t="23331" x="7335838" y="1563688"/>
          <p14:tracePt t="23342" x="7348538" y="1563688"/>
          <p14:tracePt t="23354" x="7359650" y="1576388"/>
          <p14:tracePt t="23367" x="7359650" y="1589088"/>
          <p14:tracePt t="23381" x="7385050" y="1589088"/>
          <p14:tracePt t="23397" x="7385050" y="1601788"/>
          <p14:tracePt t="23415" x="7397750" y="1627188"/>
          <p14:tracePt t="23431" x="7423150" y="1627188"/>
          <p14:tracePt t="23525" x="7423150" y="1614488"/>
          <p14:tracePt t="23537" x="7423150" y="1601788"/>
          <p14:tracePt t="23549" x="7423150" y="1576388"/>
          <p14:tracePt t="23574" x="7423150" y="1552575"/>
          <p14:tracePt t="23598" x="7423150" y="1539875"/>
          <p14:tracePt t="23609" x="7410450" y="1527175"/>
          <p14:tracePt t="23635" x="7410450" y="1501775"/>
          <p14:tracePt t="23647" x="7397750" y="1501775"/>
          <p14:tracePt t="23658" x="7397750" y="1489075"/>
          <p14:tracePt t="23682" x="7397750" y="1463675"/>
          <p14:tracePt t="23707" x="7397750" y="1450975"/>
          <p14:tracePt t="23731" x="7397750" y="1439863"/>
          <p14:tracePt t="23840" x="7397750" y="1450975"/>
          <p14:tracePt t="23851" x="7397750" y="1476375"/>
          <p14:tracePt t="23867" x="7397750" y="1489075"/>
          <p14:tracePt t="23876" x="7397750" y="1514475"/>
          <p14:tracePt t="23889" x="7397750" y="1527175"/>
          <p14:tracePt t="23901" x="7397750" y="1552575"/>
          <p14:tracePt t="23915" x="7397750" y="1576388"/>
          <p14:tracePt t="23937" x="7397750" y="1601788"/>
          <p14:tracePt t="23950" x="7397750" y="1614488"/>
          <p14:tracePt t="24047" x="7397750" y="1576388"/>
          <p14:tracePt t="24058" x="7397750" y="1552575"/>
          <p14:tracePt t="24071" x="7397750" y="1527175"/>
          <p14:tracePt t="24084" x="7397750" y="1501775"/>
          <p14:tracePt t="24100" x="7397750" y="1489075"/>
          <p14:tracePt t="24116" x="7397750" y="1463675"/>
          <p14:tracePt t="24135" x="7397750" y="1450975"/>
          <p14:tracePt t="24179" x="7397750" y="1463675"/>
          <p14:tracePt t="24191" x="7397750" y="1476375"/>
          <p14:tracePt t="24205" x="7397750" y="1501775"/>
          <p14:tracePt t="24217" x="7397750" y="1527175"/>
          <p14:tracePt t="24235" x="7385050" y="1552575"/>
          <p14:tracePt t="24250" x="7385050" y="1576388"/>
          <p14:tracePt t="24252" x="7372350" y="1589088"/>
          <p14:tracePt t="24266" x="7372350" y="1601788"/>
          <p14:tracePt t="24350" x="7372350" y="1576388"/>
          <p14:tracePt t="24362" x="7372350" y="1552575"/>
          <p14:tracePt t="24375" x="7372350" y="1527175"/>
          <p14:tracePt t="24386" x="7372350" y="1501775"/>
          <p14:tracePt t="24401" x="7372350" y="1489075"/>
          <p14:tracePt t="24417" x="7372350" y="1476375"/>
          <p14:tracePt t="24507" x="7372350" y="1489075"/>
          <p14:tracePt t="24519" x="7372350" y="1514475"/>
          <p14:tracePt t="24543" x="7372350" y="1527175"/>
          <p14:tracePt t="24556" x="7372350" y="1539875"/>
          <p14:tracePt t="24579" x="7372350" y="1552575"/>
          <p14:tracePt t="25103" x="7372350" y="1563688"/>
          <p14:tracePt t="25114" x="7372350" y="1589088"/>
          <p14:tracePt t="25139" x="7372350" y="1601788"/>
          <p14:tracePt t="25211" x="7372350" y="1589088"/>
          <p14:tracePt t="25223" x="7372350" y="1576388"/>
          <p14:tracePt t="25238" x="7372350" y="1552575"/>
          <p14:tracePt t="25247" x="7372350" y="1539875"/>
          <p14:tracePt t="25259" x="7372350" y="1527175"/>
          <p14:tracePt t="25273" x="7372350" y="1514475"/>
          <p14:tracePt t="25285" x="7372350" y="1501775"/>
          <p14:tracePt t="25305" x="7372350" y="1489075"/>
          <p14:tracePt t="25307" x="7372350" y="1476375"/>
          <p14:tracePt t="25320" x="7372350" y="1450975"/>
          <p14:tracePt t="25336" x="7372350" y="1439863"/>
          <p14:tracePt t="25353" x="7372350" y="1427163"/>
          <p14:tracePt t="25371" x="7372350" y="1401763"/>
          <p14:tracePt t="25386" x="7372350" y="1389063"/>
          <p14:tracePt t="25404" x="7372350" y="1363663"/>
          <p14:tracePt t="25419" x="7372350" y="1350963"/>
          <p14:tracePt t="25435" x="7372350" y="1327150"/>
          <p14:tracePt t="25454" x="7372350" y="1301750"/>
          <p14:tracePt t="25470" x="7372350" y="1289050"/>
          <p14:tracePt t="25490" x="7372350" y="1276350"/>
          <p14:tracePt t="25504" x="7372350" y="1263650"/>
          <p14:tracePt t="25586" x="7372350" y="1276350"/>
          <p14:tracePt t="25599" x="7372350" y="1289050"/>
          <p14:tracePt t="25624" x="7372350" y="1301750"/>
          <p14:tracePt t="25638" x="7372350" y="1314450"/>
          <p14:tracePt t="25829" x="7372350" y="1327150"/>
          <p14:tracePt t="25854" x="7372350" y="1339850"/>
          <p14:tracePt t="25878" x="7372350" y="1350963"/>
          <p14:tracePt t="25890" x="7372350" y="1363663"/>
          <p14:tracePt t="25914" x="7372350" y="1376363"/>
          <p14:tracePt t="25951" x="7372350" y="1401763"/>
          <p14:tracePt t="25974" x="7372350" y="1414463"/>
          <p14:tracePt t="25988" x="7359650" y="1427163"/>
          <p14:tracePt t="25999" x="7359650" y="1439863"/>
          <p14:tracePt t="26012" x="7348538" y="1463675"/>
          <p14:tracePt t="26022" x="7348538" y="1501775"/>
          <p14:tracePt t="26038" x="7348538" y="1527175"/>
          <p14:tracePt t="26054" x="7348538" y="1552575"/>
          <p14:tracePt t="26075" x="7323138" y="1601788"/>
          <p14:tracePt t="26088" x="7323138" y="1627188"/>
          <p14:tracePt t="26105" x="7310438" y="1663700"/>
          <p14:tracePt t="26108" x="7310438" y="1701800"/>
          <p14:tracePt t="26121" x="7310438" y="1727200"/>
          <p14:tracePt t="26139" x="7310438" y="1739900"/>
          <p14:tracePt t="26155" x="7310438" y="1776413"/>
          <p14:tracePt t="26172" x="7310438" y="1789113"/>
          <p14:tracePt t="26188" x="7310438" y="1801813"/>
          <p14:tracePt t="26229" x="7310438" y="1814513"/>
          <p14:tracePt t="26244" x="7297738" y="1814513"/>
          <p14:tracePt t="26519" x="7297738" y="1789113"/>
          <p14:tracePt t="26545" x="7297738" y="1776413"/>
          <p14:tracePt t="26556" x="7297738" y="1765300"/>
          <p14:tracePt t="26568" x="7297738" y="1752600"/>
          <p14:tracePt t="26580" x="7297738" y="1739900"/>
          <p14:tracePt t="26594" x="7297738" y="1727200"/>
          <p14:tracePt t="26606" x="7297738" y="1714500"/>
          <p14:tracePt t="26620" x="7297738" y="1701800"/>
          <p14:tracePt t="26638" x="7297738" y="1689100"/>
          <p14:tracePt t="26654" x="7297738" y="1652588"/>
          <p14:tracePt t="26677" x="7297738" y="1639888"/>
          <p14:tracePt t="26690" x="7297738" y="1627188"/>
          <p14:tracePt t="26706" x="7297738" y="1614488"/>
          <p14:tracePt t="26722" x="7297738" y="1601788"/>
          <p14:tracePt t="26742" x="7297738" y="1589088"/>
          <p14:tracePt t="26763" x="7297738" y="1563688"/>
          <p14:tracePt t="26787" x="7297738" y="1552575"/>
          <p14:tracePt t="26813" x="7297738" y="1539875"/>
          <p14:tracePt t="26836" x="7297738" y="1514475"/>
          <p14:tracePt t="26860" x="7297738" y="1501775"/>
          <p14:tracePt t="26875" x="7297738" y="1476375"/>
          <p14:tracePt t="26884" x="7297738" y="1463675"/>
          <p14:tracePt t="26896" x="7297738" y="1450975"/>
          <p14:tracePt t="26909" x="7297738" y="1427163"/>
          <p14:tracePt t="26923" x="7297738" y="1414463"/>
          <p14:tracePt t="26946" x="7297738" y="1389063"/>
          <p14:tracePt t="26969" x="7297738" y="1376363"/>
          <p14:tracePt t="26994" x="7297738" y="1363663"/>
          <p14:tracePt t="27308" x="7297738" y="1376363"/>
          <p14:tracePt t="27332" x="7297738" y="1401763"/>
          <p14:tracePt t="27356" x="7297738" y="1414463"/>
          <p14:tracePt t="27381" x="7297738" y="1427163"/>
          <p14:tracePt t="27392" x="7297738" y="1439863"/>
          <p14:tracePt t="27405" x="7297738" y="1450975"/>
          <p14:tracePt t="27429" x="7297738" y="1463675"/>
          <p14:tracePt t="27455" x="7297738" y="1476375"/>
          <p14:tracePt t="27467" x="7297738" y="1489075"/>
          <p14:tracePt t="27527" x="7310438" y="1489075"/>
          <p14:tracePt t="27541" x="7310438" y="1476375"/>
          <p14:tracePt t="27552" x="7310438" y="1463675"/>
          <p14:tracePt t="27564" x="7323138" y="1450975"/>
          <p14:tracePt t="27577" x="7335838" y="1427163"/>
          <p14:tracePt t="27599" x="7335838" y="1414463"/>
          <p14:tracePt t="27613" x="7335838" y="1401763"/>
          <p14:tracePt t="27649" x="7335838" y="1389063"/>
          <p14:tracePt t="27710" x="7335838" y="1401763"/>
          <p14:tracePt t="27721" x="7335838" y="1427163"/>
          <p14:tracePt t="27732" x="7335838" y="1439863"/>
          <p14:tracePt t="27747" x="7323138" y="1463675"/>
          <p14:tracePt t="27760" x="7323138" y="1501775"/>
          <p14:tracePt t="27776" x="7323138" y="1514475"/>
          <p14:tracePt t="27794" x="7297738" y="1527175"/>
          <p14:tracePt t="27810" x="7297738" y="1539875"/>
          <p14:tracePt t="27831" x="7297738" y="1552575"/>
          <p14:tracePt t="27904" x="7297738" y="1527175"/>
          <p14:tracePt t="27915" x="7297738" y="1514475"/>
          <p14:tracePt t="27927" x="7297738" y="1501775"/>
          <p14:tracePt t="27940" x="7297738" y="1489075"/>
          <p14:tracePt t="27953" x="7297738" y="1463675"/>
          <p14:tracePt t="27977" x="7297738" y="1450975"/>
          <p14:tracePt t="28013" x="7297738" y="1439863"/>
          <p14:tracePt t="28037" x="7285038" y="1439863"/>
          <p14:tracePt t="28061" x="7272338" y="1439863"/>
          <p14:tracePt t="28085" x="7259638" y="1450975"/>
          <p14:tracePt t="28097" x="7246938" y="1450975"/>
          <p14:tracePt t="28115" x="7246938" y="1463675"/>
          <p14:tracePt t="28122" x="7235825" y="1463675"/>
          <p14:tracePt t="28280" x="7235825" y="1450975"/>
          <p14:tracePt t="28970" x="7223125" y="1450975"/>
          <p14:tracePt t="28984" x="7223125" y="1463675"/>
          <p14:tracePt t="29007" x="7223125" y="1476375"/>
          <p14:tracePt t="29018" x="7210425" y="1489075"/>
          <p14:tracePt t="29055" x="7210425" y="1501775"/>
          <p14:tracePt t="29067" x="7197725" y="1501775"/>
          <p14:tracePt t="29091" x="7197725" y="1514475"/>
          <p14:tracePt t="29128" x="7197725" y="1527175"/>
          <p14:tracePt t="29154" x="7185025" y="1539875"/>
          <p14:tracePt t="29178" x="7185025" y="1552575"/>
          <p14:tracePt t="29189" x="7185025" y="1563688"/>
          <p14:tracePt t="29202" x="7172325" y="1576388"/>
          <p14:tracePt t="29215" x="7159625" y="1601788"/>
          <p14:tracePt t="29237" x="7146925" y="1627188"/>
          <p14:tracePt t="29250" x="7146925" y="1639888"/>
          <p14:tracePt t="29263" x="7123113" y="1676400"/>
          <p14:tracePt t="29280" x="7110413" y="1714500"/>
          <p14:tracePt t="29295" x="7097713" y="1752600"/>
          <p14:tracePt t="29298" x="7072313" y="1789113"/>
          <p14:tracePt t="29314" x="7059613" y="1865313"/>
          <p14:tracePt t="29329" x="7034213" y="1901825"/>
          <p14:tracePt t="29347" x="6997700" y="2014538"/>
          <p14:tracePt t="29362" x="6972300" y="2078038"/>
          <p14:tracePt t="29380" x="6946900" y="2114550"/>
          <p14:tracePt t="29383" x="6934200" y="2152650"/>
          <p14:tracePt t="29397" x="6921500" y="2201863"/>
          <p14:tracePt t="29414" x="6910388" y="2214563"/>
          <p14:tracePt t="29430" x="6897688" y="2239963"/>
          <p14:tracePt t="29432" x="6884988" y="2252663"/>
          <p14:tracePt t="29469" x="6872288" y="2252663"/>
          <p14:tracePt t="29504" x="6872288" y="2239963"/>
          <p14:tracePt t="29518" x="6872288" y="2227263"/>
          <p14:tracePt t="29528" x="6872288" y="2201863"/>
          <p14:tracePt t="29555" x="6872288" y="2178050"/>
          <p14:tracePt t="29577" x="6872288" y="2165350"/>
          <p14:tracePt t="29601" x="6859588" y="2165350"/>
          <p14:tracePt t="29616" x="6859588" y="2152650"/>
          <p14:tracePt t="29649" x="6859588" y="2139950"/>
          <p14:tracePt t="29660" x="6859588" y="2127250"/>
          <p14:tracePt t="29672" x="6846888" y="2127250"/>
          <p14:tracePt t="29722" x="6834188" y="2127250"/>
          <p14:tracePt t="29771" x="6821488" y="2127250"/>
          <p14:tracePt t="29832" x="6808788" y="2127250"/>
          <p14:tracePt t="29868" x="6808788" y="2139950"/>
          <p14:tracePt t="29891" x="6808788" y="2152650"/>
          <p14:tracePt t="29916" x="6808788" y="2165350"/>
          <p14:tracePt t="29940" x="6808788" y="2178050"/>
          <p14:tracePt t="29953" x="6808788" y="2190750"/>
          <p14:tracePt t="29977" x="6808788" y="2201863"/>
          <p14:tracePt t="29989" x="6808788" y="2214563"/>
          <p14:tracePt t="30014" x="6808788" y="2227263"/>
          <p14:tracePt t="30026" x="6808788" y="2239963"/>
          <p14:tracePt t="30051" x="6808788" y="2252663"/>
          <p14:tracePt t="30073" x="6797675" y="2265363"/>
          <p14:tracePt t="30111" x="6797675" y="2278063"/>
          <p14:tracePt t="30123" x="6784975" y="2278063"/>
          <p14:tracePt t="30135" x="6784975" y="2290763"/>
          <p14:tracePt t="30171" x="6772275" y="2290763"/>
          <p14:tracePt t="30220" x="6759575" y="2290763"/>
          <p14:tracePt t="30244" x="6759575" y="2303463"/>
          <p14:tracePt t="30269" x="6746875" y="2303463"/>
          <p14:tracePt t="30304" x="6746875" y="2314575"/>
          <p14:tracePt t="30328" x="6734175" y="2314575"/>
          <p14:tracePt t="30354" x="6734175" y="2327275"/>
          <p14:tracePt t="30366" x="6721475" y="2339975"/>
          <p14:tracePt t="30389" x="6721475" y="2352675"/>
          <p14:tracePt t="30401" x="6708775" y="2352675"/>
          <p14:tracePt t="30414" x="6696075" y="2365375"/>
          <p14:tracePt t="30426" x="6696075" y="2390775"/>
          <p14:tracePt t="30438" x="6672263" y="2403475"/>
          <p14:tracePt t="30455" x="6672263" y="2427288"/>
          <p14:tracePt t="30465" x="6659563" y="2439988"/>
          <p14:tracePt t="30485" x="6646863" y="2452688"/>
          <p14:tracePt t="30488" x="6634163" y="2465388"/>
          <p14:tracePt t="30500" x="6621463" y="2478088"/>
          <p14:tracePt t="30517" x="6608763" y="2503488"/>
          <p14:tracePt t="30533" x="6596063" y="2516188"/>
          <p14:tracePt t="30535" x="6596063" y="2527300"/>
          <p14:tracePt t="30550" x="6584950" y="2527300"/>
          <p14:tracePt t="30566" x="6572250" y="2540000"/>
          <p14:tracePt t="30585" x="6559550" y="2565400"/>
          <p14:tracePt t="30600" x="6546850" y="2578100"/>
          <p14:tracePt t="30616" x="6534150" y="2590800"/>
          <p14:tracePt t="30634" x="6521450" y="2603500"/>
          <p14:tracePt t="30651" x="6521450" y="2616200"/>
          <p14:tracePt t="30667" x="6508750" y="2627313"/>
          <p14:tracePt t="30668" x="6496050" y="2627313"/>
          <p14:tracePt t="30684" x="6496050" y="2640013"/>
          <p14:tracePt t="30700" x="6496050" y="2652713"/>
          <p14:tracePt t="30718" x="6472238" y="2690813"/>
          <p14:tracePt t="30733" x="6459538" y="2728913"/>
          <p14:tracePt t="30750" x="6446838" y="2740025"/>
          <p14:tracePt t="30755" x="6434138" y="2765425"/>
          <p14:tracePt t="30768" x="6421438" y="2790825"/>
          <p14:tracePt t="30790" x="6408738" y="2803525"/>
          <p14:tracePt t="30801" x="6396038" y="2803525"/>
          <p14:tracePt t="31105" x="6396038" y="2816225"/>
          <p14:tracePt t="31120" x="6383338" y="2828925"/>
          <p14:tracePt t="31129" x="6383338" y="2840038"/>
          <p14:tracePt t="31142" x="6370638" y="2840038"/>
          <p14:tracePt t="31155" x="6370638" y="2852738"/>
          <p14:tracePt t="31167" x="6359525" y="2865438"/>
          <p14:tracePt t="31185" x="6346825" y="2890838"/>
          <p14:tracePt t="31202" x="6334125" y="2916238"/>
          <p14:tracePt t="31218" x="6321425" y="2928938"/>
          <p14:tracePt t="31234" x="6308725" y="2941638"/>
          <p14:tracePt t="31254" x="6296025" y="2965450"/>
          <p14:tracePt t="31268" x="6283325" y="2978150"/>
          <p14:tracePt t="31287" x="6270625" y="2990850"/>
          <p14:tracePt t="31311" x="6270625" y="3003550"/>
          <p14:tracePt t="31335" x="6270625" y="3016250"/>
          <p14:tracePt t="31372" x="6259513" y="3016250"/>
          <p14:tracePt t="31565" x="6246813" y="3016250"/>
          <p14:tracePt t="32258" x="6221413" y="3016250"/>
          <p14:tracePt t="32281" x="6208713" y="3016250"/>
          <p14:tracePt t="32293" x="6183313" y="3016250"/>
          <p14:tracePt t="32305" x="6170613" y="3016250"/>
          <p14:tracePt t="32317" x="6157913" y="3016250"/>
          <p14:tracePt t="32331" x="6146800" y="3016250"/>
          <p14:tracePt t="32343" x="6134100" y="3016250"/>
          <p14:tracePt t="32356" x="6121400" y="3016250"/>
          <p14:tracePt t="32371" x="6096000" y="3016250"/>
          <p14:tracePt t="32394" x="6083300" y="3016250"/>
          <p14:tracePt t="32404" x="6057900" y="3016250"/>
          <p14:tracePt t="32427" x="6045200" y="3016250"/>
          <p14:tracePt t="32439" x="6034088" y="3016250"/>
          <p14:tracePt t="32456" x="6021388" y="3016250"/>
          <p14:tracePt t="32475" x="6008688" y="3016250"/>
          <p14:tracePt t="32512" x="6008688" y="3003550"/>
          <p14:tracePt t="32524" x="5995988" y="3003550"/>
          <p14:tracePt t="32573" x="5983288" y="3003550"/>
          <p14:tracePt t="32997" x="5970588" y="3003550"/>
          <p14:tracePt t="33022" x="5957888" y="2990850"/>
          <p14:tracePt t="33033" x="5945188" y="2965450"/>
          <p14:tracePt t="33045" x="5932488" y="2952750"/>
          <p14:tracePt t="33059" x="5908675" y="2928938"/>
          <p14:tracePt t="33073" x="5895975" y="2916238"/>
          <p14:tracePt t="33091" x="5857875" y="2890838"/>
          <p14:tracePt t="33107" x="5832475" y="2865438"/>
          <p14:tracePt t="33125" x="5808663" y="2852738"/>
          <p14:tracePt t="33139" x="5795963" y="2840038"/>
          <p14:tracePt t="33142" x="5770563" y="2828925"/>
          <p14:tracePt t="33156" x="5745163" y="2828925"/>
          <p14:tracePt t="33173" x="5732463" y="2816225"/>
          <p14:tracePt t="33190" x="5719763" y="2816225"/>
          <p14:tracePt t="33205" x="5708650" y="2816225"/>
          <p14:tracePt t="33228" x="5695950" y="2803525"/>
          <p14:tracePt t="33251" x="5683250" y="2803525"/>
          <p14:tracePt t="33264" x="5670550" y="2803525"/>
          <p14:tracePt t="33275" x="5670550" y="2790825"/>
          <p14:tracePt t="33821" x="5670550" y="2803525"/>
          <p14:tracePt t="34004" x="5657850" y="2816225"/>
          <p14:tracePt t="34064" x="5645150" y="2816225"/>
          <p14:tracePt t="34100" x="5645150" y="2828925"/>
          <p14:tracePt t="34379" x="5645150" y="2840038"/>
          <p14:tracePt t="34396" x="5645150" y="2852738"/>
          <p14:tracePt t="34453" x="5632450" y="2865438"/>
          <p14:tracePt t="34464" x="5619750" y="2878138"/>
          <p14:tracePt t="34477" x="5619750" y="2890838"/>
          <p14:tracePt t="34488" x="5607050" y="2890838"/>
          <p14:tracePt t="34501" x="5607050" y="2903538"/>
          <p14:tracePt t="34512" x="5595938" y="2903538"/>
          <p14:tracePt t="34527" x="5595938" y="2916238"/>
          <p14:tracePt t="34543" x="5583238" y="2928938"/>
          <p14:tracePt t="34563" x="5583238" y="2941638"/>
          <p14:tracePt t="34576" x="5570538" y="2941638"/>
          <p14:tracePt t="34595" x="5570538" y="2952750"/>
          <p14:tracePt t="34622" x="5557838" y="2952750"/>
          <p14:tracePt t="34635" x="5557838" y="2965450"/>
          <p14:tracePt t="34732" x="5557838" y="2978150"/>
          <p14:tracePt t="34745" x="5545138" y="2978150"/>
          <p14:tracePt t="35144" x="5545138" y="2990850"/>
          <p14:tracePt t="35168" x="5532438" y="3003550"/>
          <p14:tracePt t="35180" x="5519738" y="3003550"/>
          <p14:tracePt t="35192" x="5495925" y="3016250"/>
          <p14:tracePt t="35205" x="5483225" y="3028950"/>
          <p14:tracePt t="35216" x="5445125" y="3054350"/>
          <p14:tracePt t="35231" x="5394325" y="3078163"/>
          <p14:tracePt t="35245" x="5357813" y="3090863"/>
          <p14:tracePt t="35262" x="5319713" y="3128963"/>
          <p14:tracePt t="35265" x="5245100" y="3178175"/>
          <p14:tracePt t="35279" x="5145088" y="3216275"/>
          <p14:tracePt t="35296" x="5057775" y="3267075"/>
          <p14:tracePt t="35311" x="4956175" y="3303588"/>
          <p14:tracePt t="35314" x="4881563" y="3367088"/>
          <p14:tracePt t="35329" x="4768850" y="3429000"/>
          <p14:tracePt t="35345" x="4668838" y="3490913"/>
          <p14:tracePt t="35364" x="4468813" y="3579813"/>
          <p14:tracePt t="35379" x="4394200" y="3603625"/>
          <p14:tracePt t="35397" x="4356100" y="3629025"/>
          <p14:tracePt t="35400" x="4330700" y="3641725"/>
          <p14:tracePt t="35413" x="4318000" y="3641725"/>
          <p14:tracePt t="35604" x="4305300" y="3641725"/>
          <p14:tracePt t="35616" x="4294188" y="3641725"/>
          <p14:tracePt t="35641" x="4281488" y="3641725"/>
          <p14:tracePt t="35665" x="4256088" y="3641725"/>
          <p14:tracePt t="35678" x="4205288" y="3641725"/>
          <p14:tracePt t="35689" x="4130675" y="3641725"/>
          <p14:tracePt t="35702" x="4068763" y="3641725"/>
          <p14:tracePt t="35714" x="3979863" y="3654425"/>
          <p14:tracePt t="35730" x="3867150" y="3667125"/>
          <p14:tracePt t="35746" x="3756025" y="3679825"/>
          <p14:tracePt t="35766" x="3592513" y="3692525"/>
          <p14:tracePt t="35779" x="3517900" y="3692525"/>
          <p14:tracePt t="35797" x="3441700" y="3692525"/>
          <p14:tracePt t="35800" x="3354388" y="3692525"/>
          <p14:tracePt t="35813" x="3267075" y="3692525"/>
          <p14:tracePt t="35834" x="3154363" y="3692525"/>
          <p14:tracePt t="35847" x="3103563" y="3692525"/>
          <p14:tracePt t="35864" x="3028950" y="3692525"/>
          <p14:tracePt t="35880" x="2979738" y="3679825"/>
          <p14:tracePt t="35897" x="2867025" y="3641725"/>
          <p14:tracePt t="35913" x="2816225" y="3616325"/>
          <p14:tracePt t="35931" x="2790825" y="3603625"/>
          <p14:tracePt t="35947" x="2741613" y="3567113"/>
          <p14:tracePt t="35967" x="2716213" y="3567113"/>
          <p14:tracePt t="35969" x="2703513" y="3541713"/>
          <p14:tracePt t="35982" x="2690813" y="3541713"/>
          <p14:tracePt t="35999" x="2667000" y="3541713"/>
          <p14:tracePt t="36014" x="2654300" y="3541713"/>
          <p14:tracePt t="36031" x="2628900" y="3541713"/>
          <p14:tracePt t="36054" x="2628900" y="3529013"/>
          <p14:tracePt t="36066" x="2616200" y="3529013"/>
          <p14:tracePt t="36284" x="2603500" y="3529013"/>
          <p14:tracePt t="36319" x="2590800" y="3529013"/>
          <p14:tracePt t="36357" x="2578100" y="3529013"/>
          <p14:tracePt t="36381" x="2565400" y="3529013"/>
          <p14:tracePt t="36393" x="2554288" y="3529013"/>
          <p14:tracePt t="36405" x="2528888" y="3529013"/>
          <p14:tracePt t="36416" x="2516188" y="3529013"/>
          <p14:tracePt t="36432" x="2490788" y="3529013"/>
          <p14:tracePt t="36448" x="2452688" y="3529013"/>
          <p14:tracePt t="36467" x="2390775" y="3516313"/>
          <p14:tracePt t="36482" x="2352675" y="3503613"/>
          <p14:tracePt t="36499" x="2328863" y="3479800"/>
          <p14:tracePt t="36504" x="2303463" y="3467100"/>
          <p14:tracePt t="36515" x="2290763" y="3441700"/>
          <p14:tracePt t="36533" x="2252663" y="3416300"/>
          <p14:tracePt t="36548" x="2239963" y="3403600"/>
          <p14:tracePt t="36550" x="2216150" y="3367088"/>
          <p14:tracePt t="36566" x="2165350" y="3341688"/>
          <p14:tracePt t="36582" x="2139950" y="3316288"/>
          <p14:tracePt t="36600" x="2078038" y="3267075"/>
          <p14:tracePt t="36614" x="2065338" y="3241675"/>
          <p14:tracePt t="36634" x="2039938" y="3228975"/>
          <p14:tracePt t="36636" x="2014538" y="3203575"/>
          <p14:tracePt t="36648" x="2003425" y="3178175"/>
          <p14:tracePt t="36666" x="1990725" y="3165475"/>
          <p14:tracePt t="36682" x="1978025" y="3141663"/>
          <p14:tracePt t="36684" x="1965325" y="3128963"/>
          <p14:tracePt t="36700" x="1952625" y="3116263"/>
          <p14:tracePt t="36716" x="1939925" y="3090863"/>
          <p14:tracePt t="36736" x="1927225" y="3078163"/>
          <p14:tracePt t="36757" x="1914525" y="3078163"/>
          <p14:tracePt t="37629" x="1914525" y="3065463"/>
          <p14:tracePt t="37642" x="1914525" y="3054350"/>
          <p14:tracePt t="37727" x="1903413" y="3041650"/>
          <p14:tracePt t="37823" x="1890713" y="3041650"/>
          <p14:tracePt t="37837" x="1890713" y="3028950"/>
          <p14:tracePt t="37884" x="1878013" y="3028950"/>
          <p14:tracePt t="38237" x="1878013" y="3016250"/>
          <p14:tracePt t="38310" x="1878013" y="3003550"/>
          <p14:tracePt t="38468" x="1890713" y="3003550"/>
          <p14:tracePt t="38479" x="1903413" y="3003550"/>
          <p14:tracePt t="38516" x="1914525" y="3003550"/>
          <p14:tracePt t="38540" x="1927225" y="3003550"/>
          <p14:tracePt t="38551" x="1939925" y="3003550"/>
          <p14:tracePt t="38564" x="1952625" y="3003550"/>
          <p14:tracePt t="38587" x="1965325" y="3003550"/>
          <p14:tracePt t="38601" x="1978025" y="3003550"/>
          <p14:tracePt t="38613" x="1990725" y="3003550"/>
          <p14:tracePt t="38624" x="2003425" y="3003550"/>
          <p14:tracePt t="38639" x="2014538" y="3003550"/>
          <p14:tracePt t="38654" x="2027238" y="3003550"/>
          <p14:tracePt t="38670" x="2039938" y="3003550"/>
          <p14:tracePt t="38686" x="2065338" y="3003550"/>
          <p14:tracePt t="38710" x="2078038" y="3003550"/>
          <p14:tracePt t="38733" x="2090738" y="3003550"/>
          <p14:tracePt t="38759" x="2103438" y="3003550"/>
          <p14:tracePt t="38772" x="2116138" y="3003550"/>
          <p14:tracePt t="38794" x="2127250" y="3003550"/>
          <p14:tracePt t="38819" x="2139950" y="3003550"/>
          <p14:tracePt t="38844" x="2152650" y="3003550"/>
          <p14:tracePt t="38856" x="2165350" y="3003550"/>
          <p14:tracePt t="38868" x="2178050" y="3003550"/>
          <p14:tracePt t="39159" x="2190750" y="3003550"/>
          <p14:tracePt t="39183" x="2216150" y="3003550"/>
          <p14:tracePt t="39195" x="2239963" y="3003550"/>
          <p14:tracePt t="39206" x="2265363" y="2990850"/>
          <p14:tracePt t="39219" x="2303463" y="2990850"/>
          <p14:tracePt t="39233" x="2352675" y="2990850"/>
          <p14:tracePt t="39243" x="2403475" y="2990850"/>
          <p14:tracePt t="39258" x="2452688" y="2990850"/>
          <p14:tracePt t="39273" x="2541588" y="2990850"/>
          <p14:tracePt t="39290" x="2641600" y="2990850"/>
          <p14:tracePt t="39293" x="2754313" y="2990850"/>
          <p14:tracePt t="39305" x="2854325" y="2990850"/>
          <p14:tracePt t="39324" x="2992438" y="2990850"/>
          <p14:tracePt t="39338" x="3179763" y="2990850"/>
          <p14:tracePt t="39357" x="3492500" y="3028950"/>
          <p14:tracePt t="39372" x="3717925" y="3028950"/>
          <p14:tracePt t="39392" x="4256088" y="3078163"/>
          <p14:tracePt t="39406" x="4394200" y="3116263"/>
          <p14:tracePt t="39423" x="4468813" y="3141663"/>
          <p14:tracePt t="39439" x="4518025" y="3165475"/>
          <p14:tracePt t="39463" x="4518025" y="3178175"/>
          <p14:tracePt t="39862" x="4530725" y="3165475"/>
          <p14:tracePt t="39935" x="4543425" y="3165475"/>
          <p14:tracePt t="39983" x="4543425" y="3154363"/>
          <p14:tracePt t="40056" x="4543425" y="3141663"/>
          <p14:tracePt t="40068" x="4556125" y="3141663"/>
          <p14:tracePt t="40104" x="4568825" y="3141663"/>
          <p14:tracePt t="40117" x="4581525" y="3128963"/>
          <p14:tracePt t="40141" x="4594225" y="3116263"/>
          <p14:tracePt t="40153" x="4619625" y="3103563"/>
          <p14:tracePt t="40166" x="4630738" y="3103563"/>
          <p14:tracePt t="40176" x="4656138" y="3090863"/>
          <p14:tracePt t="40190" x="4668838" y="3078163"/>
          <p14:tracePt t="40206" x="4681538" y="3078163"/>
          <p14:tracePt t="40225" x="4732338" y="3054350"/>
          <p14:tracePt t="40240" x="4756150" y="3054350"/>
          <p14:tracePt t="40257" x="4768850" y="3041650"/>
          <p14:tracePt t="40273" x="4806950" y="3041650"/>
          <p14:tracePt t="40274" x="4832350" y="3028950"/>
          <p14:tracePt t="40293" x="4843463" y="3028950"/>
          <p14:tracePt t="40307" x="4868863" y="3016250"/>
          <p14:tracePt t="40324" x="4906963" y="3016250"/>
          <p14:tracePt t="40347" x="4932363" y="3003550"/>
          <p14:tracePt t="40371" x="4945063" y="3003550"/>
          <p14:tracePt t="40407" x="4968875" y="2990850"/>
          <p14:tracePt t="40711" x="4981575" y="2990850"/>
          <p14:tracePt t="40736" x="4994275" y="2990850"/>
          <p14:tracePt t="40760" x="5019675" y="2990850"/>
          <p14:tracePt t="40771" x="5032375" y="2990850"/>
          <p14:tracePt t="40783" x="5045075" y="2990850"/>
          <p14:tracePt t="40796" x="5068888" y="2990850"/>
          <p14:tracePt t="40810" x="5081588" y="2990850"/>
          <p14:tracePt t="40829" x="5106988" y="2990850"/>
          <p14:tracePt t="40842" x="5119688" y="2990850"/>
          <p14:tracePt t="40860" x="5181600" y="2978150"/>
          <p14:tracePt t="40876" x="5219700" y="2978150"/>
          <p14:tracePt t="40894" x="5307013" y="2965450"/>
          <p14:tracePt t="40910" x="5345113" y="2965450"/>
          <p14:tracePt t="40929" x="5394325" y="2965450"/>
          <p14:tracePt t="40943" x="5495925" y="2965450"/>
          <p14:tracePt t="40960" x="5545138" y="2965450"/>
          <p14:tracePt t="40976" x="5595938" y="2965450"/>
          <p14:tracePt t="40996" x="5695950" y="2965450"/>
          <p14:tracePt t="41010" x="5745163" y="2965450"/>
          <p14:tracePt t="41027" x="5908675" y="2965450"/>
          <p14:tracePt t="41044" x="5957888" y="2965450"/>
          <p14:tracePt t="41065" x="6021388" y="2965450"/>
          <p14:tracePt t="41077" x="6045200" y="2965450"/>
          <p14:tracePt t="41095" x="6057900" y="2965450"/>
          <p14:tracePt t="41354" x="6070600" y="2965450"/>
          <p14:tracePt t="41378" x="6083300" y="2965450"/>
          <p14:tracePt t="41403" x="6096000" y="2965450"/>
          <p14:tracePt t="41413" x="6108700" y="2965450"/>
          <p14:tracePt t="41438" x="6121400" y="2965450"/>
          <p14:tracePt t="41451" x="6134100" y="2965450"/>
          <p14:tracePt t="41464" x="6146800" y="2965450"/>
          <p14:tracePt t="41475" x="6157913" y="2965450"/>
          <p14:tracePt t="41500" x="6170613" y="2965450"/>
          <p14:tracePt t="41512" x="6183313" y="2965450"/>
          <p14:tracePt t="41523" x="6196013" y="2965450"/>
          <p14:tracePt t="41547" x="6196013" y="2952750"/>
          <p14:tracePt t="41572" x="6196013" y="2941638"/>
          <p14:tracePt t="41790" x="6208713" y="2941638"/>
          <p14:tracePt t="41827" x="6221413" y="2941638"/>
          <p14:tracePt t="41851" x="6246813" y="2941638"/>
          <p14:tracePt t="41874" x="6259513" y="2941638"/>
          <p14:tracePt t="41887" x="6283325" y="2941638"/>
          <p14:tracePt t="41899" x="6296025" y="2941638"/>
          <p14:tracePt t="41914" x="6321425" y="2941638"/>
          <p14:tracePt t="41930" x="6346825" y="2941638"/>
          <p14:tracePt t="41946" x="6383338" y="2941638"/>
          <p14:tracePt t="41948" x="6408738" y="2941638"/>
          <p14:tracePt t="41963" x="6434138" y="2941638"/>
          <p14:tracePt t="41979" x="6459538" y="2941638"/>
          <p14:tracePt t="41997" x="6483350" y="2941638"/>
          <p14:tracePt t="41999" x="6508750" y="2941638"/>
          <p14:tracePt t="42013" x="6546850" y="2941638"/>
          <p14:tracePt t="42031" x="6584950" y="2941638"/>
          <p14:tracePt t="42034" x="6608763" y="2941638"/>
          <p14:tracePt t="42047" x="6634163" y="2941638"/>
          <p14:tracePt t="42063" x="6659563" y="2941638"/>
          <p14:tracePt t="42081" x="6696075" y="2941638"/>
          <p14:tracePt t="42099" x="6708775" y="2941638"/>
          <p14:tracePt t="42113" x="6734175" y="2941638"/>
          <p14:tracePt t="42132" x="6759575" y="2941638"/>
          <p14:tracePt t="42147" x="6772275" y="2941638"/>
          <p14:tracePt t="42190" x="6772275" y="2928938"/>
          <p14:tracePt t="42204" x="6772275" y="2916238"/>
          <p14:tracePt t="49624" x="6759575" y="2916238"/>
          <p14:tracePt t="49635" x="6759575" y="2903538"/>
          <p14:tracePt t="49655" x="6746875" y="2890838"/>
          <p14:tracePt t="49663" x="6734175" y="2890838"/>
          <p14:tracePt t="49674" x="6734175" y="2878138"/>
          <p14:tracePt t="49686" x="6721475" y="2878138"/>
          <p14:tracePt t="49699" x="6721475" y="2865438"/>
          <p14:tracePt t="49717" x="6708775" y="2852738"/>
          <p14:tracePt t="49734" x="6696075" y="2852738"/>
          <p14:tracePt t="49758" x="6684963" y="2852738"/>
          <p14:tracePt t="49770" x="6672263" y="2852738"/>
          <p14:tracePt t="49786" x="6659563" y="2852738"/>
          <p14:tracePt t="49806" x="6646863" y="2852738"/>
          <p14:tracePt t="49818" x="6634163" y="2852738"/>
          <p14:tracePt t="49842" x="6621463" y="2852738"/>
          <p14:tracePt t="49855" x="6621463" y="2865438"/>
          <p14:tracePt t="49868" x="6608763" y="2865438"/>
          <p14:tracePt t="49883" x="6596063" y="2878138"/>
          <p14:tracePt t="49900" x="6584950" y="2890838"/>
          <p14:tracePt t="49918" x="6559550" y="2916238"/>
          <p14:tracePt t="49933" x="6534150" y="2928938"/>
          <p14:tracePt t="49952" x="6508750" y="2952750"/>
          <p14:tracePt t="49967" x="6483350" y="2952750"/>
          <p14:tracePt t="49984" x="6483350" y="2965450"/>
          <p14:tracePt t="50001" x="6459538" y="2990850"/>
          <p14:tracePt t="50036" x="6459538" y="3003550"/>
          <p14:tracePt t="50316" x="6459538" y="3016250"/>
          <p14:tracePt t="50328" x="6446838" y="3016250"/>
          <p14:tracePt t="50340" x="6434138" y="3028950"/>
          <p14:tracePt t="50352" x="6408738" y="3041650"/>
          <p14:tracePt t="50368" x="6370638" y="3065463"/>
          <p14:tracePt t="50385" x="6308725" y="3103563"/>
          <p14:tracePt t="50388" x="6221413" y="3165475"/>
          <p14:tracePt t="50401" x="6108700" y="3216275"/>
          <p14:tracePt t="50419" x="5995988" y="3267075"/>
          <p14:tracePt t="50435" x="5821363" y="3328988"/>
          <p14:tracePt t="50439" x="5683250" y="3367088"/>
          <p14:tracePt t="50452" x="5570538" y="3403600"/>
          <p14:tracePt t="50468" x="5483225" y="3429000"/>
          <p14:tracePt t="50489" x="5345113" y="3467100"/>
          <p14:tracePt t="50502" x="5294313" y="3467100"/>
          <p14:tracePt t="50519" x="5245100" y="3467100"/>
          <p14:tracePt t="50523" x="5219700" y="3467100"/>
          <p14:tracePt t="50535" x="5194300" y="3467100"/>
          <p14:tracePt t="50551" x="5181600" y="3467100"/>
          <p14:tracePt t="50569" x="5170488" y="3467100"/>
          <p14:tracePt t="50861" x="5157788" y="3467100"/>
          <p14:tracePt t="50873" x="5132388" y="3467100"/>
          <p14:tracePt t="50888" x="5106988" y="3467100"/>
          <p14:tracePt t="50897" x="5081588" y="3467100"/>
          <p14:tracePt t="50909" x="5032375" y="3479800"/>
          <p14:tracePt t="50927" x="4956175" y="3479800"/>
          <p14:tracePt t="50935" x="4881563" y="3479800"/>
          <p14:tracePt t="50954" x="4819650" y="3479800"/>
          <p14:tracePt t="50970" x="4768850" y="3490913"/>
          <p14:tracePt t="50971" x="4719638" y="3490913"/>
          <p14:tracePt t="50987" x="4656138" y="3490913"/>
          <p14:tracePt t="51003" x="4594225" y="3490913"/>
          <p14:tracePt t="51020" x="4506913" y="3490913"/>
          <p14:tracePt t="51036" x="4481513" y="3490913"/>
          <p14:tracePt t="51058" x="4443413" y="3479800"/>
          <p14:tracePt t="51069" x="4418013" y="3467100"/>
          <p14:tracePt t="51087" x="4406900" y="3454400"/>
          <p14:tracePt t="51104" x="4356100" y="3429000"/>
          <p14:tracePt t="51121" x="4343400" y="3429000"/>
          <p14:tracePt t="51135" x="4318000" y="3403600"/>
          <p14:tracePt t="51154" x="4294188" y="3378200"/>
          <p14:tracePt t="51169" x="4281488" y="3378200"/>
          <p14:tracePt t="51188" x="4268788" y="3354388"/>
          <p14:tracePt t="51190" x="4256088" y="3354388"/>
          <p14:tracePt t="51203" x="4243388" y="3328988"/>
          <p14:tracePt t="51220" x="4230688" y="3328988"/>
          <p14:tracePt t="51237" x="4205288" y="3290888"/>
          <p14:tracePt t="51253" x="4192588" y="3290888"/>
          <p14:tracePt t="51269" x="4181475" y="3278188"/>
          <p14:tracePt t="51290" x="4168775" y="3254375"/>
          <p14:tracePt t="51303" x="4156075" y="3254375"/>
          <p14:tracePt t="51321" x="4156075" y="3241675"/>
          <p14:tracePt t="51337" x="4143375" y="3216275"/>
          <p14:tracePt t="51735" x="4143375" y="3203575"/>
          <p14:tracePt t="51772" x="4143375" y="3190875"/>
          <p14:tracePt t="51784" x="4143375" y="3178175"/>
          <p14:tracePt t="51819" x="4143375" y="3165475"/>
          <p14:tracePt t="51844" x="4143375" y="3154363"/>
          <p14:tracePt t="51868" x="4143375" y="3141663"/>
          <p14:tracePt t="51880" x="4143375" y="3128963"/>
          <p14:tracePt t="51894" x="4143375" y="3116263"/>
          <p14:tracePt t="51918" x="4143375" y="3090863"/>
          <p14:tracePt t="51929" x="4143375" y="3078163"/>
          <p14:tracePt t="51953" x="4143375" y="3054350"/>
          <p14:tracePt t="51965" x="4143375" y="3041650"/>
          <p14:tracePt t="51990" x="4143375" y="3028950"/>
          <p14:tracePt t="52001" x="4143375" y="3016250"/>
          <p14:tracePt t="52038" x="4143375" y="3003550"/>
          <p14:tracePt t="52050" x="4143375" y="2990850"/>
          <p14:tracePt t="52074" x="4143375" y="2978150"/>
          <p14:tracePt t="52086" x="4143375" y="2965450"/>
          <p14:tracePt t="52123" x="4143375" y="2952750"/>
          <p14:tracePt t="52135" x="4156075" y="2952750"/>
          <p14:tracePt t="52208" x="4168775" y="2952750"/>
          <p14:tracePt t="52257" x="4181475" y="2952750"/>
          <p14:tracePt t="52390" x="4192588" y="2952750"/>
          <p14:tracePt t="52414" x="4205288" y="2952750"/>
          <p14:tracePt t="52439" x="4217988" y="2952750"/>
          <p14:tracePt t="52462" x="4243388" y="2952750"/>
          <p14:tracePt t="52475" x="4256088" y="2952750"/>
          <p14:tracePt t="52486" x="4268788" y="2952750"/>
          <p14:tracePt t="52499" x="4281488" y="2952750"/>
          <p14:tracePt t="52524" x="4294188" y="2952750"/>
          <p14:tracePt t="52547" x="4305300" y="2952750"/>
          <p14:tracePt t="52560" x="4318000" y="2952750"/>
          <p14:tracePt t="52596" x="4330700" y="2952750"/>
          <p14:tracePt t="52643" x="4330700" y="2965450"/>
          <p14:tracePt t="52657" x="4343400" y="2965450"/>
          <p14:tracePt t="53796" x="4368800" y="2965450"/>
          <p14:tracePt t="53820" x="4394200" y="2965450"/>
          <p14:tracePt t="53833" x="4406900" y="2965450"/>
          <p14:tracePt t="53844" x="4443413" y="2978150"/>
          <p14:tracePt t="53857" x="4468813" y="2978150"/>
          <p14:tracePt t="53870" x="4506913" y="2990850"/>
          <p14:tracePt t="53881" x="4556125" y="3016250"/>
          <p14:tracePt t="53896" x="4606925" y="3041650"/>
          <p14:tracePt t="53910" x="4656138" y="3065463"/>
          <p14:tracePt t="53928" x="4794250" y="3128963"/>
          <p14:tracePt t="53943" x="4868863" y="3154363"/>
          <p14:tracePt t="53962" x="4968875" y="3178175"/>
          <p14:tracePt t="53978" x="5045075" y="3216275"/>
          <p14:tracePt t="53979" x="5106988" y="3228975"/>
          <p14:tracePt t="53994" x="5194300" y="3254375"/>
          <p14:tracePt t="54011" x="5270500" y="3278188"/>
          <p14:tracePt t="54013" x="5370513" y="3290888"/>
          <p14:tracePt t="54030" x="5445125" y="3290888"/>
          <p14:tracePt t="54044" x="5483225" y="3290888"/>
          <p14:tracePt t="54067" x="5519738" y="3278188"/>
          <p14:tracePt t="54306" x="5519738" y="3267075"/>
          <p14:tracePt t="54318" x="5519738" y="3254375"/>
          <p14:tracePt t="54333" x="5495925" y="3228975"/>
          <p14:tracePt t="54344" x="5483225" y="3216275"/>
          <p14:tracePt t="54363" x="5457825" y="3178175"/>
          <p14:tracePt t="54366" x="5445125" y="3154363"/>
          <p14:tracePt t="54379" x="5419725" y="3128963"/>
          <p14:tracePt t="54396" x="5394325" y="3103563"/>
          <p14:tracePt t="54412" x="5383213" y="3078163"/>
          <p14:tracePt t="54414" x="5357813" y="3065463"/>
          <p14:tracePt t="54431" x="5332413" y="3028950"/>
          <p14:tracePt t="54445" x="5319713" y="3003550"/>
          <p14:tracePt t="54463" x="5281613" y="2952750"/>
          <p14:tracePt t="54479" x="5257800" y="2916238"/>
          <p14:tracePt t="54497" x="5245100" y="2903538"/>
          <p14:tracePt t="54500" x="5245100" y="2890838"/>
          <p14:tracePt t="54513" x="5232400" y="2878138"/>
          <p14:tracePt t="54529" x="5219700" y="2865438"/>
          <p14:tracePt t="54544" x="5219700" y="2852738"/>
          <p14:tracePt t="54564" x="5219700" y="2840038"/>
          <p14:tracePt t="54579" x="5207000" y="2840038"/>
          <p14:tracePt t="54597" x="5207000" y="2828925"/>
          <p14:tracePt t="54612" x="5194300" y="2828925"/>
          <p14:tracePt t="55082" x="5207000" y="2828925"/>
          <p14:tracePt t="55142" x="5219700" y="2828925"/>
          <p14:tracePt t="55166" x="5232400" y="2828925"/>
          <p14:tracePt t="55203" x="5245100" y="2840038"/>
          <p14:tracePt t="55227" x="5257800" y="2840038"/>
          <p14:tracePt t="55252" x="5270500" y="2852738"/>
          <p14:tracePt t="55266" x="5281613" y="2865438"/>
          <p14:tracePt t="55275" x="5294313" y="2865438"/>
          <p14:tracePt t="55301" x="5307013" y="2878138"/>
          <p14:tracePt t="55314" x="5319713" y="2890838"/>
          <p14:tracePt t="55336" x="5332413" y="2916238"/>
          <p14:tracePt t="55360" x="5345113" y="2941638"/>
          <p14:tracePt t="55372" x="5357813" y="2941638"/>
          <p14:tracePt t="55384" x="5357813" y="2952750"/>
          <p14:tracePt t="55399" x="5357813" y="2978150"/>
          <p14:tracePt t="55414" x="5370513" y="2978150"/>
          <p14:tracePt t="55434" x="5370513" y="2990850"/>
          <p14:tracePt t="55436" x="5383213" y="3016250"/>
          <p14:tracePt t="55447" x="5383213" y="3028950"/>
          <p14:tracePt t="55465" x="5383213" y="3041650"/>
          <p14:tracePt t="55482" x="5383213" y="3065463"/>
          <p14:tracePt t="55500" x="5383213" y="3078163"/>
          <p14:tracePt t="55514" x="5383213" y="3103563"/>
          <p14:tracePt t="55516" x="5383213" y="3116263"/>
          <p14:tracePt t="55534" x="5383213" y="3141663"/>
          <p14:tracePt t="55547" x="5383213" y="3154363"/>
          <p14:tracePt t="55565" x="5383213" y="3165475"/>
          <p14:tracePt t="55568" x="5383213" y="3178175"/>
          <p14:tracePt t="55591" x="5383213" y="3190875"/>
          <p14:tracePt t="56100" x="5383213" y="3178175"/>
          <p14:tracePt t="56124" x="5383213" y="3165475"/>
          <p14:tracePt t="56140" x="5383213" y="3141663"/>
          <p14:tracePt t="56150" x="5370513" y="3128963"/>
          <p14:tracePt t="56161" x="5370513" y="3116263"/>
          <p14:tracePt t="56172" x="5370513" y="3090863"/>
          <p14:tracePt t="56184" x="5370513" y="3078163"/>
          <p14:tracePt t="56200" x="5370513" y="3065463"/>
          <p14:tracePt t="56216" x="5357813" y="3041650"/>
          <p14:tracePt t="56235" x="5357813" y="3028950"/>
          <p14:tracePt t="56249" x="5345113" y="3016250"/>
          <p14:tracePt t="56268" x="5345113" y="3003550"/>
          <p14:tracePt t="56274" x="5345113" y="2990850"/>
          <p14:tracePt t="56284" x="5345113" y="2978150"/>
          <p14:tracePt t="56307" x="5345113" y="2965450"/>
          <p14:tracePt t="56318" x="5345113" y="2952750"/>
          <p14:tracePt t="56355" x="5345113" y="2941638"/>
          <p14:tracePt t="56427" x="5345113" y="2928938"/>
          <p14:tracePt t="58683" x="5357813" y="2928938"/>
          <p14:tracePt t="58695" x="5383213" y="2928938"/>
          <p14:tracePt t="58709" x="5407025" y="2928938"/>
          <p14:tracePt t="58719" x="5432425" y="2928938"/>
          <p14:tracePt t="58731" x="5445125" y="2928938"/>
          <p14:tracePt t="58744" x="5470525" y="2928938"/>
          <p14:tracePt t="58757" x="5483225" y="2928938"/>
          <p14:tracePt t="58776" x="5519738" y="2928938"/>
          <p14:tracePt t="58780" x="5557838" y="2928938"/>
          <p14:tracePt t="58792" x="5595938" y="2928938"/>
          <p14:tracePt t="58806" x="5632450" y="2941638"/>
          <p14:tracePt t="58824" x="5670550" y="2941638"/>
          <p14:tracePt t="58842" x="5757863" y="2978150"/>
          <p14:tracePt t="58857" x="5832475" y="3003550"/>
          <p14:tracePt t="58876" x="5995988" y="3054350"/>
          <p14:tracePt t="58889" x="6070600" y="3078163"/>
          <p14:tracePt t="58909" x="6146800" y="3116263"/>
          <p14:tracePt t="58924" x="6234113" y="3141663"/>
          <p14:tracePt t="58926" x="6346825" y="3165475"/>
          <p14:tracePt t="58940" x="6434138" y="3190875"/>
          <p14:tracePt t="58957" x="6483350" y="3190875"/>
          <p14:tracePt t="58976" x="6508750" y="3190875"/>
          <p14:tracePt t="59204" x="6521450" y="3190875"/>
          <p14:tracePt t="59216" x="6546850" y="3190875"/>
          <p14:tracePt t="59229" x="6559550" y="3178175"/>
          <p14:tracePt t="59246" x="6584950" y="3178175"/>
          <p14:tracePt t="59258" x="6621463" y="3165475"/>
          <p14:tracePt t="59275" x="6684963" y="3154363"/>
          <p14:tracePt t="59290" x="6746875" y="3141663"/>
          <p14:tracePt t="59308" x="6772275" y="3128963"/>
          <p14:tracePt t="59326" x="6834188" y="3116263"/>
          <p14:tracePt t="59343" x="6872288" y="3103563"/>
          <p14:tracePt t="59357" x="6897688" y="3103563"/>
          <p14:tracePt t="59375" x="6946900" y="3090863"/>
          <p14:tracePt t="59390" x="6959600" y="3090863"/>
          <p14:tracePt t="59407" x="6985000" y="3078163"/>
          <p14:tracePt t="59423" x="7010400" y="3078163"/>
          <p14:tracePt t="60283" x="7010400" y="3065463"/>
          <p14:tracePt t="60295" x="7010400" y="3054350"/>
          <p14:tracePt t="60308" x="7010400" y="3041650"/>
          <p14:tracePt t="60333" x="7010400" y="3016250"/>
          <p14:tracePt t="60346" x="7021513" y="3016250"/>
          <p14:tracePt t="60356" x="7034213" y="3003550"/>
          <p14:tracePt t="60369" x="7059613" y="3003550"/>
          <p14:tracePt t="60381" x="7072313" y="3003550"/>
          <p14:tracePt t="60393" x="7085013" y="3003550"/>
          <p14:tracePt t="60411" x="7110413" y="3003550"/>
          <p14:tracePt t="60428" x="7123113" y="3003550"/>
          <p14:tracePt t="60429" x="7134225" y="3003550"/>
          <p14:tracePt t="60444" x="7146925" y="3003550"/>
          <p14:tracePt t="60551" x="7159625" y="3003550"/>
          <p14:tracePt t="60575" x="7172325" y="3003550"/>
          <p14:tracePt t="60587" x="7185025" y="3003550"/>
          <p14:tracePt t="60599" x="7197725" y="3003550"/>
          <p14:tracePt t="60623" x="7223125" y="2990850"/>
          <p14:tracePt t="65560" x="7223125" y="2978150"/>
          <p14:tracePt t="65608" x="7235825" y="2978150"/>
          <p14:tracePt t="65632" x="7246938" y="2978150"/>
          <p14:tracePt t="65658" x="7259638" y="2978150"/>
          <p14:tracePt t="65681" x="7272338" y="2978150"/>
          <p14:tracePt t="65696" x="7285038" y="2978150"/>
          <p14:tracePt t="66105" x="7297738" y="2978150"/>
          <p14:tracePt t="66130" x="7323138" y="2978150"/>
          <p14:tracePt t="66143" x="7335838" y="2978150"/>
          <p14:tracePt t="66167" x="7359650" y="2978150"/>
          <p14:tracePt t="66189" x="7372350" y="2978150"/>
          <p14:tracePt t="66202" x="7372350" y="2965450"/>
          <p14:tracePt t="66227" x="7372350" y="2952750"/>
          <p14:tracePt t="66238" x="7372350" y="2941638"/>
          <p14:tracePt t="66250" x="7372350" y="2916238"/>
          <p14:tracePt t="66264" x="7372350" y="2890838"/>
          <p14:tracePt t="66276" x="7372350" y="2852738"/>
          <p14:tracePt t="66295" x="7372350" y="2790825"/>
          <p14:tracePt t="66300" x="7372350" y="2678113"/>
          <p14:tracePt t="66310" x="7372350" y="2552700"/>
          <p14:tracePt t="66327" x="7385050" y="2414588"/>
          <p14:tracePt t="66342" x="7397750" y="2278063"/>
          <p14:tracePt t="66360" x="7423150" y="1965325"/>
          <p14:tracePt t="66375" x="7435850" y="1852613"/>
          <p14:tracePt t="66394" x="7459663" y="1727200"/>
          <p14:tracePt t="66395" x="7472363" y="1639888"/>
          <p14:tracePt t="66408" x="7472363" y="1563688"/>
          <p14:tracePt t="66426" x="7472363" y="1514475"/>
          <p14:tracePt t="66442" x="7485063" y="1489075"/>
          <p14:tracePt t="66459" x="7485063" y="1476375"/>
          <p14:tracePt t="66517" x="7485063" y="1489075"/>
          <p14:tracePt t="66529" x="7485063" y="1501775"/>
          <p14:tracePt t="66870" x="7472363" y="1501775"/>
          <p14:tracePt t="66894" x="7459663" y="1501775"/>
          <p14:tracePt t="66906" x="7435850" y="1501775"/>
          <p14:tracePt t="66918" x="7397750" y="1501775"/>
          <p14:tracePt t="66931" x="7359650" y="1501775"/>
          <p14:tracePt t="66944" x="7335838" y="1501775"/>
          <p14:tracePt t="66963" x="7323138" y="1501775"/>
          <p14:tracePt t="66965" x="7297738" y="1501775"/>
          <p14:tracePt t="66981" x="7272338" y="1501775"/>
          <p14:tracePt t="66994" x="7246938" y="1501775"/>
          <p14:tracePt t="67011" x="7223125" y="1501775"/>
          <p14:tracePt t="67014" x="7185025" y="1501775"/>
          <p14:tracePt t="67028" x="7172325" y="1501775"/>
          <p14:tracePt t="67044" x="7146925" y="1501775"/>
          <p14:tracePt t="67062" x="7110413" y="1501775"/>
          <p14:tracePt t="67079" x="7097713" y="1501775"/>
          <p14:tracePt t="67094" x="7085013" y="1501775"/>
          <p14:tracePt t="67111" x="7072313" y="1514475"/>
          <p14:tracePt t="67269" x="7085013" y="1514475"/>
          <p14:tracePt t="67294" x="7097713" y="1514475"/>
          <p14:tracePt t="67330" x="7110413" y="1514475"/>
          <p14:tracePt t="67354" x="7123113" y="1514475"/>
          <p14:tracePt t="67367" x="7134225" y="1514475"/>
          <p14:tracePt t="67378" x="7146925" y="1527175"/>
          <p14:tracePt t="67390" x="7159625" y="1527175"/>
          <p14:tracePt t="67403" x="7172325" y="1527175"/>
          <p14:tracePt t="67413" x="7197725" y="1539875"/>
          <p14:tracePt t="67438" x="7210425" y="1552575"/>
          <p14:tracePt t="67450" x="7235825" y="1552575"/>
          <p14:tracePt t="67463" x="7246938" y="1563688"/>
          <p14:tracePt t="67478" x="7259638" y="1576388"/>
          <p14:tracePt t="67496" x="7272338" y="1576388"/>
          <p14:tracePt t="67513" x="7297738" y="1601788"/>
          <p14:tracePt t="67529" x="7310438" y="1601788"/>
          <p14:tracePt t="67545" x="7323138" y="1614488"/>
          <p14:tracePt t="67563" x="7323138" y="1627188"/>
          <p14:tracePt t="67888" x="7323138" y="1639888"/>
          <p14:tracePt t="67926" x="7323138" y="1652588"/>
          <p14:tracePt t="67960" x="7323138" y="1663700"/>
          <p14:tracePt t="67985" x="7323138" y="1676400"/>
          <p14:tracePt t="68034" x="7323138" y="1689100"/>
          <p14:tracePt t="68070" x="7323138" y="1701800"/>
          <p14:tracePt t="68093" x="7323138" y="1714500"/>
          <p14:tracePt t="68105" x="7323138" y="1727200"/>
          <p14:tracePt t="68134" x="7323138" y="1739900"/>
          <p14:tracePt t="68167" x="7323138" y="1752600"/>
          <p14:tracePt t="68204" x="7323138" y="1765300"/>
          <p14:tracePt t="68215" x="7323138" y="1776413"/>
          <p14:tracePt t="68226" x="7323138" y="1789113"/>
          <p14:tracePt t="68240" x="7335838" y="1789113"/>
          <p14:tracePt t="68250" x="7335838" y="1814513"/>
          <p14:tracePt t="68265" x="7359650" y="1839913"/>
          <p14:tracePt t="68281" x="7359650" y="1852613"/>
          <p14:tracePt t="68298" x="7385050" y="1889125"/>
          <p14:tracePt t="68302" x="7397750" y="1901825"/>
          <p14:tracePt t="68314" x="7397750" y="1927225"/>
          <p14:tracePt t="68332" x="7423150" y="1952625"/>
          <p14:tracePt t="68349" x="7435850" y="1989138"/>
          <p14:tracePt t="68366" x="7448550" y="2014538"/>
          <p14:tracePt t="68381" x="7459663" y="2039938"/>
          <p14:tracePt t="68400" x="7472363" y="2052638"/>
          <p14:tracePt t="68749" x="7472363" y="2065338"/>
          <p14:tracePt t="68761" x="7472363" y="2078038"/>
          <p14:tracePt t="68774" x="7472363" y="2089150"/>
          <p14:tracePt t="68785" x="7472363" y="2101850"/>
          <p14:tracePt t="68798" x="7472363" y="2114550"/>
          <p14:tracePt t="68816" x="7472363" y="2152650"/>
          <p14:tracePt t="68835" x="7472363" y="2227263"/>
          <p14:tracePt t="68849" x="7472363" y="2290763"/>
          <p14:tracePt t="68867" x="7472363" y="2339975"/>
          <p14:tracePt t="68871" x="7472363" y="2390775"/>
          <p14:tracePt t="68884" x="7472363" y="2439988"/>
          <p14:tracePt t="68900" x="7472363" y="2490788"/>
          <p14:tracePt t="68917" x="7472363" y="2540000"/>
          <p14:tracePt t="68919" x="7472363" y="2578100"/>
          <p14:tracePt t="68935" x="7472363" y="2616200"/>
          <p14:tracePt t="68949" x="7472363" y="2640013"/>
          <p14:tracePt t="68969" x="7472363" y="2690813"/>
          <p14:tracePt t="68983" x="7472363" y="2716213"/>
          <p14:tracePt t="69000" x="7472363" y="2728913"/>
          <p14:tracePt t="69017" x="7472363" y="2765425"/>
          <p14:tracePt t="69040" x="7472363" y="2778125"/>
          <p14:tracePt t="69064" x="7472363" y="2790825"/>
          <p14:tracePt t="69112" x="7472363" y="2778125"/>
          <p14:tracePt t="69368" x="7448550" y="2778125"/>
          <p14:tracePt t="69379" x="7435850" y="2790825"/>
          <p14:tracePt t="69391" x="7397750" y="2816225"/>
          <p14:tracePt t="69404" x="7348538" y="2840038"/>
          <p14:tracePt t="69417" x="7272338" y="2890838"/>
          <p14:tracePt t="69435" x="7159625" y="2978150"/>
          <p14:tracePt t="69452" x="6859588" y="3190875"/>
          <p14:tracePt t="69468" x="6721475" y="3290888"/>
          <p14:tracePt t="69484" x="6559550" y="3403600"/>
          <p14:tracePt t="69501" x="6221413" y="3616325"/>
          <p14:tracePt t="69518" x="6108700" y="3692525"/>
          <p14:tracePt t="69537" x="5908675" y="3803650"/>
          <p14:tracePt t="69551" x="5832475" y="3854450"/>
          <p14:tracePt t="69569" x="5783263" y="3879850"/>
          <p14:tracePt t="69574" x="5745163" y="3879850"/>
          <p14:tracePt t="69610" x="5745163" y="3867150"/>
          <p14:tracePt t="69804" x="5732463" y="3867150"/>
          <p14:tracePt t="69815" x="5708650" y="3867150"/>
          <p14:tracePt t="69828" x="5683250" y="3867150"/>
          <p14:tracePt t="69840" x="5645150" y="3867150"/>
          <p14:tracePt t="69853" x="5583238" y="3854450"/>
          <p14:tracePt t="69869" x="5483225" y="3854450"/>
          <p14:tracePt t="69885" x="5307013" y="3841750"/>
          <p14:tracePt t="69887" x="5145088" y="3841750"/>
          <p14:tracePt t="69903" x="4919663" y="3841750"/>
          <p14:tracePt t="69919" x="4643438" y="3841750"/>
          <p14:tracePt t="69937" x="4430713" y="3841750"/>
          <p14:tracePt t="69952" x="4017963" y="3841750"/>
          <p14:tracePt t="69969" x="3843338" y="3841750"/>
          <p14:tracePt t="69974" x="3692525" y="3841750"/>
          <p14:tracePt t="69988" x="3554413" y="3841750"/>
          <p14:tracePt t="70003" x="3429000" y="3841750"/>
          <p14:tracePt t="70019" x="3305175" y="3841750"/>
          <p14:tracePt t="70021" x="3205163" y="3829050"/>
          <p14:tracePt t="70036" x="3154363" y="3816350"/>
          <p14:tracePt t="70053" x="3116263" y="3803650"/>
          <p14:tracePt t="70072" x="3092450" y="3792538"/>
          <p14:tracePt t="70086" x="3092450" y="3779838"/>
          <p14:tracePt t="70313" x="3079750" y="3779838"/>
          <p14:tracePt t="70325" x="3054350" y="3779838"/>
          <p14:tracePt t="70339" x="3041650" y="3767138"/>
          <p14:tracePt t="70349" x="3016250" y="3767138"/>
          <p14:tracePt t="70361" x="2979738" y="3767138"/>
          <p14:tracePt t="70374" x="2916238" y="3767138"/>
          <p14:tracePt t="70386" x="2841625" y="3767138"/>
          <p14:tracePt t="70404" x="2754313" y="3754438"/>
          <p14:tracePt t="70420" x="2690813" y="3754438"/>
          <p14:tracePt t="70422" x="2590800" y="3754438"/>
          <p14:tracePt t="70438" x="2490788" y="3754438"/>
          <p14:tracePt t="70454" x="2390775" y="3754438"/>
          <p14:tracePt t="70473" x="2216150" y="3754438"/>
          <p14:tracePt t="70487" x="2139950" y="3754438"/>
          <p14:tracePt t="70504" x="2039938" y="3754438"/>
          <p14:tracePt t="70507" x="1952625" y="3754438"/>
          <p14:tracePt t="70521" x="1852613" y="3767138"/>
          <p14:tracePt t="70538" x="1778000" y="3767138"/>
          <p14:tracePt t="70554" x="1727200" y="3767138"/>
          <p14:tracePt t="70555" x="1677988" y="3767138"/>
          <p14:tracePt t="70572" x="1639888" y="3767138"/>
          <p14:tracePt t="70587" x="1601788" y="3767138"/>
          <p14:tracePt t="70606" x="1565275" y="3767138"/>
          <p14:tracePt t="70621" x="1552575" y="3767138"/>
          <p14:tracePt t="70638" x="1539875" y="3767138"/>
          <p14:tracePt t="70883" x="1552575" y="3767138"/>
          <p14:tracePt t="70908" x="1565275" y="3767138"/>
          <p14:tracePt t="70920" x="1601788" y="3767138"/>
          <p14:tracePt t="70932" x="1627188" y="3767138"/>
          <p14:tracePt t="70944" x="1677988" y="3767138"/>
          <p14:tracePt t="70957" x="1727200" y="3767138"/>
          <p14:tracePt t="70972" x="1778000" y="3767138"/>
          <p14:tracePt t="70988" x="1814513" y="3767138"/>
          <p14:tracePt t="71005" x="1952625" y="3779838"/>
          <p14:tracePt t="71022" x="2014538" y="3792538"/>
          <p14:tracePt t="71039" x="2103438" y="3803650"/>
          <p14:tracePt t="71042" x="2152650" y="3803650"/>
          <p14:tracePt t="71055" x="2216150" y="3816350"/>
          <p14:tracePt t="71074" x="2239963" y="3829050"/>
          <p14:tracePt t="71076" x="2265363" y="3829050"/>
          <p14:tracePt t="71089" x="2290763" y="3829050"/>
          <p14:tracePt t="71107" x="2303463" y="3829050"/>
          <p14:tracePt t="71319" x="2328863" y="3829050"/>
          <p14:tracePt t="71344" x="2352675" y="3829050"/>
          <p14:tracePt t="71356" x="2378075" y="3829050"/>
          <p14:tracePt t="71368" x="2416175" y="3829050"/>
          <p14:tracePt t="71381" x="2441575" y="3829050"/>
          <p14:tracePt t="71392" x="2478088" y="3829050"/>
          <p14:tracePt t="71406" x="2503488" y="3829050"/>
          <p14:tracePt t="71423" x="2516188" y="3829050"/>
          <p14:tracePt t="71443" x="2565400" y="3829050"/>
          <p14:tracePt t="71456" x="2590800" y="3829050"/>
          <p14:tracePt t="71474" x="2628900" y="3829050"/>
          <p14:tracePt t="71478" x="2678113" y="3829050"/>
          <p14:tracePt t="71491" x="2741613" y="3829050"/>
          <p14:tracePt t="71508" x="2778125" y="3829050"/>
          <p14:tracePt t="71526" x="2841625" y="3829050"/>
          <p14:tracePt t="71540" x="2879725" y="3829050"/>
          <p14:tracePt t="71556" x="2903538" y="3841750"/>
          <p14:tracePt t="71574" x="2967038" y="3841750"/>
          <p14:tracePt t="71590" x="2992438" y="3841750"/>
          <p14:tracePt t="71607" x="3016250" y="3841750"/>
          <p14:tracePt t="71625" x="3041650" y="3841750"/>
          <p14:tracePt t="71842" x="3054350" y="3841750"/>
          <p14:tracePt t="71865" x="3067050" y="3841750"/>
          <p14:tracePt t="71879" x="3092450" y="3841750"/>
          <p14:tracePt t="71889" x="3116263" y="3841750"/>
          <p14:tracePt t="71901" x="3141663" y="3841750"/>
          <p14:tracePt t="71914" x="3179763" y="3841750"/>
          <p14:tracePt t="71927" x="3228975" y="3841750"/>
          <p14:tracePt t="71943" x="3267075" y="3841750"/>
          <p14:tracePt t="71957" x="3317875" y="3841750"/>
          <p14:tracePt t="71982" x="3405188" y="3841750"/>
          <p14:tracePt t="71991" x="3454400" y="3829050"/>
          <p14:tracePt t="72009" x="3505200" y="3829050"/>
          <p14:tracePt t="72012" x="3567113" y="3829050"/>
          <p14:tracePt t="72024" x="3617913" y="3829050"/>
          <p14:tracePt t="72042" x="3654425" y="3829050"/>
          <p14:tracePt t="72059" x="3717925" y="3829050"/>
          <p14:tracePt t="72074" x="3730625" y="3829050"/>
          <p14:tracePt t="72091" x="3756025" y="3816350"/>
          <p14:tracePt t="72109" x="3779838" y="3816350"/>
          <p14:tracePt t="72124" x="3792538" y="3792538"/>
          <p14:tracePt t="72142" x="3805238" y="3792538"/>
          <p14:tracePt t="72350" x="3805238" y="3779838"/>
          <p14:tracePt t="72376" x="3817938" y="3779838"/>
          <p14:tracePt t="72399" x="3830638" y="3779838"/>
          <p14:tracePt t="72411" x="3843338" y="3779838"/>
          <p14:tracePt t="72423" x="3867150" y="3779838"/>
          <p14:tracePt t="72435" x="3879850" y="3779838"/>
          <p14:tracePt t="72448" x="3892550" y="3779838"/>
          <p14:tracePt t="72460" x="3930650" y="3779838"/>
          <p14:tracePt t="72476" x="3943350" y="3779838"/>
          <p14:tracePt t="72492" x="3968750" y="3779838"/>
          <p14:tracePt t="72494" x="3992563" y="3779838"/>
          <p14:tracePt t="72509" x="4017963" y="3779838"/>
          <p14:tracePt t="72528" x="4043363" y="3779838"/>
          <p14:tracePt t="72541" x="4092575" y="3779838"/>
          <p14:tracePt t="72557" x="4217988" y="3779838"/>
          <p14:tracePt t="72575" x="4268788" y="3779838"/>
          <p14:tracePt t="72591" x="4356100" y="3779838"/>
          <p14:tracePt t="72608" x="4394200" y="3779838"/>
          <p14:tracePt t="72625" x="4418013" y="3779838"/>
          <p14:tracePt t="72642" x="4481513" y="3779838"/>
          <p14:tracePt t="72658" x="4518025" y="3792538"/>
          <p14:tracePt t="72675" x="4543425" y="3792538"/>
          <p14:tracePt t="72677" x="4556125" y="3792538"/>
          <p14:tracePt t="72692" x="4581525" y="3792538"/>
          <p14:tracePt t="72709" x="4606925" y="3792538"/>
          <p14:tracePt t="72725" x="4643438" y="3803650"/>
          <p14:tracePt t="72743" x="4656138" y="3803650"/>
          <p14:tracePt t="72758" x="4681538" y="3803650"/>
          <p14:tracePt t="72776" x="4706938" y="3816350"/>
          <p14:tracePt t="72792" x="4719638" y="3816350"/>
          <p14:tracePt t="72811" x="4743450" y="3816350"/>
          <p14:tracePt t="72994" x="4756150" y="3816350"/>
          <p14:tracePt t="73017" x="4768850" y="3816350"/>
          <p14:tracePt t="73042" x="4781550" y="3816350"/>
          <p14:tracePt t="73053" x="4794250" y="3816350"/>
          <p14:tracePt t="73065" x="4806950" y="3816350"/>
          <p14:tracePt t="73079" x="4819650" y="3816350"/>
          <p14:tracePt t="73093" x="4832350" y="3816350"/>
          <p14:tracePt t="73112" x="4843463" y="3816350"/>
          <p14:tracePt t="73128" x="4856163" y="3816350"/>
          <p14:tracePt t="73145" x="4868863" y="3816350"/>
          <p14:tracePt t="73159" x="4881563" y="3816350"/>
          <p14:tracePt t="73179" x="4894263" y="3816350"/>
          <p14:tracePt t="73272" x="4894263" y="3803650"/>
          <p14:tracePt t="73368" x="4894263" y="3792538"/>
          <p14:tracePt t="73454" x="4906963" y="3792538"/>
          <p14:tracePt t="73479" x="4919663" y="3792538"/>
          <p14:tracePt t="73526" x="4932363" y="3792538"/>
          <p14:tracePt t="73539" x="4932363" y="3779838"/>
          <p14:tracePt t="73551" x="4945063" y="3779838"/>
          <p14:tracePt t="73575" x="4956175" y="3779838"/>
          <p14:tracePt t="73588" x="4968875" y="3779838"/>
          <p14:tracePt t="73613" x="4981575" y="3779838"/>
          <p14:tracePt t="73623" x="4994275" y="3767138"/>
          <p14:tracePt t="73649" x="5006975" y="3767138"/>
          <p14:tracePt t="73660" x="5019675" y="3767138"/>
          <p14:tracePt t="73673" x="5032375" y="3767138"/>
          <p14:tracePt t="73684" x="5045075" y="3767138"/>
          <p14:tracePt t="73696" x="5057775" y="3767138"/>
          <p14:tracePt t="73721" x="5068888" y="3767138"/>
          <p14:tracePt t="73747" x="5081588" y="3767138"/>
          <p14:tracePt t="73769" x="5094288" y="3767138"/>
          <p14:tracePt t="73783" x="5106988" y="3754438"/>
          <p14:tracePt t="73807" x="5119688" y="3754438"/>
          <p14:tracePt t="73830" x="5132388" y="3754438"/>
          <p14:tracePt t="73842" x="5145088" y="3754438"/>
          <p14:tracePt t="73855" x="5170488" y="3754438"/>
          <p14:tracePt t="73865" x="5181600" y="3754438"/>
          <p14:tracePt t="73881" x="5219700" y="3754438"/>
          <p14:tracePt t="73896" x="5245100" y="3754438"/>
          <p14:tracePt t="73915" x="5307013" y="3754438"/>
          <p14:tracePt t="73929" x="5345113" y="3754438"/>
          <p14:tracePt t="73946" x="5383213" y="3754438"/>
          <p14:tracePt t="73966" x="5495925" y="3754438"/>
          <p14:tracePt t="73980" x="5545138" y="3754438"/>
          <p14:tracePt t="73996" x="5595938" y="3741738"/>
          <p14:tracePt t="73998" x="5645150" y="3729038"/>
          <p14:tracePt t="74013" x="5657850" y="3729038"/>
          <p14:tracePt t="74230" x="5657850" y="3716338"/>
          <p14:tracePt t="74242" x="5670550" y="3716338"/>
          <p14:tracePt t="74266" x="5683250" y="3716338"/>
          <p14:tracePt t="74282" x="5695950" y="3716338"/>
          <p14:tracePt t="74291" x="5708650" y="3716338"/>
          <p14:tracePt t="74302" x="5719763" y="3716338"/>
          <p14:tracePt t="74316" x="5732463" y="3716338"/>
          <p14:tracePt t="74330" x="5757863" y="3716338"/>
          <p14:tracePt t="74347" x="5770563" y="3716338"/>
          <p14:tracePt t="74364" x="5808663" y="3716338"/>
          <p14:tracePt t="74381" x="5832475" y="3716338"/>
          <p14:tracePt t="74397" x="5857875" y="3716338"/>
          <p14:tracePt t="74399" x="5883275" y="3716338"/>
          <p14:tracePt t="74414" x="5908675" y="3716338"/>
          <p14:tracePt t="74431" x="5945188" y="3716338"/>
          <p14:tracePt t="74450" x="5995988" y="3703638"/>
          <p14:tracePt t="74464" x="6021388" y="3703638"/>
          <p14:tracePt t="74482" x="6045200" y="3703638"/>
          <p14:tracePt t="74484" x="6070600" y="3703638"/>
          <p14:tracePt t="74498" x="6096000" y="3703638"/>
          <p14:tracePt t="74514" x="6121400" y="3703638"/>
          <p14:tracePt t="74531" x="6146800" y="3703638"/>
          <p14:tracePt t="74533" x="6170613" y="3703638"/>
          <p14:tracePt t="74548" x="6183313" y="3716338"/>
          <p14:tracePt t="74565" x="6196013" y="3716338"/>
          <p14:tracePt t="74584" x="6221413" y="3716338"/>
          <p14:tracePt t="74605" x="6234113" y="3716338"/>
          <p14:tracePt t="74631" x="6246813" y="3716338"/>
          <p14:tracePt t="74654" x="6259513" y="3716338"/>
          <p14:tracePt t="74665" x="6270625" y="3716338"/>
          <p14:tracePt t="74691" x="6283325" y="3716338"/>
          <p14:tracePt t="74715" x="6308725" y="3716338"/>
          <p14:tracePt t="74727" x="6321425" y="3716338"/>
          <p14:tracePt t="74739" x="6346825" y="3716338"/>
          <p14:tracePt t="74753" x="6370638" y="3716338"/>
          <p14:tracePt t="74764" x="6396038" y="3729038"/>
          <p14:tracePt t="74783" x="6421438" y="3729038"/>
          <p14:tracePt t="74799" x="6496050" y="3741738"/>
          <p14:tracePt t="74817" x="6534150" y="3754438"/>
          <p14:tracePt t="74832" x="6546850" y="3754438"/>
          <p14:tracePt t="74849" x="6572250" y="3767138"/>
          <p14:tracePt t="75163" x="6584950" y="3767138"/>
          <p14:tracePt t="75175" x="6596063" y="3767138"/>
          <p14:tracePt t="75188" x="6621463" y="3767138"/>
          <p14:tracePt t="75201" x="6646863" y="3767138"/>
          <p14:tracePt t="75216" x="6672263" y="3767138"/>
          <p14:tracePt t="75233" x="6696075" y="3767138"/>
          <p14:tracePt t="75250" x="6772275" y="3767138"/>
          <p14:tracePt t="75267" x="6808788" y="3767138"/>
          <p14:tracePt t="75285" x="6897688" y="3767138"/>
          <p14:tracePt t="75299" x="6946900" y="3767138"/>
          <p14:tracePt t="75316" x="6997700" y="3767138"/>
          <p14:tracePt t="75334" x="7085013" y="3767138"/>
          <p14:tracePt t="75350" x="7123113" y="3767138"/>
          <p14:tracePt t="75367" x="7159625" y="3767138"/>
          <p14:tracePt t="75369" x="7197725" y="3767138"/>
          <p14:tracePt t="75383" x="7246938" y="3767138"/>
          <p14:tracePt t="75400" x="7323138" y="3767138"/>
          <p14:tracePt t="75419" x="7410450" y="3754438"/>
          <p14:tracePt t="75433" x="7459663" y="3741738"/>
          <p14:tracePt t="75451" x="7497763" y="3741738"/>
          <p14:tracePt t="75467" x="7585075" y="3741738"/>
          <p14:tracePt t="75484" x="7623175" y="3729038"/>
          <p14:tracePt t="75499" x="7661275" y="3716338"/>
          <p14:tracePt t="75520" x="7661275" y="3679825"/>
          <p14:tracePt t="75831" x="7673975" y="3679825"/>
          <p14:tracePt t="75843" x="7685088" y="3679825"/>
          <p14:tracePt t="75855" x="7710488" y="3679825"/>
          <p14:tracePt t="75868" x="7735888" y="3679825"/>
          <p14:tracePt t="75886" x="7761288" y="3692525"/>
          <p14:tracePt t="75901" x="7797800" y="3703638"/>
          <p14:tracePt t="75903" x="7835900" y="3703638"/>
          <p14:tracePt t="75921" x="7886700" y="3716338"/>
          <p14:tracePt t="75935" x="7923213" y="3729038"/>
          <p14:tracePt t="75956" x="7999413" y="3767138"/>
          <p14:tracePt t="75968" x="8023225" y="3767138"/>
          <p14:tracePt t="75985" x="8048625" y="3767138"/>
          <p14:tracePt t="76001" x="8074025" y="3767138"/>
          <p14:tracePt t="76018" x="8099425" y="3767138"/>
          <p14:tracePt t="76035" x="8110538" y="3767138"/>
          <p14:tracePt t="76053" x="8123238" y="3767138"/>
          <p14:tracePt t="76068" x="8135938" y="3767138"/>
          <p14:tracePt t="76169" x="8135938" y="3754438"/>
          <p14:tracePt t="76182" x="8135938" y="3741738"/>
          <p14:tracePt t="76208" x="8135938" y="3729038"/>
          <p14:tracePt t="76812" x="8110538" y="3716338"/>
          <p14:tracePt t="76826" x="8099425" y="3716338"/>
          <p14:tracePt t="76838" x="8086725" y="3716338"/>
          <p14:tracePt t="76849" x="8061325" y="3716338"/>
          <p14:tracePt t="76862" x="8035925" y="3716338"/>
          <p14:tracePt t="76873" x="8010525" y="3716338"/>
          <p14:tracePt t="76888" x="7999413" y="3716338"/>
          <p14:tracePt t="76903" x="7986713" y="3716338"/>
          <p14:tracePt t="76921" x="7935913" y="3703638"/>
          <p14:tracePt t="76936" x="7923213" y="3703638"/>
          <p14:tracePt t="76952" x="7910513" y="3703638"/>
          <p14:tracePt t="76970" x="7886700" y="3703638"/>
          <p14:tracePt t="76995" x="7874000" y="3703638"/>
          <p14:tracePt t="77298" x="7861300" y="3703638"/>
          <p14:tracePt t="77322" x="7848600" y="3703638"/>
          <p14:tracePt t="77334" x="7835900" y="3703638"/>
          <p14:tracePt t="77358" x="7823200" y="3703638"/>
          <p14:tracePt t="77372" x="7797800" y="3703638"/>
          <p14:tracePt t="77383" x="7785100" y="3703638"/>
          <p14:tracePt t="77396" x="7773988" y="3703638"/>
          <p14:tracePt t="77406" x="7761288" y="3703638"/>
          <p14:tracePt t="77422" x="7723188" y="3703638"/>
          <p14:tracePt t="77437" x="7697788" y="3703638"/>
          <p14:tracePt t="77458" x="7673975" y="3703638"/>
          <p14:tracePt t="77472" x="7648575" y="3703638"/>
          <p14:tracePt t="77494" x="7635875" y="3703638"/>
          <p14:tracePt t="77506" x="7623175" y="3703638"/>
          <p14:tracePt t="77529" x="7610475" y="3703638"/>
          <p14:tracePt t="77540" x="7597775" y="3703638"/>
          <p14:tracePt t="77565" x="7585075" y="3692525"/>
          <p14:tracePt t="77600" x="7572375" y="3692525"/>
          <p14:tracePt t="77637" x="7572375" y="3679825"/>
          <p14:tracePt t="77649" x="7561263" y="3679825"/>
          <p14:tracePt t="77904" x="7561263" y="3667125"/>
          <p14:tracePt t="77929" x="7548563" y="3667125"/>
          <p14:tracePt t="77940" x="7535863" y="3667125"/>
          <p14:tracePt t="77964" x="7523163" y="3654425"/>
          <p14:tracePt t="77976" x="7510463" y="3641725"/>
          <p14:tracePt t="77989" x="7497763" y="3641725"/>
          <p14:tracePt t="78013" x="7485063" y="3629025"/>
          <p14:tracePt t="78026" x="7472363" y="3629025"/>
          <p14:tracePt t="78050" x="7472363" y="3616325"/>
          <p14:tracePt t="78099" x="7472363" y="3603625"/>
          <p14:tracePt t="78147" x="7472363" y="3590925"/>
          <p14:tracePt t="78754" x="7472363" y="3579813"/>
          <p14:tracePt t="78801" x="7485063" y="3579813"/>
          <p14:tracePt t="78862" x="7497763" y="3579813"/>
          <p14:tracePt t="78886" x="7510463" y="3579813"/>
          <p14:tracePt t="78909" x="7523163" y="3579813"/>
          <p14:tracePt t="78924" x="7535863" y="3579813"/>
          <p14:tracePt t="78938" x="7548563" y="3579813"/>
          <p14:tracePt t="78947" x="7572375" y="3590925"/>
          <p14:tracePt t="78962" x="7597775" y="3590925"/>
          <p14:tracePt t="78976" x="7635875" y="3590925"/>
          <p14:tracePt t="78993" x="7661275" y="3603625"/>
          <p14:tracePt t="79008" x="7735888" y="3603625"/>
          <p14:tracePt t="79028" x="7748588" y="3603625"/>
          <p14:tracePt t="79044" x="7773988" y="3616325"/>
          <p14:tracePt t="79060" x="7785100" y="3616325"/>
          <p14:tracePt t="79076" x="7797800" y="3616325"/>
          <p14:tracePt t="79469" x="7797800" y="3629025"/>
          <p14:tracePt t="79494" x="7797800" y="3641725"/>
          <p14:tracePt t="79529" x="7785100" y="3654425"/>
          <p14:tracePt t="79541" x="7785100" y="3667125"/>
          <p14:tracePt t="79565" x="7773988" y="3667125"/>
          <p14:tracePt t="79578" x="7773988" y="3679825"/>
          <p14:tracePt t="79589" x="7761288" y="3679825"/>
          <p14:tracePt t="79627" x="7748588" y="3692525"/>
          <p14:tracePt t="79638" x="7735888" y="3692525"/>
          <p14:tracePt t="79650" x="7723188" y="3703638"/>
          <p14:tracePt t="79674" x="7710488" y="3716338"/>
          <p14:tracePt t="79698" x="7697788" y="3716338"/>
          <p14:tracePt t="79712" x="7685088" y="3729038"/>
          <p14:tracePt t="79747" x="7673975" y="3741738"/>
          <p14:tracePt t="79783" x="7661275" y="3741738"/>
          <p14:tracePt t="80669" x="7661275" y="3729038"/>
          <p14:tracePt t="80790" x="7673975" y="3729038"/>
          <p14:tracePt t="80803" x="7673975" y="3716338"/>
          <p14:tracePt t="80814" x="7697788" y="3716338"/>
          <p14:tracePt t="80827" x="7710488" y="3716338"/>
          <p14:tracePt t="80839" x="7748588" y="3716338"/>
          <p14:tracePt t="80850" x="7785100" y="3716338"/>
          <p14:tracePt t="80866" x="7835900" y="3716338"/>
          <p14:tracePt t="80881" x="7886700" y="3729038"/>
          <p14:tracePt t="80901" x="8023225" y="3779838"/>
          <p14:tracePt t="80914" x="8110538" y="3803650"/>
          <p14:tracePt t="80932" x="8199438" y="3829050"/>
          <p14:tracePt t="80949" x="8274050" y="3854450"/>
          <p14:tracePt t="80966" x="8286750" y="3867150"/>
          <p14:tracePt t="81226" x="8299450" y="3867150"/>
          <p14:tracePt t="81251" x="8312150" y="3867150"/>
          <p14:tracePt t="81263" x="8335963" y="3867150"/>
          <p14:tracePt t="81275" x="8361363" y="3867150"/>
          <p14:tracePt t="81288" x="8399463" y="3854450"/>
          <p14:tracePt t="81301" x="8448675" y="3841750"/>
          <p14:tracePt t="81315" x="8524875" y="3841750"/>
          <p14:tracePt t="81334" x="8586788" y="3829050"/>
          <p14:tracePt t="81337" x="8686800" y="3816350"/>
          <p14:tracePt t="81350" x="8812213" y="3816350"/>
          <p14:tracePt t="81365" x="8912225" y="3803650"/>
          <p14:tracePt t="81382" x="9024938" y="3792538"/>
          <p14:tracePt t="81400" x="9275763" y="3779838"/>
          <p14:tracePt t="81416" x="9375775" y="3779838"/>
          <p14:tracePt t="81435" x="9501188" y="3779838"/>
          <p14:tracePt t="81449" x="9525000" y="3779838"/>
          <p14:tracePt t="81466" x="9537700" y="3779838"/>
          <p14:tracePt t="81650" x="9537700" y="3767138"/>
          <p14:tracePt t="81675" x="9537700" y="3741738"/>
          <p14:tracePt t="81686" x="9537700" y="3729038"/>
          <p14:tracePt t="81704" x="9537700" y="3703638"/>
          <p14:tracePt t="81712" x="9537700" y="3692525"/>
          <p14:tracePt t="81724" x="9537700" y="3667125"/>
          <p14:tracePt t="81737" x="9537700" y="3641725"/>
          <p14:tracePt t="81749" x="9550400" y="3616325"/>
          <p14:tracePt t="81768" x="9563100" y="3603625"/>
          <p14:tracePt t="81784" x="9613900" y="3554413"/>
          <p14:tracePt t="81805" x="9637713" y="3529013"/>
          <p14:tracePt t="81808" x="9675813" y="3516313"/>
          <p14:tracePt t="81820" x="9701213" y="3490913"/>
          <p14:tracePt t="81835" x="9739313" y="3479800"/>
          <p14:tracePt t="81849" x="9801225" y="3467100"/>
          <p14:tracePt t="81867" x="9852025" y="3454400"/>
          <p14:tracePt t="81883" x="9963150" y="3429000"/>
          <p14:tracePt t="81901" x="10001250" y="3429000"/>
          <p14:tracePt t="81917" x="10064750" y="3429000"/>
          <p14:tracePt t="81935" x="10088563" y="3429000"/>
          <p14:tracePt t="81950" x="10113963" y="3441700"/>
          <p14:tracePt t="81968" x="10201275" y="3467100"/>
          <p14:tracePt t="81983" x="10239375" y="3490913"/>
          <p14:tracePt t="82004" x="10313988" y="3541713"/>
          <p14:tracePt t="82017" x="10339388" y="3579813"/>
          <p14:tracePt t="82034" x="10377488" y="3629025"/>
          <p14:tracePt t="82051" x="10439400" y="3716338"/>
          <p14:tracePt t="82068" x="10477500" y="3767138"/>
          <p14:tracePt t="82084" x="10514013" y="3829050"/>
          <p14:tracePt t="82102" x="10552113" y="3916363"/>
          <p14:tracePt t="82117" x="10552113" y="3954463"/>
          <p14:tracePt t="82135" x="10564813" y="3992563"/>
          <p14:tracePt t="82137" x="10564813" y="4029075"/>
          <p14:tracePt t="82150" x="10564813" y="4054475"/>
          <p14:tracePt t="82168" x="10552113" y="4092575"/>
          <p14:tracePt t="82184" x="10502900" y="4192588"/>
          <p14:tracePt t="82201" x="10477500" y="4230688"/>
          <p14:tracePt t="82218" x="10439400" y="4292600"/>
          <p14:tracePt t="82234" x="10339388" y="4430713"/>
          <p14:tracePt t="82251" x="10277475" y="4505325"/>
          <p14:tracePt t="82271" x="10126663" y="4618038"/>
          <p14:tracePt t="82285" x="10052050" y="4656138"/>
          <p14:tracePt t="82302" x="9988550" y="4679950"/>
          <p14:tracePt t="82305" x="9952038" y="4679950"/>
          <p14:tracePt t="82319" x="9913938" y="4679950"/>
          <p14:tracePt t="82336" x="9888538" y="4679950"/>
          <p14:tracePt t="82351" x="9852025" y="4679950"/>
          <p14:tracePt t="82368" x="9813925" y="4679950"/>
          <p14:tracePt t="82385" x="9788525" y="4667250"/>
          <p14:tracePt t="82404" x="9750425" y="4643438"/>
          <p14:tracePt t="82419" x="9739313" y="4630738"/>
          <p14:tracePt t="82435" x="9726613" y="4605338"/>
          <p14:tracePt t="82452" x="9701213" y="4543425"/>
          <p14:tracePt t="82469" x="9688513" y="4530725"/>
          <p14:tracePt t="82485" x="9675813" y="4505325"/>
          <p14:tracePt t="82487" x="9675813" y="4467225"/>
          <p14:tracePt t="82504" x="9663113" y="4454525"/>
          <p14:tracePt t="82518" x="9663113" y="4443413"/>
          <p14:tracePt t="82537" x="9663113" y="4405313"/>
          <p14:tracePt t="82551" x="9663113" y="4392613"/>
          <p14:tracePt t="82569" x="9663113" y="4379913"/>
          <p14:tracePt t="82586" x="9663113" y="4354513"/>
          <p14:tracePt t="82609" x="9663113" y="4341813"/>
          <p14:tracePt t="82620" x="9663113" y="4330700"/>
          <p14:tracePt t="82637" x="9663113" y="4318000"/>
          <p14:tracePt t="82652" x="9663113" y="4292600"/>
          <p14:tracePt t="82671" x="9663113" y="4230688"/>
          <p14:tracePt t="82685" x="9663113" y="4154488"/>
          <p14:tracePt t="82703" x="9663113" y="4054475"/>
          <p14:tracePt t="82720" x="9675813" y="3854450"/>
          <p14:tracePt t="82736" x="9701213" y="3754438"/>
          <p14:tracePt t="82753" x="9763125" y="3590925"/>
          <p14:tracePt t="82770" x="9788525" y="3516313"/>
          <p14:tracePt t="82785" x="9813925" y="3479800"/>
          <p14:tracePt t="82804" x="9888538" y="3416300"/>
          <p14:tracePt t="82819" x="9913938" y="3390900"/>
          <p14:tracePt t="82837" x="9939338" y="3390900"/>
          <p14:tracePt t="82840" x="9975850" y="3390900"/>
          <p14:tracePt t="82852" x="10001250" y="3390900"/>
          <p14:tracePt t="82872" x="10039350" y="3390900"/>
          <p14:tracePt t="82886" x="10064750" y="3403600"/>
          <p14:tracePt t="82905" x="10164763" y="3479800"/>
          <p14:tracePt t="82920" x="10226675" y="3529013"/>
          <p14:tracePt t="82937" x="10313988" y="3641725"/>
          <p14:tracePt t="82956" x="10364788" y="3716338"/>
          <p14:tracePt t="82971" x="10414000" y="3792538"/>
          <p14:tracePt t="82973" x="10477500" y="3892550"/>
          <p14:tracePt t="82987" x="10514013" y="3954463"/>
          <p14:tracePt t="83003" x="10552113" y="4029075"/>
          <p14:tracePt t="83020" x="10564813" y="4129088"/>
          <p14:tracePt t="83037" x="10564813" y="4167188"/>
          <p14:tracePt t="83053" x="10564813" y="4192588"/>
          <p14:tracePt t="83073" x="10564813" y="4230688"/>
          <p14:tracePt t="83087" x="10526713" y="4254500"/>
          <p14:tracePt t="83104" x="10490200" y="4292600"/>
          <p14:tracePt t="83106" x="10452100" y="4330700"/>
          <p14:tracePt t="83121" x="10390188" y="4367213"/>
          <p14:tracePt t="83137" x="10313988" y="4392613"/>
          <p14:tracePt t="83155" x="10139363" y="4418013"/>
          <p14:tracePt t="83171" x="10075863" y="4418013"/>
          <p14:tracePt t="83187" x="10013950" y="4405313"/>
          <p14:tracePt t="83205" x="9952038" y="4330700"/>
          <p14:tracePt t="83220" x="9913938" y="4279900"/>
          <p14:tracePt t="83239" x="9863138" y="4192588"/>
          <p14:tracePt t="83254" x="9863138" y="4129088"/>
          <p14:tracePt t="83272" x="9863138" y="4079875"/>
          <p14:tracePt t="83288" x="9852025" y="3979863"/>
          <p14:tracePt t="83306" x="9852025" y="3929063"/>
          <p14:tracePt t="83320" x="9852025" y="3879850"/>
          <p14:tracePt t="83339" x="9901238" y="3803650"/>
          <p14:tracePt t="83354" x="9926638" y="3767138"/>
          <p14:tracePt t="83372" x="10001250" y="3692525"/>
          <p14:tracePt t="83387" x="10026650" y="3667125"/>
          <p14:tracePt t="83406" x="10088563" y="3641725"/>
          <p14:tracePt t="83421" x="10188575" y="3590925"/>
          <p14:tracePt t="83440" x="10226675" y="3579813"/>
          <p14:tracePt t="83454" x="10264775" y="3579813"/>
          <p14:tracePt t="83471" x="10301288" y="3579813"/>
          <p14:tracePt t="83487" x="10326688" y="3579813"/>
          <p14:tracePt t="83505" x="10339388" y="3579813"/>
          <p14:tracePt t="83507" x="10352088" y="3579813"/>
          <p14:tracePt t="83520" x="10352088" y="3603625"/>
          <p14:tracePt t="83539" x="10364788" y="3616325"/>
          <p14:tracePt t="83555" x="10377488" y="3654425"/>
          <p14:tracePt t="83575" x="10390188" y="3679825"/>
          <p14:tracePt t="83580" x="10390188" y="3692525"/>
          <p14:tracePt t="83591" x="10401300" y="3729038"/>
          <p14:tracePt t="83604" x="10401300" y="3754438"/>
          <p14:tracePt t="83621" x="10401300" y="3767138"/>
          <p14:tracePt t="83638" x="10401300" y="3779838"/>
          <p14:tracePt t="83654" x="10401300" y="3803650"/>
          <p14:tracePt t="83676" x="10401300" y="3816350"/>
          <p14:tracePt t="83689" x="10401300" y="3829050"/>
          <p14:tracePt t="83738" x="10390188" y="3829050"/>
          <p14:tracePt t="84670" x="10377488" y="3829050"/>
          <p14:tracePt t="84682" x="10364788" y="3829050"/>
          <p14:tracePt t="84694" x="10339388" y="3829050"/>
          <p14:tracePt t="84709" x="10301288" y="3829050"/>
          <p14:tracePt t="84724" x="10277475" y="3841750"/>
          <p14:tracePt t="84744" x="10201275" y="3867150"/>
          <p14:tracePt t="84757" x="10139363" y="3879850"/>
          <p14:tracePt t="84775" x="10075863" y="3892550"/>
          <p14:tracePt t="84792" x="9939338" y="3929063"/>
          <p14:tracePt t="84808" x="9852025" y="3967163"/>
          <p14:tracePt t="84824" x="9739313" y="4017963"/>
          <p14:tracePt t="84826" x="9613900" y="4054475"/>
          <p14:tracePt t="84843" x="9501188" y="4105275"/>
          <p14:tracePt t="84857" x="9375775" y="4167188"/>
          <p14:tracePt t="84874" x="9250363" y="4217988"/>
          <p14:tracePt t="84877" x="9150350" y="4254500"/>
          <p14:tracePt t="84891" x="9024938" y="4292600"/>
          <p14:tracePt t="84909" x="8924925" y="4330700"/>
          <p14:tracePt t="84925" x="8799513" y="4405313"/>
          <p14:tracePt t="84942" x="8786813" y="4418013"/>
          <p14:tracePt t="85168" x="8737600" y="4418013"/>
          <p14:tracePt t="85181" x="8674100" y="4418013"/>
          <p14:tracePt t="85193" x="8586788" y="4443413"/>
          <p14:tracePt t="85204" x="8424863" y="4467225"/>
          <p14:tracePt t="85217" x="8235950" y="4492625"/>
          <p14:tracePt t="85227" x="8023225" y="4530725"/>
          <p14:tracePt t="85243" x="7723188" y="4579938"/>
          <p14:tracePt t="85259" x="7459663" y="4630738"/>
          <p14:tracePt t="85278" x="7097713" y="4692650"/>
          <p14:tracePt t="85292" x="6934200" y="4705350"/>
          <p14:tracePt t="85310" x="6797675" y="4705350"/>
          <p14:tracePt t="85327" x="6634163" y="4705350"/>
          <p14:tracePt t="85346" x="6559550" y="4705350"/>
          <p14:tracePt t="85349" x="6521450" y="4705350"/>
          <p14:tracePt t="85361" x="6472238" y="4692650"/>
          <p14:tracePt t="85376" x="6421438" y="4667250"/>
          <p14:tracePt t="85393" x="6383338" y="4643438"/>
          <p14:tracePt t="85414" x="6283325" y="4618038"/>
          <p14:tracePt t="85426" x="6246813" y="4592638"/>
          <p14:tracePt t="85445" x="6221413" y="4579938"/>
          <p14:tracePt t="85448" x="6183313" y="4543425"/>
          <p14:tracePt t="85459" x="6157913" y="4518025"/>
          <p14:tracePt t="85476" x="6146800" y="4492625"/>
          <p14:tracePt t="85494" x="6121400" y="4454525"/>
          <p14:tracePt t="85495" x="6108700" y="4430713"/>
          <p14:tracePt t="85509" x="6108700" y="4392613"/>
          <p14:tracePt t="85526" x="6096000" y="4367213"/>
          <p14:tracePt t="85552" x="6070600" y="4305300"/>
          <p14:tracePt t="85559" x="6070600" y="4279900"/>
          <p14:tracePt t="85578" x="6070600" y="4254500"/>
          <p14:tracePt t="85581" x="6070600" y="4241800"/>
          <p14:tracePt t="85594" x="6070600" y="4230688"/>
          <p14:tracePt t="85610" x="6070600" y="4217988"/>
          <p14:tracePt t="85628" x="6070600" y="4205288"/>
          <p14:tracePt t="85643" x="6070600" y="4192588"/>
          <p14:tracePt t="85859" x="6070600" y="4179888"/>
          <p14:tracePt t="85871" x="6057900" y="4167188"/>
          <p14:tracePt t="85883" x="6045200" y="4154488"/>
          <p14:tracePt t="85895" x="6045200" y="4129088"/>
          <p14:tracePt t="85912" x="6045200" y="4105275"/>
          <p14:tracePt t="85927" x="6045200" y="4079875"/>
          <p14:tracePt t="85945" x="6021388" y="4029075"/>
          <p14:tracePt t="85961" x="6021388" y="3992563"/>
          <p14:tracePt t="85978" x="6008688" y="3967163"/>
          <p14:tracePt t="85981" x="6008688" y="3954463"/>
          <p14:tracePt t="85993" x="6008688" y="3941763"/>
          <p14:tracePt t="86015" x="6008688" y="3905250"/>
          <p14:tracePt t="86029" x="6008688" y="3892550"/>
          <p14:tracePt t="86045" x="6008688" y="3879850"/>
          <p14:tracePt t="86060" x="5995988" y="3867150"/>
          <p14:tracePt t="86079" x="5995988" y="3854450"/>
          <p14:tracePt t="86093" x="5995988" y="3841750"/>
          <p14:tracePt t="86174" x="6008688" y="3841750"/>
          <p14:tracePt t="86212" x="6021388" y="3841750"/>
          <p14:tracePt t="86248" x="6034088" y="3841750"/>
          <p14:tracePt t="86260" x="6045200" y="3841750"/>
          <p14:tracePt t="86284" x="6057900" y="3841750"/>
          <p14:tracePt t="86296" x="6070600" y="3841750"/>
          <p14:tracePt t="86307" x="6083300" y="3841750"/>
          <p14:tracePt t="86320" x="6096000" y="3841750"/>
          <p14:tracePt t="86332" x="6121400" y="3829050"/>
          <p14:tracePt t="86345" x="6134100" y="3829050"/>
          <p14:tracePt t="86360" x="6146800" y="3816350"/>
          <p14:tracePt t="86378" x="6170613" y="3816350"/>
          <p14:tracePt t="86380" x="6183313" y="3816350"/>
          <p14:tracePt t="86394" x="6196013" y="3816350"/>
          <p14:tracePt t="86412" x="6208713" y="3816350"/>
          <p14:tracePt t="86427" x="6221413" y="3803650"/>
          <p14:tracePt t="86428" x="6234113" y="3803650"/>
          <p14:tracePt t="86445" x="6259513" y="3803650"/>
          <p14:tracePt t="86461" x="6259513" y="3792538"/>
          <p14:tracePt t="86478" x="6296025" y="3792538"/>
          <p14:tracePt t="86494" x="6308725" y="3792538"/>
          <p14:tracePt t="86512" x="6321425" y="3792538"/>
          <p14:tracePt t="86515" x="6334125" y="3779838"/>
          <p14:tracePt t="86529" x="6346825" y="3779838"/>
          <p14:tracePt t="86547" x="6359525" y="3767138"/>
          <p14:tracePt t="86563" x="6370638" y="3767138"/>
          <p14:tracePt t="86588" x="6396038" y="3754438"/>
          <p14:tracePt t="86793" x="6408738" y="3754438"/>
          <p14:tracePt t="86805" x="6408738" y="3741738"/>
          <p14:tracePt t="86818" x="6421438" y="3741738"/>
          <p14:tracePt t="86831" x="6434138" y="3741738"/>
          <p14:tracePt t="86847" x="6459538" y="3741738"/>
          <p14:tracePt t="86863" x="6496050" y="3729038"/>
          <p14:tracePt t="86865" x="6521450" y="3729038"/>
          <p14:tracePt t="86880" x="6546850" y="3729038"/>
          <p14:tracePt t="86896" x="6559550" y="3729038"/>
          <p14:tracePt t="86915" x="6596063" y="3729038"/>
          <p14:tracePt t="86930" x="6621463" y="3729038"/>
          <p14:tracePt t="86947" x="6634163" y="3729038"/>
          <p14:tracePt t="86965" x="6672263" y="3729038"/>
          <p14:tracePt t="86980" x="6696075" y="3729038"/>
          <p14:tracePt t="86998" x="6721475" y="3729038"/>
          <p14:tracePt t="87024" x="6734175" y="3729038"/>
          <p14:tracePt t="87035" x="6746875" y="3729038"/>
          <p14:tracePt t="87050" x="6759575" y="3729038"/>
          <p14:tracePt t="87071" x="6772275" y="3729038"/>
          <p14:tracePt t="87083" x="6784975" y="3741738"/>
          <p14:tracePt t="87108" x="6808788" y="3754438"/>
          <p14:tracePt t="87132" x="6834188" y="3754438"/>
          <p14:tracePt t="87144" x="6846888" y="3754438"/>
          <p14:tracePt t="87157" x="6859588" y="3767138"/>
          <p14:tracePt t="87169" x="6872288" y="3767138"/>
          <p14:tracePt t="87183" x="6910388" y="3767138"/>
          <p14:tracePt t="87197" x="6921500" y="3767138"/>
          <p14:tracePt t="87217" x="6946900" y="3767138"/>
          <p14:tracePt t="87242" x="6959600" y="3767138"/>
          <p14:tracePt t="87496" x="6972300" y="3767138"/>
          <p14:tracePt t="87521" x="6985000" y="3767138"/>
          <p14:tracePt t="87545" x="6997700" y="3767138"/>
          <p14:tracePt t="87556" x="7010400" y="3754438"/>
          <p14:tracePt t="87583" x="7021513" y="3754438"/>
          <p14:tracePt t="87593" x="7034213" y="3741738"/>
          <p14:tracePt t="87605" x="7046913" y="3741738"/>
          <p14:tracePt t="87630" x="7046913" y="3729038"/>
          <p14:tracePt t="87641" x="7059613" y="3729038"/>
          <p14:tracePt t="87654" x="7072313" y="3716338"/>
          <p14:tracePt t="87752" x="7072313" y="3703638"/>
          <p14:tracePt t="87823" x="7059613" y="3703638"/>
          <p14:tracePt t="87835" x="7046913" y="3703638"/>
          <p14:tracePt t="87872" x="7034213" y="3703638"/>
          <p14:tracePt t="87885" x="7021513" y="3703638"/>
          <p14:tracePt t="87908" x="7010400" y="3703638"/>
          <p14:tracePt t="87924" x="6997700" y="3703638"/>
          <p14:tracePt t="87944" x="6985000" y="3703638"/>
          <p14:tracePt t="87956" x="6972300" y="3703638"/>
          <p14:tracePt t="87968" x="6959600" y="3703638"/>
          <p14:tracePt t="87994" x="6946900" y="3703638"/>
          <p14:tracePt t="88006" x="6934200" y="3703638"/>
          <p14:tracePt t="88019" x="6921500" y="3703638"/>
          <p14:tracePt t="88041" x="6910388" y="3703638"/>
          <p14:tracePt t="88055" x="6884988" y="3703638"/>
          <p14:tracePt t="88067" x="6872288" y="3703638"/>
          <p14:tracePt t="88078" x="6859588" y="3703638"/>
          <p14:tracePt t="88091" x="6846888" y="3703638"/>
          <p14:tracePt t="88103" x="6834188" y="3703638"/>
          <p14:tracePt t="88118" x="6821488" y="3703638"/>
          <p14:tracePt t="88133" x="6808788" y="3703638"/>
          <p14:tracePt t="88187" x="6808788" y="3692525"/>
          <p14:tracePt t="88490" x="6797675" y="3692525"/>
          <p14:tracePt t="88502" x="6784975" y="3692525"/>
          <p14:tracePt t="88527" x="6772275" y="3692525"/>
          <p14:tracePt t="88539" x="6759575" y="3692525"/>
          <p14:tracePt t="88553" x="6746875" y="3692525"/>
          <p14:tracePt t="88563" x="6721475" y="3692525"/>
          <p14:tracePt t="88575" x="6708775" y="3692525"/>
          <p14:tracePt t="88588" x="6696075" y="3692525"/>
          <p14:tracePt t="88600" x="6684963" y="3692525"/>
          <p14:tracePt t="88619" x="6659563" y="3692525"/>
          <p14:tracePt t="88635" x="6646863" y="3692525"/>
          <p14:tracePt t="88638" x="6634163" y="3692525"/>
          <p14:tracePt t="88652" x="6621463" y="3692525"/>
          <p14:tracePt t="88673" x="6608763" y="3692525"/>
          <p14:tracePt t="88687" x="6596063" y="3692525"/>
          <p14:tracePt t="92031" x="6596063" y="3703638"/>
          <p14:tracePt t="92045" x="6584950" y="3716338"/>
          <p14:tracePt t="92069" x="6559550" y="3729038"/>
          <p14:tracePt t="92079" x="6546850" y="3741738"/>
          <p14:tracePt t="92096" x="6521450" y="3767138"/>
          <p14:tracePt t="92104" x="6496050" y="3792538"/>
          <p14:tracePt t="92116" x="6472238" y="3816350"/>
          <p14:tracePt t="92127" x="6446838" y="3841750"/>
          <p14:tracePt t="92143" x="6408738" y="3879850"/>
          <p14:tracePt t="92161" x="6396038" y="3916363"/>
          <p14:tracePt t="92176" x="6359525" y="3967163"/>
          <p14:tracePt t="92177" x="6346825" y="4005263"/>
          <p14:tracePt t="92194" x="6321425" y="4079875"/>
          <p14:tracePt t="92210" x="6296025" y="4129088"/>
          <p14:tracePt t="92212" x="6270625" y="4192588"/>
          <p14:tracePt t="92227" x="6221413" y="4267200"/>
          <p14:tracePt t="92244" x="6183313" y="4341813"/>
          <p14:tracePt t="92261" x="6096000" y="4530725"/>
          <p14:tracePt t="92277" x="6057900" y="4605338"/>
          <p14:tracePt t="92294" x="6021388" y="4667250"/>
          <p14:tracePt t="92297" x="5995988" y="4692650"/>
          <p14:tracePt t="92312" x="5995988" y="4718050"/>
          <p14:tracePt t="92328" x="5983288" y="4743450"/>
          <p14:tracePt t="92698" x="5970588" y="4756150"/>
          <p14:tracePt t="92710" x="5945188" y="4756150"/>
          <p14:tracePt t="92723" x="5921375" y="4768850"/>
          <p14:tracePt t="92735" x="5883275" y="4779963"/>
          <p14:tracePt t="92746" x="5808663" y="4805363"/>
          <p14:tracePt t="92762" x="5670550" y="4830763"/>
          <p14:tracePt t="92778" x="5570538" y="4843463"/>
          <p14:tracePt t="92796" x="5394325" y="4879975"/>
          <p14:tracePt t="92812" x="5307013" y="4892675"/>
          <p14:tracePt t="92829" x="5257800" y="4905375"/>
          <p14:tracePt t="92833" x="5181600" y="4905375"/>
          <p14:tracePt t="92845" x="5132388" y="4905375"/>
          <p14:tracePt t="92861" x="5094288" y="4905375"/>
          <p14:tracePt t="92880" x="5032375" y="4918075"/>
          <p14:tracePt t="92895" x="5019675" y="4918075"/>
          <p14:tracePt t="92912" x="4994275" y="4918075"/>
          <p14:tracePt t="92934" x="4956175" y="4930775"/>
          <p14:tracePt t="92946" x="4945063" y="4930775"/>
          <p14:tracePt t="93316" x="4868863" y="4930775"/>
          <p14:tracePt t="93332" x="4743450" y="4918075"/>
          <p14:tracePt t="93341" x="4594225" y="4918075"/>
          <p14:tracePt t="93353" x="4481513" y="4905375"/>
          <p14:tracePt t="93366" x="4394200" y="4905375"/>
          <p14:tracePt t="93380" x="4330700" y="4905375"/>
          <p14:tracePt t="93397" x="4268788" y="4905375"/>
          <p14:tracePt t="93414" x="4117975" y="4905375"/>
          <p14:tracePt t="93431" x="4043363" y="4918075"/>
          <p14:tracePt t="93446" x="3979863" y="4918075"/>
          <p14:tracePt t="93464" x="3879850" y="4930775"/>
          <p14:tracePt t="93481" x="3805238" y="4943475"/>
          <p14:tracePt t="93500" x="3667125" y="4956175"/>
          <p14:tracePt t="93513" x="3592513" y="4968875"/>
          <p14:tracePt t="93531" x="3541713" y="4968875"/>
          <p14:tracePt t="93533" x="3505200" y="4968875"/>
          <p14:tracePt t="93550" x="3454400" y="4968875"/>
          <p14:tracePt t="93565" x="3417888" y="4968875"/>
          <p14:tracePt t="93581" x="3354388" y="4968875"/>
          <p14:tracePt t="93583" x="3317875" y="4968875"/>
          <p14:tracePt t="93597" x="3267075" y="4968875"/>
          <p14:tracePt t="93614" x="3228975" y="4968875"/>
          <p14:tracePt t="93632" x="3154363" y="4968875"/>
          <p14:tracePt t="93647" x="3128963" y="4968875"/>
          <p14:tracePt t="93664" x="3103563" y="4968875"/>
          <p14:tracePt t="93681" x="3028950" y="4968875"/>
          <p14:tracePt t="93697" x="2992438" y="4968875"/>
          <p14:tracePt t="93715" x="2941638" y="4968875"/>
          <p14:tracePt t="93717" x="2903538" y="4968875"/>
          <p14:tracePt t="93730" x="2867025" y="4968875"/>
          <p14:tracePt t="93748" x="2828925" y="4968875"/>
          <p14:tracePt t="93766" x="2778125" y="4968875"/>
          <p14:tracePt t="93781" x="2741613" y="4968875"/>
          <p14:tracePt t="93798" x="2716213" y="4968875"/>
          <p14:tracePt t="93803" x="2678113" y="4968875"/>
          <p14:tracePt t="93814" x="2654300" y="4968875"/>
          <p14:tracePt t="93834" x="2616200" y="4968875"/>
          <p14:tracePt t="93849" x="2590800" y="4981575"/>
          <p14:tracePt t="93864" x="2565400" y="4992688"/>
          <p14:tracePt t="94273" x="2541588" y="4992688"/>
          <p14:tracePt t="94285" x="2516188" y="4992688"/>
          <p14:tracePt t="94303" x="2478088" y="4992688"/>
          <p14:tracePt t="94310" x="2441575" y="4992688"/>
          <p14:tracePt t="94322" x="2390775" y="4992688"/>
          <p14:tracePt t="94335" x="2339975" y="4992688"/>
          <p14:tracePt t="94348" x="2278063" y="4968875"/>
          <p14:tracePt t="94365" x="2239963" y="4968875"/>
          <p14:tracePt t="94382" x="2139950" y="4943475"/>
          <p14:tracePt t="94400" x="2090738" y="4943475"/>
          <p14:tracePt t="94414" x="2014538" y="4918075"/>
          <p14:tracePt t="94433" x="1914525" y="4868863"/>
          <p14:tracePt t="94448" x="1878013" y="4856163"/>
          <p14:tracePt t="94466" x="1814513" y="4818063"/>
          <p14:tracePt t="94468" x="1752600" y="4792663"/>
          <p14:tracePt t="94482" x="1701800" y="4768850"/>
          <p14:tracePt t="94499" x="1652588" y="4743450"/>
          <p14:tracePt t="94516" x="1577975" y="4692650"/>
          <p14:tracePt t="94532" x="1527175" y="4656138"/>
          <p14:tracePt t="94548" x="1501775" y="4630738"/>
          <p14:tracePt t="94567" x="1452563" y="4579938"/>
          <p14:tracePt t="94582" x="1439863" y="4554538"/>
          <p14:tracePt t="94599" x="1414463" y="4543425"/>
          <p14:tracePt t="94600" x="1414463" y="4530725"/>
          <p14:tracePt t="94625" x="1401763" y="4518025"/>
          <p14:tracePt t="95136" x="1414463" y="4518025"/>
          <p14:tracePt t="95778" x="1427163" y="4518025"/>
          <p14:tracePt t="95997" x="1439863" y="4518025"/>
          <p14:tracePt t="96154" x="1452563" y="4518025"/>
          <p14:tracePt t="96214" x="1465263" y="4518025"/>
          <p14:tracePt t="96263" x="1476375" y="4518025"/>
          <p14:tracePt t="96275" x="1489075" y="4518025"/>
          <p14:tracePt t="96312" x="1501775" y="4518025"/>
          <p14:tracePt t="96335" x="1514475" y="4518025"/>
          <p14:tracePt t="96360" x="1527175" y="4518025"/>
          <p14:tracePt t="96373" x="1539875" y="4518025"/>
          <p14:tracePt t="96398" x="1552575" y="4518025"/>
          <p14:tracePt t="96457" x="1565275" y="4518025"/>
          <p14:tracePt t="96578" x="1577975" y="4518025"/>
          <p14:tracePt t="96602" x="1589088" y="4518025"/>
          <p14:tracePt t="96639" x="1601788" y="4518025"/>
          <p14:tracePt t="96676" x="1614488" y="4518025"/>
          <p14:tracePt t="96712" x="1627188" y="4518025"/>
          <p14:tracePt t="96725" x="1639888" y="4518025"/>
          <p14:tracePt t="96979" x="1652588" y="4518025"/>
          <p14:tracePt t="97002" x="1665288" y="4518025"/>
          <p14:tracePt t="97015" x="1689100" y="4518025"/>
          <p14:tracePt t="97028" x="1701800" y="4518025"/>
          <p14:tracePt t="97040" x="1727200" y="4530725"/>
          <p14:tracePt t="97058" x="1765300" y="4543425"/>
          <p14:tracePt t="97073" x="1827213" y="4554538"/>
          <p14:tracePt t="97075" x="1878013" y="4567238"/>
          <p14:tracePt t="97089" x="1939925" y="4579938"/>
          <p14:tracePt t="97107" x="1990725" y="4605338"/>
          <p14:tracePt t="97127" x="2103438" y="4630738"/>
          <p14:tracePt t="97140" x="2152650" y="4630738"/>
          <p14:tracePt t="97157" x="2203450" y="4643438"/>
          <p14:tracePt t="97174" x="2303463" y="4667250"/>
          <p14:tracePt t="97191" x="2339975" y="4667250"/>
          <p14:tracePt t="97207" x="2365375" y="4679950"/>
          <p14:tracePt t="97209" x="2390775" y="4679950"/>
          <p14:tracePt t="97224" x="2416175" y="4679950"/>
          <p14:tracePt t="97240" x="2441575" y="4679950"/>
          <p14:tracePt t="97259" x="2465388" y="4679950"/>
          <p14:tracePt t="97273" x="2478088" y="4679950"/>
          <p14:tracePt t="97292" x="2503488" y="4679950"/>
          <p14:tracePt t="97307" x="2528888" y="4679950"/>
          <p14:tracePt t="97326" x="2554288" y="4679950"/>
          <p14:tracePt t="97596" x="2565400" y="4679950"/>
          <p14:tracePt t="97633" x="2578100" y="4679950"/>
          <p14:tracePt t="97646" x="2590800" y="4679950"/>
          <p14:tracePt t="97682" x="2603500" y="4679950"/>
          <p14:tracePt t="97694" x="2616200" y="4679950"/>
          <p14:tracePt t="97706" x="2628900" y="4679950"/>
          <p14:tracePt t="97718" x="2641600" y="4679950"/>
          <p14:tracePt t="97731" x="2654300" y="4679950"/>
          <p14:tracePt t="97743" x="2667000" y="4679950"/>
          <p14:tracePt t="97758" x="2703513" y="4679950"/>
          <p14:tracePt t="97775" x="2728913" y="4692650"/>
          <p14:tracePt t="97796" x="2778125" y="4705350"/>
          <p14:tracePt t="97807" x="2803525" y="4718050"/>
          <p14:tracePt t="97826" x="2828925" y="4718050"/>
          <p14:tracePt t="97829" x="2867025" y="4730750"/>
          <p14:tracePt t="97843" x="2903538" y="4730750"/>
          <p14:tracePt t="97859" x="2928938" y="4743450"/>
          <p14:tracePt t="97875" x="2941638" y="4756150"/>
          <p14:tracePt t="97876" x="2967038" y="4756150"/>
          <p14:tracePt t="97893" x="2992438" y="4756150"/>
          <p14:tracePt t="97908" x="3003550" y="4756150"/>
          <p14:tracePt t="97926" x="3028950" y="4756150"/>
          <p14:tracePt t="97942" x="3028950" y="4768850"/>
          <p14:tracePt t="97960" x="3054350" y="4768850"/>
          <p14:tracePt t="97975" x="3067050" y="4768850"/>
          <p14:tracePt t="97994" x="3079750" y="4768850"/>
          <p14:tracePt t="98010" x="3092450" y="4779963"/>
          <p14:tracePt t="98026" x="3103563" y="4779963"/>
          <p14:tracePt t="100240" x="3116263" y="4779963"/>
          <p14:tracePt t="100265" x="3128963" y="4779963"/>
          <p14:tracePt t="100277" x="3141663" y="4779963"/>
          <p14:tracePt t="100289" x="3154363" y="4779963"/>
          <p14:tracePt t="100314" x="3167063" y="4779963"/>
          <p14:tracePt t="100339" x="3179763" y="4779963"/>
          <p14:tracePt t="100349" x="3192463" y="4779963"/>
          <p14:tracePt t="100411" x="3205163" y="4779963"/>
          <p14:tracePt t="100435" x="3216275" y="4779963"/>
          <p14:tracePt t="100447" x="3228975" y="4779963"/>
          <p14:tracePt t="100459" x="3241675" y="4779963"/>
          <p14:tracePt t="100472" x="3267075" y="4779963"/>
          <p14:tracePt t="100483" x="3279775" y="4779963"/>
          <p14:tracePt t="100499" x="3292475" y="4779963"/>
          <p14:tracePt t="100516" x="3305175" y="4779963"/>
          <p14:tracePt t="100534" x="3341688" y="4779963"/>
          <p14:tracePt t="100550" x="3367088" y="4779963"/>
          <p14:tracePt t="100570" x="3417888" y="4779963"/>
          <p14:tracePt t="100583" x="3441700" y="4779963"/>
          <p14:tracePt t="100607" x="3479800" y="4779963"/>
          <p14:tracePt t="100627" x="3492500" y="4779963"/>
          <p14:tracePt t="100641" x="3505200" y="4779963"/>
          <p14:tracePt t="100663" x="3517900" y="4768850"/>
          <p14:tracePt t="100676" x="3530600" y="4768850"/>
          <p14:tracePt t="100701" x="3541713" y="4768850"/>
          <p14:tracePt t="100712" x="3554413" y="4768850"/>
          <p14:tracePt t="100724" x="3567113" y="4768850"/>
          <p14:tracePt t="100737" x="3592513" y="4768850"/>
          <p14:tracePt t="100748" x="3617913" y="4768850"/>
          <p14:tracePt t="100765" x="3643313" y="4768850"/>
          <p14:tracePt t="100781" x="3654425" y="4768850"/>
          <p14:tracePt t="100798" x="3692525" y="4768850"/>
          <p14:tracePt t="100815" x="3705225" y="4768850"/>
          <p14:tracePt t="100834" x="3743325" y="4779963"/>
          <p14:tracePt t="100848" x="3767138" y="4792663"/>
          <p14:tracePt t="100866" x="3805238" y="4805363"/>
          <p14:tracePt t="103563" x="3817938" y="4805363"/>
          <p14:tracePt t="103576" x="3830638" y="4805363"/>
          <p14:tracePt t="103696" x="3843338" y="4805363"/>
          <p14:tracePt t="103963" x="3843338" y="4792663"/>
          <p14:tracePt t="103987" x="3843338" y="4779963"/>
          <p14:tracePt t="104059" x="3856038" y="4768850"/>
          <p14:tracePt t="104095" x="3867150" y="4743450"/>
          <p14:tracePt t="104108" x="3879850" y="4743450"/>
          <p14:tracePt t="104132" x="3892550" y="4730750"/>
          <p14:tracePt t="104156" x="3905250" y="4718050"/>
          <p14:tracePt t="104181" x="3905250" y="4705350"/>
          <p14:tracePt t="104192" x="3917950" y="4692650"/>
          <p14:tracePt t="104205" x="3930650" y="4692650"/>
          <p14:tracePt t="104216" x="3943350" y="4692650"/>
          <p14:tracePt t="104230" x="3956050" y="4692650"/>
          <p14:tracePt t="104242" x="3968750" y="4679950"/>
          <p14:tracePt t="104256" x="3992563" y="4679950"/>
          <p14:tracePt t="104277" x="4005263" y="4679950"/>
          <p14:tracePt t="104278" x="4017963" y="4679950"/>
          <p14:tracePt t="104290" x="4043363" y="4679950"/>
          <p14:tracePt t="104308" x="4056063" y="4679950"/>
          <p14:tracePt t="104323" x="4068763" y="4679950"/>
          <p14:tracePt t="104341" x="4105275" y="4679950"/>
          <p14:tracePt t="104357" x="4130675" y="4679950"/>
          <p14:tracePt t="104374" x="4143375" y="4692650"/>
          <p14:tracePt t="104390" x="4230688" y="4718050"/>
          <p14:tracePt t="104407" x="4256088" y="4730750"/>
          <p14:tracePt t="104424" x="4318000" y="4743450"/>
          <p14:tracePt t="104443" x="4356100" y="4768850"/>
          <p14:tracePt t="104457" x="4406900" y="4779963"/>
          <p14:tracePt t="104474" x="4594225" y="4830763"/>
          <p14:tracePt t="104490" x="4706938" y="4879975"/>
          <p14:tracePt t="104509" x="4894263" y="4943475"/>
          <p14:tracePt t="104524" x="4945063" y="4968875"/>
          <p14:tracePt t="104541" x="4981575" y="4968875"/>
          <p14:tracePt t="104558" x="5006975" y="4992688"/>
          <p14:tracePt t="105818" x="5006975" y="4981575"/>
          <p14:tracePt t="105829" x="4994275" y="4968875"/>
          <p14:tracePt t="105842" x="4981575" y="4968875"/>
          <p14:tracePt t="105855" x="4981575" y="4956175"/>
          <p14:tracePt t="105866" x="4968875" y="4943475"/>
          <p14:tracePt t="105880" x="4968875" y="4930775"/>
          <p14:tracePt t="105895" x="4956175" y="4930775"/>
          <p14:tracePt t="105913" x="4945063" y="4918075"/>
          <p14:tracePt t="105914" x="4945063" y="4905375"/>
          <p14:tracePt t="105929" x="4932363" y="4892675"/>
          <p14:tracePt t="105946" x="4919663" y="4879975"/>
          <p14:tracePt t="105961" x="4906963" y="4868863"/>
          <p14:tracePt t="105980" x="4894263" y="4843463"/>
          <p14:tracePt t="105995" x="4881563" y="4843463"/>
          <p14:tracePt t="106014" x="4868863" y="4830763"/>
          <p14:tracePt t="106029" x="4856163" y="4818063"/>
          <p14:tracePt t="106046" x="4843463" y="4818063"/>
          <p14:tracePt t="106062" x="4832350" y="4805363"/>
          <p14:tracePt t="106364" x="4832350" y="4792663"/>
          <p14:tracePt t="106389" x="4819650" y="4792663"/>
          <p14:tracePt t="106413" x="4819650" y="4779963"/>
          <p14:tracePt t="106426" x="4806950" y="4779963"/>
          <p14:tracePt t="106438" x="4806950" y="4768850"/>
          <p14:tracePt t="106450" x="4794250" y="4768850"/>
          <p14:tracePt t="106464" x="4794250" y="4756150"/>
          <p14:tracePt t="106483" x="4781550" y="4743450"/>
          <p14:tracePt t="106486" x="4768850" y="4718050"/>
          <p14:tracePt t="106499" x="4756150" y="4705350"/>
          <p14:tracePt t="106515" x="4756150" y="4692650"/>
          <p14:tracePt t="106531" x="4743450" y="4667250"/>
          <p14:tracePt t="106533" x="4719638" y="4656138"/>
          <p14:tracePt t="106548" x="4719638" y="4643438"/>
          <p14:tracePt t="106564" x="4706938" y="4630738"/>
          <p14:tracePt t="106584" x="4681538" y="4605338"/>
          <p14:tracePt t="106607" x="4668838" y="4579938"/>
          <p14:tracePt t="106632" x="4656138" y="4567238"/>
          <p14:tracePt t="106643" x="4643438" y="4567238"/>
          <p14:tracePt t="106657" x="4643438" y="4554538"/>
          <p14:tracePt t="106666" x="4643438" y="4543425"/>
          <p14:tracePt t="106692" x="4643438" y="4530725"/>
          <p14:tracePt t="106705" x="4630738" y="4530725"/>
          <p14:tracePt t="106717" x="4630738" y="4518025"/>
          <p14:tracePt t="106740" x="4630738" y="4505325"/>
          <p14:tracePt t="106753" x="4630738" y="4492625"/>
          <p14:tracePt t="106766" x="4619625" y="4479925"/>
          <p14:tracePt t="106788" x="4619625" y="4467225"/>
          <p14:tracePt t="106815" x="4619625" y="4454525"/>
          <p14:tracePt t="106826" x="4619625" y="4443413"/>
          <p14:tracePt t="106838" x="4606925" y="4443413"/>
          <p14:tracePt t="106862" x="4606925" y="4430713"/>
          <p14:tracePt t="106873" x="4594225" y="4430713"/>
          <p14:tracePt t="106910" x="4594225" y="4418013"/>
          <p14:tracePt t="113761" x="4606925" y="4418013"/>
          <p14:tracePt t="113773" x="4619625" y="4430713"/>
          <p14:tracePt t="113785" x="4630738" y="4443413"/>
          <p14:tracePt t="113798" x="4668838" y="4443413"/>
          <p14:tracePt t="113810" x="4706938" y="4454525"/>
          <p14:tracePt t="113821" x="4756150" y="4467225"/>
          <p14:tracePt t="113837" x="4794250" y="4479925"/>
          <p14:tracePt t="113850" x="4843463" y="4492625"/>
          <p14:tracePt t="113868" x="4906963" y="4505325"/>
          <p14:tracePt t="113871" x="4968875" y="4505325"/>
          <p14:tracePt t="113884" x="5045075" y="4518025"/>
          <p14:tracePt t="113901" x="5094288" y="4530725"/>
          <p14:tracePt t="113918" x="5194300" y="4554538"/>
          <p14:tracePt t="113939" x="5245100" y="4567238"/>
          <p14:tracePt t="113943" x="5294313" y="4579938"/>
          <p14:tracePt t="113956" x="5370513" y="4605338"/>
          <p14:tracePt t="113969" x="5445125" y="4618038"/>
          <p14:tracePt t="113984" x="5507038" y="4618038"/>
          <p14:tracePt t="114002" x="5570538" y="4630738"/>
          <p14:tracePt t="114004" x="5632450" y="4643438"/>
          <p14:tracePt t="114017" x="5708650" y="4656138"/>
          <p14:tracePt t="114034" x="5795963" y="4667250"/>
          <p14:tracePt t="114052" x="5932488" y="4667250"/>
          <p14:tracePt t="114067" x="5970588" y="4667250"/>
          <p14:tracePt t="114083" x="5983288" y="4656138"/>
          <p14:tracePt t="114368" x="6008688" y="4656138"/>
          <p14:tracePt t="114380" x="6021388" y="4656138"/>
          <p14:tracePt t="114392" x="6034088" y="4656138"/>
          <p14:tracePt t="114406" x="6057900" y="4656138"/>
          <p14:tracePt t="114417" x="6083300" y="4656138"/>
          <p14:tracePt t="114436" x="6096000" y="4656138"/>
          <p14:tracePt t="114453" x="6134100" y="4643438"/>
          <p14:tracePt t="114474" x="6146800" y="4643438"/>
          <p14:tracePt t="114477" x="6157913" y="4630738"/>
          <p14:tracePt t="114488" x="6170613" y="4630738"/>
          <p14:tracePt t="114504" x="6183313" y="4630738"/>
          <p14:tracePt t="114518" x="6196013" y="4630738"/>
          <p14:tracePt t="114535" x="6208713" y="4630738"/>
          <p14:tracePt t="114538" x="6221413" y="4630738"/>
          <p14:tracePt t="114551" x="6221413" y="4618038"/>
          <p14:tracePt t="114570" x="6234113" y="4618038"/>
          <p14:tracePt t="114586" x="6246813" y="4618038"/>
          <p14:tracePt t="114611" x="6259513" y="4618038"/>
          <p14:tracePt t="114622" x="6259513" y="4605338"/>
          <p14:tracePt t="114637" x="6270625" y="4605338"/>
          <p14:tracePt t="114652" x="6283325" y="4605338"/>
          <p14:tracePt t="114671" x="6283325" y="4592638"/>
          <p14:tracePt t="114673" x="6296025" y="4579938"/>
          <p14:tracePt t="114686" x="6308725" y="4579938"/>
          <p14:tracePt t="114704" x="6321425" y="4579938"/>
          <p14:tracePt t="114719" x="6346825" y="4567238"/>
          <p14:tracePt t="114736" x="6359525" y="4567238"/>
          <p14:tracePt t="114752" x="6396038" y="4554538"/>
          <p14:tracePt t="114754" x="6408738" y="4543425"/>
          <p14:tracePt t="114772" x="6421438" y="4543425"/>
          <p14:tracePt t="114785" x="6446838" y="4530725"/>
          <p14:tracePt t="114805" x="6459538" y="4530725"/>
          <p14:tracePt t="114828" x="6472238" y="4518025"/>
          <p14:tracePt t="114864" x="6483350" y="4518025"/>
          <p14:tracePt t="114888" x="6496050" y="4505325"/>
          <p14:tracePt t="114925" x="6508750" y="4505325"/>
          <p14:tracePt t="120358" x="6496050" y="4518025"/>
          <p14:tracePt t="120369" x="6483350" y="4530725"/>
          <p14:tracePt t="120386" x="6472238" y="4554538"/>
          <p14:tracePt t="120396" x="6459538" y="4592638"/>
          <p14:tracePt t="120410" x="6434138" y="4630738"/>
          <p14:tracePt t="120418" x="6383338" y="4705350"/>
          <p14:tracePt t="120433" x="6321425" y="4805363"/>
          <p14:tracePt t="120450" x="6270625" y="4905375"/>
          <p14:tracePt t="120466" x="6157913" y="5130800"/>
          <p14:tracePt t="120484" x="6083300" y="5256213"/>
          <p14:tracePt t="120500" x="6034088" y="5381625"/>
          <p14:tracePt t="120517" x="5921375" y="5607050"/>
          <p14:tracePt t="120533" x="5870575" y="5681663"/>
          <p14:tracePt t="120551" x="5845175" y="5719763"/>
          <p14:tracePt t="120552" x="5821363" y="5756275"/>
          <p14:tracePt t="120566" x="5808663" y="5756275"/>
          <p14:tracePt t="120831" x="5783263" y="5756275"/>
          <p14:tracePt t="120844" x="5770563" y="5756275"/>
          <p14:tracePt t="120857" x="5745163" y="5756275"/>
          <p14:tracePt t="120869" x="5708650" y="5756275"/>
          <p14:tracePt t="120886" x="5657850" y="5756275"/>
          <p14:tracePt t="120901" x="5583238" y="5732463"/>
          <p14:tracePt t="120920" x="5457825" y="5694363"/>
          <p14:tracePt t="120935" x="5370513" y="5668963"/>
          <p14:tracePt t="120954" x="5181600" y="5630863"/>
          <p14:tracePt t="120969" x="5106988" y="5607050"/>
          <p14:tracePt t="120986" x="5068888" y="5581650"/>
          <p14:tracePt t="121002" x="4968875" y="5543550"/>
          <p14:tracePt t="121019" x="4932363" y="5543550"/>
          <p14:tracePt t="121035" x="4906963" y="5530850"/>
          <p14:tracePt t="121053" x="4881563" y="5518150"/>
          <p14:tracePt t="121110" x="4906963" y="5518150"/>
          <p14:tracePt t="121316" x="4868863" y="5518150"/>
          <p14:tracePt t="121328" x="4806950" y="5518150"/>
          <p14:tracePt t="121339" x="4719638" y="5507038"/>
          <p14:tracePt t="121355" x="4594225" y="5494338"/>
          <p14:tracePt t="121370" x="4468813" y="5481638"/>
          <p14:tracePt t="121388" x="4343400" y="5456238"/>
          <p14:tracePt t="121390" x="4230688" y="5456238"/>
          <p14:tracePt t="121403" x="4105275" y="5443538"/>
          <p14:tracePt t="121421" x="3992563" y="5443538"/>
          <p14:tracePt t="121437" x="3779838" y="5443538"/>
          <p14:tracePt t="121454" x="3705225" y="5443538"/>
          <p14:tracePt t="121470" x="3643313" y="5443538"/>
          <p14:tracePt t="121473" x="3592513" y="5443538"/>
          <p14:tracePt t="121488" x="3541713" y="5443538"/>
          <p14:tracePt t="121504" x="3505200" y="5443538"/>
          <p14:tracePt t="121523" x="3441700" y="5443538"/>
          <p14:tracePt t="121536" x="3429000" y="5443538"/>
          <p14:tracePt t="121554" x="3417888" y="5443538"/>
          <p14:tracePt t="123038" x="3392488" y="5430838"/>
          <p14:tracePt t="123052" x="3379788" y="5430838"/>
          <p14:tracePt t="123063" x="3367088" y="5430838"/>
          <p14:tracePt t="123076" x="3341688" y="5418138"/>
          <p14:tracePt t="123091" x="3328988" y="5407025"/>
          <p14:tracePt t="123107" x="3317875" y="5407025"/>
          <p14:tracePt t="123125" x="3267075" y="5407025"/>
          <p14:tracePt t="123141" x="3241675" y="5407025"/>
          <p14:tracePt t="123159" x="3205163" y="5394325"/>
          <p14:tracePt t="123175" x="3167063" y="5394325"/>
          <p14:tracePt t="123192" x="3154363" y="5381625"/>
          <p14:tracePt t="123208" x="3116263" y="5381625"/>
          <p14:tracePt t="123224" x="3103563" y="5381625"/>
          <p14:tracePt t="123243" x="3092450" y="5381625"/>
          <p14:tracePt t="123257" x="3079750" y="5381625"/>
          <p14:tracePt t="123304" x="3067050" y="5381625"/>
          <p14:tracePt t="123789" x="3054350" y="5381625"/>
          <p14:tracePt t="123801" x="3041650" y="5381625"/>
          <p14:tracePt t="123813" x="3028950" y="5381625"/>
          <p14:tracePt t="123828" x="3003550" y="5394325"/>
          <p14:tracePt t="123843" x="2979738" y="5418138"/>
          <p14:tracePt t="123859" x="2967038" y="5418138"/>
          <p14:tracePt t="123862" x="2916238" y="5430838"/>
          <p14:tracePt t="123875" x="2903538" y="5443538"/>
          <p14:tracePt t="123893" x="2879725" y="5443538"/>
          <p14:tracePt t="123910" x="2841625" y="5481638"/>
          <p14:tracePt t="123927" x="2828925" y="5481638"/>
          <p14:tracePt t="123943" x="2803525" y="5494338"/>
          <p14:tracePt t="123959" x="2778125" y="5507038"/>
          <p14:tracePt t="123975" x="2778125" y="5518150"/>
          <p14:tracePt t="123993" x="2767013" y="5518150"/>
          <p14:tracePt t="127513" x="2754313" y="5518150"/>
          <p14:tracePt t="127560" x="2754313" y="5507038"/>
          <p14:tracePt t="127621" x="2767013" y="5507038"/>
          <p14:tracePt t="127634" x="2778125" y="5494338"/>
          <p14:tracePt t="127646" x="2803525" y="5481638"/>
          <p14:tracePt t="127658" x="2816225" y="5481638"/>
          <p14:tracePt t="127673" x="2841625" y="5481638"/>
          <p14:tracePt t="127687" x="2854325" y="5468938"/>
          <p14:tracePt t="127704" x="2867025" y="5468938"/>
          <p14:tracePt t="127707" x="2890838" y="5456238"/>
          <p14:tracePt t="127731" x="2903538" y="5443538"/>
          <p14:tracePt t="127743" x="2916238" y="5443538"/>
          <p14:tracePt t="127755" x="2928938" y="5443538"/>
          <p14:tracePt t="127779" x="2941638" y="5430838"/>
          <p14:tracePt t="127815" x="2954338" y="5430838"/>
          <p14:tracePt t="127828" x="2954338" y="5418138"/>
          <p14:tracePt t="127852" x="2967038" y="5418138"/>
          <p14:tracePt t="127876" x="2979738" y="5418138"/>
          <p14:tracePt t="127913" x="2992438" y="5418138"/>
          <p14:tracePt t="127937" x="3003550" y="5418138"/>
          <p14:tracePt t="127974" x="3016250" y="5418138"/>
          <p14:tracePt t="127997" x="3028950" y="5418138"/>
          <p14:tracePt t="128022" x="3041650" y="5418138"/>
          <p14:tracePt t="128034" x="3041650" y="5407025"/>
          <p14:tracePt t="128058" x="3054350" y="5407025"/>
          <p14:tracePt t="128081" x="3054350" y="5394325"/>
          <p14:tracePt t="128094" x="3067050" y="5394325"/>
          <p14:tracePt t="128118" x="3079750" y="5394325"/>
          <p14:tracePt t="128142" x="3079750" y="5381625"/>
          <p14:tracePt t="128166" x="3092450" y="5381625"/>
          <p14:tracePt t="128178" x="3092450" y="5368925"/>
          <p14:tracePt t="128204" x="3103563" y="5368925"/>
          <p14:tracePt t="128227" x="3116263" y="5368925"/>
          <p14:tracePt t="128240" x="3128963" y="5368925"/>
          <p14:tracePt t="128251" x="3128963" y="5356225"/>
          <p14:tracePt t="128263" x="3141663" y="5356225"/>
          <p14:tracePt t="128276" x="3154363" y="5356225"/>
          <p14:tracePt t="128299" x="3179763" y="5356225"/>
          <p14:tracePt t="128325" x="3192463" y="5356225"/>
          <p14:tracePt t="128340" x="3205163" y="5356225"/>
          <p14:tracePt t="128348" x="3216275" y="5356225"/>
          <p14:tracePt t="128373" x="3228975" y="5356225"/>
          <p14:tracePt t="128396" x="3241675" y="5356225"/>
          <p14:tracePt t="128409" x="3241675" y="5343525"/>
          <p14:tracePt t="128421" x="3254375" y="5343525"/>
          <p14:tracePt t="128495" x="3267075" y="5343525"/>
          <p14:tracePt t="131404" x="3279775" y="5330825"/>
          <p14:tracePt t="131417" x="3317875" y="5330825"/>
          <p14:tracePt t="131430" x="3341688" y="5318125"/>
          <p14:tracePt t="131442" x="3367088" y="5318125"/>
          <p14:tracePt t="131453" x="3392488" y="5318125"/>
          <p14:tracePt t="131465" x="3417888" y="5318125"/>
          <p14:tracePt t="131480" x="3441700" y="5318125"/>
          <p14:tracePt t="131496" x="3467100" y="5318125"/>
          <p14:tracePt t="131514" x="3505200" y="5318125"/>
          <p14:tracePt t="131530" x="3530600" y="5318125"/>
          <p14:tracePt t="131546" x="3541713" y="5318125"/>
          <p14:tracePt t="131563" x="3567113" y="5318125"/>
          <p14:tracePt t="131564" x="3579813" y="5318125"/>
          <p14:tracePt t="131581" x="3592513" y="5318125"/>
          <p14:tracePt t="131597" x="3605213" y="5318125"/>
          <p14:tracePt t="131613" x="3630613" y="5318125"/>
          <p14:tracePt t="131636" x="3643313" y="5318125"/>
          <p14:tracePt t="131659" x="3654425" y="5318125"/>
          <p14:tracePt t="131685" x="3667125" y="5318125"/>
          <p14:tracePt t="131697" x="3679825" y="5318125"/>
          <p14:tracePt t="131757" x="3692525" y="5318125"/>
          <p14:tracePt t="131782" x="3705225" y="5318125"/>
          <p14:tracePt t="131793" x="3705225" y="5305425"/>
          <p14:tracePt t="131998" x="3717925" y="5305425"/>
          <p14:tracePt t="132025" x="3730625" y="5305425"/>
          <p14:tracePt t="132072" x="3730625" y="5294313"/>
          <p14:tracePt t="132084" x="3743325" y="5294313"/>
          <p14:tracePt t="132096" x="3743325" y="5281613"/>
          <p14:tracePt t="132144" x="3756025" y="5281613"/>
          <p14:tracePt t="132157" x="3756025" y="5268913"/>
          <p14:tracePt t="132205" x="3767138" y="5256213"/>
          <p14:tracePt t="132229" x="3779838" y="5256213"/>
          <p14:tracePt t="132253" x="3779838" y="5243513"/>
          <p14:tracePt t="132266" x="3792538" y="5230813"/>
          <p14:tracePt t="132641" x="3805238" y="5230813"/>
          <p14:tracePt t="132690" x="3817938" y="5230813"/>
          <p14:tracePt t="132703" x="3817938" y="5218113"/>
          <p14:tracePt t="132726" x="3830638" y="5218113"/>
          <p14:tracePt t="132836" x="3843338" y="5218113"/>
          <p14:tracePt t="133018" x="3856038" y="5218113"/>
          <p14:tracePt t="133126" x="3867150" y="5205413"/>
          <p14:tracePt t="133187" x="3879850" y="5205413"/>
          <p14:tracePt t="133224" x="3879850" y="5194300"/>
          <p14:tracePt t="133247" x="3892550" y="5194300"/>
          <p14:tracePt t="133321" x="3905250" y="5194300"/>
          <p14:tracePt t="133648" x="3917950" y="5194300"/>
          <p14:tracePt t="133696" x="3917950" y="5181600"/>
          <p14:tracePt t="134473" x="3930650" y="5181600"/>
          <p14:tracePt t="135296" x="3943350" y="5181600"/>
          <p14:tracePt t="135551" x="3956050" y="5168900"/>
          <p14:tracePt t="135649" x="3968750" y="5168900"/>
          <p14:tracePt t="135673" x="3979863" y="5168900"/>
          <p14:tracePt t="135709" x="3992563" y="5168900"/>
          <p14:tracePt t="135733" x="4005263" y="5168900"/>
          <p14:tracePt t="135758" x="4017963" y="5168900"/>
          <p14:tracePt t="135770" x="4030663" y="5168900"/>
          <p14:tracePt t="135782" x="4043363" y="5168900"/>
          <p14:tracePt t="135807" x="4056063" y="5168900"/>
          <p14:tracePt t="135818" x="4068763" y="5168900"/>
          <p14:tracePt t="135830" x="4081463" y="5168900"/>
          <p14:tracePt t="135855" x="4092575" y="5168900"/>
          <p14:tracePt t="135867" x="4105275" y="5168900"/>
          <p14:tracePt t="135879" x="4117975" y="5168900"/>
          <p14:tracePt t="135894" x="4130675" y="5168900"/>
          <p14:tracePt t="135908" x="4156075" y="5168900"/>
          <p14:tracePt t="135925" x="4181475" y="5168900"/>
          <p14:tracePt t="135928" x="4205288" y="5168900"/>
          <p14:tracePt t="135942" x="4243388" y="5168900"/>
          <p14:tracePt t="135959" x="4281488" y="5181600"/>
          <p14:tracePt t="135975" x="4356100" y="5181600"/>
          <p14:tracePt t="135993" x="4381500" y="5194300"/>
          <p14:tracePt t="136008" x="4430713" y="5205413"/>
          <p14:tracePt t="136025" x="4568825" y="5218113"/>
          <p14:tracePt t="136041" x="4619625" y="5230813"/>
          <p14:tracePt t="136059" x="4681538" y="5243513"/>
          <p14:tracePt t="136061" x="4732338" y="5243513"/>
          <p14:tracePt t="136341" x="4743450" y="5243513"/>
          <p14:tracePt t="136352" x="4756150" y="5243513"/>
          <p14:tracePt t="136365" x="4781550" y="5243513"/>
          <p14:tracePt t="136377" x="4819650" y="5243513"/>
          <p14:tracePt t="136393" x="4868863" y="5256213"/>
          <p14:tracePt t="136409" x="4906963" y="5268913"/>
          <p14:tracePt t="136426" x="4968875" y="5281613"/>
          <p14:tracePt t="136443" x="4981575" y="5281613"/>
          <p14:tracePt t="136461" x="5032375" y="5281613"/>
          <p14:tracePt t="136476" x="5045075" y="5281613"/>
          <p14:tracePt t="136493" x="5057775" y="5281613"/>
          <p14:tracePt t="136510" x="5106988" y="5281613"/>
          <p14:tracePt t="136526" x="5119688" y="5281613"/>
          <p14:tracePt t="136542" x="5132388" y="5281613"/>
          <p14:tracePt t="136560" x="5157788" y="5281613"/>
          <p14:tracePt t="136583" x="5170488" y="5281613"/>
          <p14:tracePt t="136598" x="5181600" y="5281613"/>
          <p14:tracePt t="136619" x="5194300" y="5281613"/>
          <p14:tracePt t="136642" x="5219700" y="5281613"/>
          <p14:tracePt t="136666" x="5232400" y="5281613"/>
          <p14:tracePt t="136679" x="5245100" y="5281613"/>
          <p14:tracePt t="136696" x="5257800" y="5281613"/>
          <p14:tracePt t="136704" x="5270500" y="5281613"/>
          <p14:tracePt t="136716" x="5307013" y="5281613"/>
          <p14:tracePt t="136730" x="5319713" y="5281613"/>
          <p14:tracePt t="136743" x="5345113" y="5281613"/>
          <p14:tracePt t="136760" x="5357813" y="5281613"/>
          <p14:tracePt t="136778" x="5383213" y="5268913"/>
          <p14:tracePt t="136794" x="5407025" y="5268913"/>
          <p14:tracePt t="136812" x="5419725" y="5268913"/>
          <p14:tracePt t="136837" x="5432425" y="5268913"/>
          <p14:tracePt t="136849" x="5432425" y="5256213"/>
          <p14:tracePt t="146294" x="5432425" y="5243513"/>
          <p14:tracePt t="146319" x="5432425" y="5230813"/>
          <p14:tracePt t="146343" x="5432425" y="5218113"/>
          <p14:tracePt t="146355" x="5432425" y="5205413"/>
          <p14:tracePt t="146379" x="5432425" y="5194300"/>
          <p14:tracePt t="146392" x="5445125" y="5194300"/>
          <p14:tracePt t="146415" x="5445125" y="5181600"/>
          <p14:tracePt t="146428" x="5457825" y="5181600"/>
          <p14:tracePt t="146454" x="5457825" y="5168900"/>
          <p14:tracePt t="146476" x="5470525" y="5156200"/>
          <p14:tracePt t="146501" x="5470525" y="5143500"/>
          <p14:tracePt t="146525" x="5483225" y="5143500"/>
          <p14:tracePt t="146536" x="5483225" y="5130800"/>
          <p14:tracePt t="146562" x="5495925" y="5118100"/>
          <p14:tracePt t="146574" x="5507038" y="5105400"/>
          <p14:tracePt t="146598" x="5519738" y="5092700"/>
          <p14:tracePt t="146610" x="5519738" y="5081588"/>
          <p14:tracePt t="146622" x="5532438" y="5068888"/>
          <p14:tracePt t="146646" x="5545138" y="5056188"/>
          <p14:tracePt t="146658" x="5557838" y="5056188"/>
          <p14:tracePt t="146669" x="5557838" y="5043488"/>
          <p14:tracePt t="146695" x="5570538" y="5043488"/>
          <p14:tracePt t="146707" x="5570538" y="5030788"/>
          <p14:tracePt t="146731" x="5583238" y="5018088"/>
          <p14:tracePt t="146768" x="5595938" y="5018088"/>
          <p14:tracePt t="146779" x="5595938" y="5005388"/>
          <p14:tracePt t="146816" x="5607050" y="5005388"/>
          <p14:tracePt t="147543" x="5607050" y="5018088"/>
          <p14:tracePt t="147567" x="5607050" y="5030788"/>
          <p14:tracePt t="147579" x="5607050" y="5043488"/>
          <p14:tracePt t="147592" x="5619750" y="5056188"/>
          <p14:tracePt t="147605" x="5645150" y="5081588"/>
          <p14:tracePt t="147627" x="5695950" y="5143500"/>
          <p14:tracePt t="147639" x="5708650" y="5156200"/>
          <p14:tracePt t="147655" x="5732463" y="5194300"/>
          <p14:tracePt t="147671" x="5757863" y="5194300"/>
          <p14:tracePt t="147689" x="5783263" y="5230813"/>
          <p14:tracePt t="147705" x="5795963" y="5243513"/>
          <p14:tracePt t="147723" x="5808663" y="5268913"/>
          <p14:tracePt t="147725" x="5821363" y="5268913"/>
          <p14:tracePt t="147739" x="5832475" y="5281613"/>
          <p14:tracePt t="147756" x="5832475" y="5294313"/>
          <p14:tracePt t="148161" x="5857875" y="5294313"/>
          <p14:tracePt t="148174" x="5883275" y="5294313"/>
          <p14:tracePt t="148186" x="5921375" y="5294313"/>
          <p14:tracePt t="148199" x="5945188" y="5281613"/>
          <p14:tracePt t="148210" x="5983288" y="5268913"/>
          <p14:tracePt t="148223" x="6008688" y="5268913"/>
          <p14:tracePt t="148240" x="6034088" y="5256213"/>
          <p14:tracePt t="148257" x="6096000" y="5230813"/>
          <p14:tracePt t="148273" x="6108700" y="5218113"/>
          <p14:tracePt t="148291" x="6121400" y="5218113"/>
          <p14:tracePt t="148307" x="6134100" y="5205413"/>
          <p14:tracePt t="148324" x="6146800" y="5205413"/>
          <p14:tracePt t="148453" x="6157913" y="5205413"/>
          <p14:tracePt t="148477" x="6170613" y="5205413"/>
          <p14:tracePt t="148513" x="6183313" y="5205413"/>
          <p14:tracePt t="148537" x="6196013" y="5205413"/>
          <p14:tracePt t="148550" x="6208713" y="5205413"/>
          <p14:tracePt t="148574" x="6221413" y="5205413"/>
          <p14:tracePt t="148599" x="6246813" y="5205413"/>
          <p14:tracePt t="148610" x="6259513" y="5205413"/>
          <p14:tracePt t="148623" x="6270625" y="5205413"/>
          <p14:tracePt t="148634" x="6296025" y="5205413"/>
          <p14:tracePt t="148646" x="6321425" y="5205413"/>
          <p14:tracePt t="148661" x="6359525" y="5205413"/>
          <p14:tracePt t="148674" x="6396038" y="5205413"/>
          <p14:tracePt t="148693" x="6483350" y="5218113"/>
          <p14:tracePt t="148709" x="6546850" y="5218113"/>
          <p14:tracePt t="148725" x="6621463" y="5218113"/>
          <p14:tracePt t="148741" x="6684963" y="5218113"/>
          <p14:tracePt t="148744" x="6746875" y="5218113"/>
          <p14:tracePt t="148757" x="6821488" y="5218113"/>
          <p14:tracePt t="148774" x="6910388" y="5218113"/>
          <p14:tracePt t="148795" x="7097713" y="5181600"/>
          <p14:tracePt t="148807" x="7159625" y="5143500"/>
          <p14:tracePt t="149095" x="7197725" y="5143500"/>
          <p14:tracePt t="149109" x="7235825" y="5143500"/>
          <p14:tracePt t="149119" x="7259638" y="5143500"/>
          <p14:tracePt t="149132" x="7285038" y="5156200"/>
          <p14:tracePt t="149144" x="7310438" y="5156200"/>
          <p14:tracePt t="149160" x="7335838" y="5168900"/>
          <p14:tracePt t="149175" x="7372350" y="5181600"/>
          <p14:tracePt t="149195" x="7423150" y="5205413"/>
          <p14:tracePt t="149209" x="7448550" y="5218113"/>
          <p14:tracePt t="149226" x="7472363" y="5230813"/>
          <p14:tracePt t="149231" x="7497763" y="5243513"/>
          <p14:tracePt t="149242" x="7523163" y="5256213"/>
          <p14:tracePt t="149260" x="7535863" y="5256213"/>
          <p14:tracePt t="149276" x="7572375" y="5268913"/>
          <p14:tracePt t="149293" x="7585075" y="5268913"/>
          <p14:tracePt t="149310" x="7610475" y="5268913"/>
          <p14:tracePt t="149328" x="7635875" y="5281613"/>
          <p14:tracePt t="149343" x="7661275" y="5281613"/>
          <p14:tracePt t="149361" x="7697788" y="5294313"/>
          <p14:tracePt t="149364" x="7723188" y="5294313"/>
          <p14:tracePt t="149376" x="7735888" y="5294313"/>
          <p14:tracePt t="149394" x="7748588" y="5294313"/>
          <p14:tracePt t="149399" x="7773988" y="5305425"/>
          <p14:tracePt t="149822" x="7785100" y="5318125"/>
          <p14:tracePt t="149835" x="7797800" y="5318125"/>
          <p14:tracePt t="149860" x="7810500" y="5318125"/>
          <p14:tracePt t="149871" x="7823200" y="5318125"/>
          <p14:tracePt t="149884" x="7835900" y="5330825"/>
          <p14:tracePt t="149897" x="7848600" y="5330825"/>
          <p14:tracePt t="149911" x="7874000" y="5343525"/>
          <p14:tracePt t="149930" x="7897813" y="5356225"/>
          <p14:tracePt t="149933" x="7923213" y="5368925"/>
          <p14:tracePt t="149945" x="7948613" y="5368925"/>
          <p14:tracePt t="149962" x="7974013" y="5381625"/>
          <p14:tracePt t="149978" x="7986713" y="5394325"/>
          <p14:tracePt t="149980" x="8010525" y="5394325"/>
          <p14:tracePt t="149994" x="8048625" y="5407025"/>
          <p14:tracePt t="150011" x="8061325" y="5418138"/>
          <p14:tracePt t="150030" x="8161338" y="5456238"/>
          <p14:tracePt t="150045" x="8199438" y="5481638"/>
          <p14:tracePt t="150063" x="8235950" y="5494338"/>
          <p14:tracePt t="150066" x="8274050" y="5507038"/>
          <p14:tracePt t="150079" x="8312150" y="5518150"/>
          <p14:tracePt t="150096" x="8335963" y="5530850"/>
          <p14:tracePt t="150112" x="8361363" y="5530850"/>
          <p14:tracePt t="150114" x="8386763" y="5543550"/>
          <p14:tracePt t="150128" x="8399463" y="5543550"/>
          <p14:tracePt t="150145" x="8412163" y="5543550"/>
          <p14:tracePt t="150538" x="8412163" y="5556250"/>
          <p14:tracePt t="150564" x="8412163" y="5568950"/>
          <p14:tracePt t="150600" x="8424863" y="5568950"/>
          <p14:tracePt t="150612" x="8424863" y="5581650"/>
          <p14:tracePt t="150623" x="8424863" y="5594350"/>
          <p14:tracePt t="150635" x="8435975" y="5607050"/>
          <p14:tracePt t="150659" x="8435975" y="5619750"/>
          <p14:tracePt t="150672" x="8435975" y="5630863"/>
          <p14:tracePt t="150697" x="8448675" y="5643563"/>
          <p14:tracePt t="150708" x="8448675" y="5656263"/>
          <p14:tracePt t="150720" x="8448675" y="5668963"/>
          <p14:tracePt t="150734" x="8448675" y="5681663"/>
          <p14:tracePt t="150756" x="8448675" y="5694363"/>
          <p14:tracePt t="150768" x="8448675" y="5707063"/>
          <p14:tracePt t="150816" x="8448675" y="5719763"/>
          <p14:tracePt t="150832" x="8448675" y="5732463"/>
          <p14:tracePt t="150854" x="8448675" y="5743575"/>
          <p14:tracePt t="175904" x="8461375" y="5743575"/>
          <p14:tracePt t="175942" x="8474075" y="5743575"/>
          <p14:tracePt t="175967" x="8486775" y="5743575"/>
          <p14:tracePt t="175979" x="8499475" y="5743575"/>
          <p14:tracePt t="175990" x="8512175" y="5743575"/>
          <p14:tracePt t="176014" x="8524875" y="5743575"/>
          <p14:tracePt t="176038" x="8537575" y="5743575"/>
          <p14:tracePt t="176064" x="8548688" y="5743575"/>
          <p14:tracePt t="176075" x="8561388" y="5743575"/>
          <p14:tracePt t="176099" x="8574088" y="5743575"/>
          <p14:tracePt t="176123" x="8586788" y="5743575"/>
          <p14:tracePt t="176135" x="8599488" y="5743575"/>
          <p14:tracePt t="176147" x="8612188" y="5743575"/>
          <p14:tracePt t="176171" x="8624888" y="5743575"/>
          <p14:tracePt t="176197" x="8650288" y="5743575"/>
          <p14:tracePt t="176207" x="8661400" y="5743575"/>
          <p14:tracePt t="176232" x="8686800" y="5743575"/>
          <p14:tracePt t="176244" x="8712200" y="5743575"/>
          <p14:tracePt t="176256" x="8737600" y="5743575"/>
          <p14:tracePt t="176268" x="8750300" y="5756275"/>
          <p14:tracePt t="176280" x="8774113" y="5756275"/>
          <p14:tracePt t="176296" x="8786813" y="5756275"/>
          <p14:tracePt t="176317" x="8799513" y="5756275"/>
          <p14:tracePt t="176331" x="8812213" y="5756275"/>
          <p14:tracePt t="183132" x="8799513" y="5743575"/>
          <p14:tracePt t="183144" x="8799513" y="5732463"/>
          <p14:tracePt t="183169" x="8786813" y="5719763"/>
          <p14:tracePt t="183192" x="8774113" y="5707063"/>
          <p14:tracePt t="183205" x="8763000" y="5707063"/>
          <p14:tracePt t="183230" x="8750300" y="5694363"/>
          <p14:tracePt t="183241" x="8750300" y="5681663"/>
          <p14:tracePt t="183254" x="8737600" y="5681663"/>
          <p14:tracePt t="183290" x="8724900" y="5668963"/>
          <p14:tracePt t="183302" x="8712200" y="5668963"/>
          <p14:tracePt t="183350" x="8699500" y="5668963"/>
          <p14:tracePt t="183411" x="8686800" y="5668963"/>
          <p14:tracePt t="197319" x="8661400" y="5630863"/>
          <p14:tracePt t="197330" x="8561388" y="5518150"/>
          <p14:tracePt t="197343" x="8435975" y="5356225"/>
          <p14:tracePt t="197354" x="8274050" y="5105400"/>
          <p14:tracePt t="197367" x="8148638" y="4905375"/>
          <p14:tracePt t="197387" x="8061325" y="4756150"/>
          <p14:tracePt t="197402" x="7961313" y="4605338"/>
          <p14:tracePt t="197419" x="7810500" y="4330700"/>
          <p14:tracePt t="197435" x="7748588" y="4205288"/>
          <p14:tracePt t="197453" x="7648575" y="4017963"/>
          <p14:tracePt t="197469" x="7597775" y="3905250"/>
          <p14:tracePt t="197489" x="7535863" y="3692525"/>
          <p14:tracePt t="197502" x="7510463" y="3603625"/>
          <p14:tracePt t="197522" x="7485063" y="3541713"/>
          <p14:tracePt t="197525" x="7459663" y="3479800"/>
          <p14:tracePt t="197536" x="7448550" y="3429000"/>
          <p14:tracePt t="197552" x="7435850" y="3367088"/>
          <p14:tracePt t="197569" x="7435850" y="3328988"/>
          <p14:tracePt t="197587" x="7435850" y="3303588"/>
          <p14:tracePt t="197602" x="7435850" y="3278188"/>
          <p14:tracePt t="197815" x="7410450" y="3190875"/>
          <p14:tracePt t="197827" x="7397750" y="3078163"/>
          <p14:tracePt t="197839" x="7372350" y="2965450"/>
          <p14:tracePt t="197852" x="7359650" y="2865438"/>
          <p14:tracePt t="197870" x="7348538" y="2790825"/>
          <p14:tracePt t="197889" x="7335838" y="2716213"/>
          <p14:tracePt t="197891" x="7335838" y="2627313"/>
          <p14:tracePt t="197902" x="7323138" y="2552700"/>
          <p14:tracePt t="197924" x="7297738" y="2414588"/>
          <p14:tracePt t="197937" x="7297738" y="2365375"/>
          <p14:tracePt t="197954" x="7297738" y="2314575"/>
          <p14:tracePt t="197969" x="7297738" y="2265363"/>
          <p14:tracePt t="197988" x="7285038" y="2139950"/>
          <p14:tracePt t="198003" x="7285038" y="2089150"/>
          <p14:tracePt t="198022" x="7285038" y="2001838"/>
          <p14:tracePt t="198036" x="7285038" y="1965325"/>
          <p14:tracePt t="198054" x="7297738" y="1914525"/>
          <p14:tracePt t="198071" x="7323138" y="1852613"/>
          <p14:tracePt t="198088" x="7348538" y="1814513"/>
          <p14:tracePt t="198103" x="7372350" y="1765300"/>
          <p14:tracePt t="198122" x="7423150" y="1727200"/>
          <p14:tracePt t="198136" x="7435850" y="1701800"/>
          <p14:tracePt t="198157" x="7459663" y="1676400"/>
          <p14:tracePt t="198179" x="7472363" y="1663700"/>
          <p14:tracePt t="198216" x="7472363" y="1652588"/>
          <p14:tracePt t="198253" x="7472363" y="1639888"/>
          <p14:tracePt t="198292" x="7459663" y="1639888"/>
          <p14:tracePt t="198300" x="7435850" y="1639888"/>
          <p14:tracePt t="198312" x="7397750" y="1639888"/>
          <p14:tracePt t="198325" x="7372350" y="1639888"/>
          <p14:tracePt t="198338" x="7348538" y="1639888"/>
          <p14:tracePt t="198354" x="7310438" y="1639888"/>
          <p14:tracePt t="198370" x="7272338" y="1639888"/>
          <p14:tracePt t="198372" x="7223125" y="1639888"/>
          <p14:tracePt t="198388" x="7172325" y="1639888"/>
          <p14:tracePt t="198404" x="7134225" y="1639888"/>
          <p14:tracePt t="198422" x="7085013" y="1639888"/>
          <p14:tracePt t="198437" x="7059613" y="1627188"/>
          <p14:tracePt t="198455" x="7034213" y="1627188"/>
          <p14:tracePt t="198473" x="7010400" y="1614488"/>
          <p14:tracePt t="198489" x="7010400" y="1601788"/>
          <p14:tracePt t="198505" x="6997700" y="1601788"/>
          <p14:tracePt t="198507" x="6997700" y="1589088"/>
          <p14:tracePt t="198521" x="6985000" y="1589088"/>
          <p14:tracePt t="198543" x="6985000" y="1576388"/>
          <p14:tracePt t="198640" x="6997700" y="1576388"/>
          <p14:tracePt t="198665" x="7010400" y="1576388"/>
          <p14:tracePt t="198676" x="7021513" y="1576388"/>
          <p14:tracePt t="198700" x="7034213" y="1576388"/>
          <p14:tracePt t="198726" x="7059613" y="1576388"/>
          <p14:tracePt t="198739" x="7085013" y="1576388"/>
          <p14:tracePt t="198749" x="7110413" y="1576388"/>
          <p14:tracePt t="198762" x="7146925" y="1576388"/>
          <p14:tracePt t="198773" x="7185025" y="1576388"/>
          <p14:tracePt t="198789" x="7210425" y="1576388"/>
          <p14:tracePt t="198805" x="7235825" y="1576388"/>
          <p14:tracePt t="198824" x="7272338" y="1576388"/>
          <p14:tracePt t="198839" x="7297738" y="1576388"/>
          <p14:tracePt t="198856" x="7323138" y="1576388"/>
          <p14:tracePt t="198860" x="7348538" y="1576388"/>
          <p14:tracePt t="198871" x="7359650" y="1576388"/>
          <p14:tracePt t="198889" x="7385050" y="1576388"/>
          <p14:tracePt t="198906" x="7410450" y="1576388"/>
          <p14:tracePt t="198922" x="7423150" y="1576388"/>
          <p14:tracePt t="198979" x="7410450" y="1576388"/>
          <p14:tracePt t="198993" x="7397750" y="1576388"/>
          <p14:tracePt t="199003" x="7372350" y="1576388"/>
          <p14:tracePt t="199015" x="7335838" y="1576388"/>
          <p14:tracePt t="199029" x="7310438" y="1576388"/>
          <p14:tracePt t="199041" x="7285038" y="1576388"/>
          <p14:tracePt t="199056" x="7246938" y="1576388"/>
          <p14:tracePt t="199072" x="7223125" y="1576388"/>
          <p14:tracePt t="199090" x="7146925" y="1576388"/>
          <p14:tracePt t="199104" x="7097713" y="1576388"/>
          <p14:tracePt t="199123" x="7059613" y="1576388"/>
          <p14:tracePt t="199125" x="7021513" y="1576388"/>
          <p14:tracePt t="199138" x="7010400" y="1576388"/>
          <p14:tracePt t="199156" x="6997700" y="1576388"/>
          <p14:tracePt t="199172" x="6985000" y="1576388"/>
          <p14:tracePt t="199501" x="6972300" y="1576388"/>
          <p14:tracePt t="199537" x="6959600" y="1576388"/>
          <p14:tracePt t="199550" x="6946900" y="1576388"/>
          <p14:tracePt t="199562" x="6946900" y="1563688"/>
          <p14:tracePt t="199575" x="6934200" y="1563688"/>
          <p14:tracePt t="199594" x="6921500" y="1563688"/>
          <p14:tracePt t="199607" x="6910388" y="1552575"/>
          <p14:tracePt t="199624" x="6897688" y="1552575"/>
          <p14:tracePt t="199640" x="6872288" y="1552575"/>
          <p14:tracePt t="199659" x="6859588" y="1539875"/>
          <p14:tracePt t="199682" x="6846888" y="1539875"/>
          <p14:tracePt t="199713" x="6834188" y="1539875"/>
          <p14:tracePt t="199719" x="6821488" y="1527175"/>
          <p14:tracePt t="199755" x="6808788" y="1527175"/>
          <p14:tracePt t="199779" x="6797675" y="1527175"/>
          <p14:tracePt t="199815" x="6784975" y="1527175"/>
          <p14:tracePt t="199841" x="6772275" y="1527175"/>
          <p14:tracePt t="199902" x="6772275" y="1514475"/>
          <p14:tracePt t="200009" x="6784975" y="1514475"/>
          <p14:tracePt t="200035" x="6797675" y="1514475"/>
          <p14:tracePt t="200048" x="6808788" y="1514475"/>
          <p14:tracePt t="200061" x="6821488" y="1514475"/>
          <p14:tracePt t="200083" x="6834188" y="1514475"/>
          <p14:tracePt t="200096" x="6859588" y="1514475"/>
          <p14:tracePt t="200107" x="6872288" y="1501775"/>
          <p14:tracePt t="200119" x="6884988" y="1501775"/>
          <p14:tracePt t="200132" x="6910388" y="1501775"/>
          <p14:tracePt t="200142" x="6946900" y="1501775"/>
          <p14:tracePt t="200157" x="6959600" y="1489075"/>
          <p14:tracePt t="200174" x="6972300" y="1489075"/>
          <p14:tracePt t="200193" x="7010400" y="1489075"/>
          <p14:tracePt t="200208" x="7021513" y="1489075"/>
          <p14:tracePt t="200226" x="7034213" y="1476375"/>
          <p14:tracePt t="200229" x="7059613" y="1476375"/>
          <p14:tracePt t="200241" x="7072313" y="1476375"/>
          <p14:tracePt t="200259" x="7085013" y="1463675"/>
          <p14:tracePt t="200275" x="7134225" y="1463675"/>
          <p14:tracePt t="200291" x="7159625" y="1463675"/>
          <p14:tracePt t="200308" x="7185025" y="1463675"/>
          <p14:tracePt t="200326" x="7235825" y="1450975"/>
          <p14:tracePt t="200341" x="7246938" y="1450975"/>
          <p14:tracePt t="200360" x="7259638" y="1450975"/>
          <p14:tracePt t="200363" x="7272338" y="1439863"/>
          <p14:tracePt t="200375" x="7285038" y="1439863"/>
          <p14:tracePt t="200629" x="7297738" y="1439863"/>
          <p14:tracePt t="200652" x="7297738" y="1427163"/>
          <p14:tracePt t="200702" x="7310438" y="1427163"/>
          <p14:tracePt t="200798" x="7323138" y="1427163"/>
          <p14:tracePt t="201029" x="7335838" y="1427163"/>
          <p14:tracePt t="201089" x="7348538" y="1414463"/>
          <p14:tracePt t="201283" x="7359650" y="1414463"/>
          <p14:tracePt t="201345" x="7372350" y="1414463"/>
          <p14:tracePt t="201380" x="7385050" y="1414463"/>
          <p14:tracePt t="201392" x="7397750" y="1414463"/>
          <p14:tracePt t="201405" x="7423150" y="1414463"/>
          <p14:tracePt t="201417" x="7448550" y="1427163"/>
          <p14:tracePt t="201433" x="7472363" y="1439863"/>
          <p14:tracePt t="201445" x="7497763" y="1450975"/>
          <p14:tracePt t="201462" x="7523163" y="1450975"/>
          <p14:tracePt t="201479" x="7561263" y="1463675"/>
          <p14:tracePt t="201496" x="7572375" y="1476375"/>
          <p14:tracePt t="201513" x="7597775" y="1476375"/>
          <p14:tracePt t="201529" x="7610475" y="1476375"/>
          <p14:tracePt t="201545" x="7610475" y="1489075"/>
          <p14:tracePt t="201566" x="7635875" y="1489075"/>
          <p14:tracePt t="201579" x="7648575" y="1501775"/>
          <p14:tracePt t="201596" x="7648575" y="1514475"/>
          <p14:tracePt t="201599" x="7673975" y="1514475"/>
          <p14:tracePt t="201612" x="7685088" y="1514475"/>
          <p14:tracePt t="201630" x="7685088" y="1527175"/>
          <p14:tracePt t="201647" x="7710488" y="1527175"/>
          <p14:tracePt t="201663" x="7723188" y="1527175"/>
          <p14:tracePt t="201679" x="7723188" y="1539875"/>
          <p14:tracePt t="201828" x="7697788" y="1539875"/>
          <p14:tracePt t="201841" x="7685088" y="1539875"/>
          <p14:tracePt t="201853" x="7673975" y="1539875"/>
          <p14:tracePt t="201868" x="7648575" y="1539875"/>
          <p14:tracePt t="201879" x="7635875" y="1539875"/>
          <p14:tracePt t="201898" x="7623175" y="1539875"/>
          <p14:tracePt t="201913" x="7572375" y="1539875"/>
          <p14:tracePt t="201930" x="7523163" y="1539875"/>
          <p14:tracePt t="201947" x="7459663" y="1539875"/>
          <p14:tracePt t="201949" x="7410450" y="1539875"/>
          <p14:tracePt t="201964" x="7335838" y="1563688"/>
          <p14:tracePt t="201979" x="7235825" y="1601788"/>
          <p14:tracePt t="201998" x="7110413" y="1663700"/>
          <p14:tracePt t="202001" x="6985000" y="1701800"/>
          <p14:tracePt t="202013" x="6872288" y="1739900"/>
          <p14:tracePt t="202031" x="6759575" y="1776413"/>
          <p14:tracePt t="202047" x="6572250" y="1801813"/>
          <p14:tracePt t="202063" x="6483350" y="1801813"/>
          <p14:tracePt t="202080" x="6434138" y="1801813"/>
          <p14:tracePt t="202082" x="6408738" y="1801813"/>
          <p14:tracePt t="202097" x="6396038" y="1801813"/>
          <p14:tracePt t="202290" x="6370638" y="1801813"/>
          <p14:tracePt t="202303" x="6296025" y="1739900"/>
          <p14:tracePt t="202315" x="6057900" y="1589088"/>
          <p14:tracePt t="202326" x="5583238" y="1289050"/>
          <p14:tracePt t="202338" x="5081588" y="1001713"/>
          <p14:tracePt t="202351" x="4681538" y="725488"/>
          <p14:tracePt t="202366" x="4305300" y="512763"/>
          <p14:tracePt t="202381" x="3956050" y="312738"/>
          <p14:tracePt t="202400" x="3328988" y="25400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191729" y="1685495"/>
            <a:ext cx="11238271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309620" y="555752"/>
            <a:ext cx="5699760" cy="106680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sz="3200" b="1">
                <a:solidFill>
                  <a:srgbClr val="ED7D31"/>
                </a:solidFill>
                <a:latin typeface="Alexandria"/>
                <a:ea typeface="Alexandria"/>
                <a:cs typeface="Alexandria"/>
              </a:rPr>
              <a:t>Closing the Order–Result Loop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80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0" y="2063082"/>
            <a:ext cx="10297160" cy="3818944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An order begins a task, such as a laboratory test.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The result should connect to the original order.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This connection is called loop closure.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The EHR can warn when a result does not return.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It can alert the clinician when a result is abnormal.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F29239E-0D6F-CD63-B297-C0A39C1363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52969" y="1519527"/>
            <a:ext cx="4904522" cy="381894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1226"/>
    </mc:Choice>
    <mc:Fallback xmlns="">
      <p:transition spd="slow" advTm="191226"/>
    </mc:Fallback>
  </mc:AlternateContent>
  <p:extLst>
    <p:ext uri="{3A86A75C-4F4B-4683-9AE1-C65F6400EC91}">
      <p14:laserTraceLst xmlns:p14="http://schemas.microsoft.com/office/powerpoint/2010/main">
        <p14:tracePtLst>
          <p14:tracePt t="2028" x="3438525" y="6143625"/>
          <p14:tracePt t="2254" x="2403475" y="6819900"/>
          <p14:tracePt t="2267" x="2403475" y="6796088"/>
          <p14:tracePt t="2278" x="2416175" y="6770688"/>
          <p14:tracePt t="2289" x="2428875" y="6745288"/>
          <p14:tracePt t="2302" x="2441575" y="6732588"/>
          <p14:tracePt t="2315" x="2452688" y="6707188"/>
          <p14:tracePt t="2334" x="2465388" y="6696075"/>
          <p14:tracePt t="2349" x="2478088" y="6683375"/>
          <p14:tracePt t="2366" x="2528888" y="6645275"/>
          <p14:tracePt t="2382" x="2554288" y="6607175"/>
          <p14:tracePt t="2400" x="2603500" y="6557963"/>
          <p14:tracePt t="2416" x="2641600" y="6519863"/>
          <p14:tracePt t="2433" x="2678113" y="6494463"/>
          <p14:tracePt t="2449" x="2754313" y="6457950"/>
          <p14:tracePt t="2467" x="2790825" y="6445250"/>
          <p14:tracePt t="2482" x="2841625" y="6419850"/>
          <p14:tracePt t="2501" x="2928938" y="6394450"/>
          <p14:tracePt t="2516" x="2979738" y="6370638"/>
          <p14:tracePt t="2534" x="3054350" y="6357938"/>
          <p14:tracePt t="2550" x="3092450" y="6332538"/>
          <p14:tracePt t="2568" x="3116263" y="6319838"/>
          <p14:tracePt t="2570" x="3154363" y="6307138"/>
          <p14:tracePt t="2583" x="3179763" y="6307138"/>
          <p14:tracePt t="2600" x="3216275" y="6307138"/>
          <p14:tracePt t="2616" x="3241675" y="6307138"/>
          <p14:tracePt t="2635" x="3279775" y="6307138"/>
          <p14:tracePt t="2650" x="3305175" y="6307138"/>
          <p14:tracePt t="2668" x="3328988" y="6307138"/>
          <p14:tracePt t="2945" x="3341688" y="6294438"/>
          <p14:tracePt t="2957" x="3354388" y="6294438"/>
          <p14:tracePt t="2972" x="3354388" y="6281738"/>
          <p14:tracePt t="2982" x="3367088" y="6281738"/>
          <p14:tracePt t="3019" x="3379788" y="6281738"/>
          <p14:tracePt t="3032" x="3392488" y="6281738"/>
          <p14:tracePt t="3044" x="3405188" y="6281738"/>
          <p14:tracePt t="3055" x="3429000" y="6281738"/>
          <p14:tracePt t="3069" x="3441700" y="6281738"/>
          <p14:tracePt t="3085" x="3454400" y="6281738"/>
          <p14:tracePt t="3102" x="3479800" y="6281738"/>
          <p14:tracePt t="3119" x="3517900" y="6281738"/>
          <p14:tracePt t="3140" x="3541713" y="6281738"/>
          <p14:tracePt t="3153" x="3554413" y="6281738"/>
          <p14:tracePt t="3178" x="3579813" y="6281738"/>
          <p14:tracePt t="3201" x="3592513" y="6281738"/>
          <p14:tracePt t="3213" x="3605213" y="6281738"/>
          <p14:tracePt t="3239" x="3617913" y="6281738"/>
          <p14:tracePt t="3248" x="3630613" y="6281738"/>
          <p14:tracePt t="3286" x="3643313" y="6281738"/>
          <p14:tracePt t="3298" x="3654425" y="6281738"/>
          <p14:tracePt t="3346" x="3667125" y="6281738"/>
          <p14:tracePt t="3371" x="3667125" y="6269038"/>
          <p14:tracePt t="3408" x="3679825" y="6269038"/>
          <p14:tracePt t="3542" x="3679825" y="6257925"/>
          <p14:tracePt t="3697" x="3692525" y="6257925"/>
          <p14:tracePt t="3736" x="3717925" y="6257925"/>
          <p14:tracePt t="3759" x="3730625" y="6257925"/>
          <p14:tracePt t="3772" x="3743325" y="6257925"/>
          <p14:tracePt t="3783" x="3756025" y="6257925"/>
          <p14:tracePt t="3795" x="3792538" y="6257925"/>
          <p14:tracePt t="3806" x="3805238" y="6257925"/>
          <p14:tracePt t="3819" x="3817938" y="6269038"/>
          <p14:tracePt t="3838" x="3830638" y="6269038"/>
          <p14:tracePt t="3853" x="3856038" y="6269038"/>
          <p14:tracePt t="3855" x="3867150" y="6269038"/>
          <p14:tracePt t="3871" x="3879850" y="6269038"/>
          <p14:tracePt t="3887" x="3892550" y="6269038"/>
          <p14:tracePt t="3905" x="3930650" y="6281738"/>
          <p14:tracePt t="3922" x="3943350" y="6281738"/>
          <p14:tracePt t="3937" x="3968750" y="6281738"/>
          <p14:tracePt t="3939" x="4005263" y="6281738"/>
          <p14:tracePt t="6634" x="4017963" y="6281738"/>
          <p14:tracePt t="6694" x="4030663" y="6281738"/>
          <p14:tracePt t="6744" x="4043363" y="6281738"/>
          <p14:tracePt t="6780" x="4056063" y="6281738"/>
          <p14:tracePt t="6791" x="4068763" y="6281738"/>
          <p14:tracePt t="6816" x="4081463" y="6281738"/>
          <p14:tracePt t="6839" x="4092575" y="6281738"/>
          <p14:tracePt t="6852" x="4105275" y="6281738"/>
          <p14:tracePt t="6863" x="4117975" y="6281738"/>
          <p14:tracePt t="6877" x="4130675" y="6281738"/>
          <p14:tracePt t="6889" x="4143375" y="6281738"/>
          <p14:tracePt t="6901" x="4156075" y="6294438"/>
          <p14:tracePt t="6915" x="4181475" y="6294438"/>
          <p14:tracePt t="6929" x="4192588" y="6294438"/>
          <p14:tracePt t="6947" x="4205288" y="6294438"/>
          <p14:tracePt t="6950" x="4230688" y="6294438"/>
          <p14:tracePt t="6962" x="4243388" y="6294438"/>
          <p14:tracePt t="6980" x="4256088" y="6294438"/>
          <p14:tracePt t="6996" x="4281488" y="6307138"/>
          <p14:tracePt t="7014" x="4294188" y="6307138"/>
          <p14:tracePt t="7029" x="4318000" y="6319838"/>
          <p14:tracePt t="7048" x="4356100" y="6319838"/>
          <p14:tracePt t="7063" x="4368800" y="6319838"/>
          <p14:tracePt t="7080" x="4394200" y="6332538"/>
          <p14:tracePt t="7083" x="4430713" y="6332538"/>
          <p14:tracePt t="7095" x="4456113" y="6332538"/>
          <p14:tracePt t="7116" x="4481513" y="6345238"/>
          <p14:tracePt t="7120" x="4494213" y="6345238"/>
          <p14:tracePt t="7130" x="4518025" y="6345238"/>
          <p14:tracePt t="7568" x="4530725" y="6345238"/>
          <p14:tracePt t="7583" x="4543425" y="6319838"/>
          <p14:tracePt t="7591" x="4568825" y="6307138"/>
          <p14:tracePt t="7604" x="4594225" y="6294438"/>
          <p14:tracePt t="7617" x="4619625" y="6281738"/>
          <p14:tracePt t="7630" x="4630738" y="6257925"/>
          <p14:tracePt t="7649" x="4656138" y="6257925"/>
          <p14:tracePt t="7666" x="4681538" y="6232525"/>
          <p14:tracePt t="7681" x="4706938" y="6219825"/>
          <p14:tracePt t="7698" x="4719638" y="6219825"/>
          <p14:tracePt t="7700" x="4732338" y="6219825"/>
          <p14:tracePt t="7715" x="4756150" y="6207125"/>
          <p14:tracePt t="7731" x="4768850" y="6207125"/>
          <p14:tracePt t="7750" x="4806950" y="6194425"/>
          <p14:tracePt t="7774" x="4819650" y="6194425"/>
          <p14:tracePt t="7798" x="4832350" y="6181725"/>
          <p14:tracePt t="7823" x="4856163" y="6181725"/>
          <p14:tracePt t="7834" x="4868863" y="6181725"/>
          <p14:tracePt t="7847" x="4881563" y="6181725"/>
          <p14:tracePt t="7859" x="4906963" y="6181725"/>
          <p14:tracePt t="7871" x="4932363" y="6181725"/>
          <p14:tracePt t="7883" x="4981575" y="6181725"/>
          <p14:tracePt t="7899" x="5019675" y="6194425"/>
          <p14:tracePt t="7916" x="5094288" y="6232525"/>
          <p14:tracePt t="7920" x="5145088" y="6269038"/>
          <p14:tracePt t="7932" x="5207000" y="6294438"/>
          <p14:tracePt t="7951" x="5245100" y="6332538"/>
          <p14:tracePt t="7955" x="5270500" y="6345238"/>
          <p14:tracePt t="7968" x="5281613" y="6370638"/>
          <p14:tracePt t="7982" x="5307013" y="6370638"/>
          <p14:tracePt t="7997" x="5307013" y="6381750"/>
          <p14:tracePt t="8014" x="5319713" y="6394450"/>
          <p14:tracePt t="8381" x="5332413" y="6394450"/>
          <p14:tracePt t="8442" x="5345113" y="6394450"/>
          <p14:tracePt t="8465" x="5357813" y="6394450"/>
          <p14:tracePt t="8551" x="5357813" y="6407150"/>
          <p14:tracePt t="11411" x="5357813" y="6381750"/>
          <p14:tracePt t="11424" x="5357813" y="6370638"/>
          <p14:tracePt t="11435" x="5357813" y="6345238"/>
          <p14:tracePt t="11449" x="5357813" y="6294438"/>
          <p14:tracePt t="11460" x="5357813" y="6232525"/>
          <p14:tracePt t="11474" x="5357813" y="6132513"/>
          <p14:tracePt t="11490" x="5357813" y="6007100"/>
          <p14:tracePt t="11510" x="5357813" y="5794375"/>
          <p14:tracePt t="11523" x="5370513" y="5668963"/>
          <p14:tracePt t="11541" x="5383213" y="5568950"/>
          <p14:tracePt t="11557" x="5407025" y="5381625"/>
          <p14:tracePt t="11574" x="5432425" y="5268913"/>
          <p14:tracePt t="11590" x="5445125" y="5143500"/>
          <p14:tracePt t="11608" x="5483225" y="4918075"/>
          <p14:tracePt t="11623" x="5507038" y="4805363"/>
          <p14:tracePt t="11642" x="5532438" y="4554538"/>
          <p14:tracePt t="11657" x="5557838" y="4418013"/>
          <p14:tracePt t="11676" x="5570538" y="4292600"/>
          <p14:tracePt t="11678" x="5583238" y="4192588"/>
          <p14:tracePt t="11691" x="5607050" y="4092575"/>
          <p14:tracePt t="11708" x="5607050" y="3979863"/>
          <p14:tracePt t="11724" x="5619750" y="3854450"/>
          <p14:tracePt t="11743" x="5619750" y="3703638"/>
          <p14:tracePt t="11757" x="5619750" y="3641725"/>
          <p14:tracePt t="11776" x="5619750" y="3541713"/>
          <p14:tracePt t="11791" x="5619750" y="3479800"/>
          <p14:tracePt t="11809" x="5619750" y="3429000"/>
          <p14:tracePt t="11825" x="5583238" y="3354388"/>
          <p14:tracePt t="11842" x="5570538" y="3316288"/>
          <p14:tracePt t="11857" x="5545138" y="3267075"/>
          <p14:tracePt t="11875" x="5495925" y="3165475"/>
          <p14:tracePt t="11891" x="5470525" y="3128963"/>
          <p14:tracePt t="11909" x="5432425" y="3041650"/>
          <p14:tracePt t="11924" x="5407025" y="3003550"/>
          <p14:tracePt t="11943" x="5383213" y="2965450"/>
          <p14:tracePt t="11958" x="5357813" y="2903538"/>
          <p14:tracePt t="11975" x="5357813" y="2878138"/>
          <p14:tracePt t="11991" x="5345113" y="2865438"/>
          <p14:tracePt t="12011" x="5345113" y="2840038"/>
          <p14:tracePt t="12286" x="5332413" y="2828925"/>
          <p14:tracePt t="12298" x="5319713" y="2790825"/>
          <p14:tracePt t="12312" x="5307013" y="2752725"/>
          <p14:tracePt t="12322" x="5294313" y="2716213"/>
          <p14:tracePt t="12335" x="5281613" y="2665413"/>
          <p14:tracePt t="12347" x="5270500" y="2616200"/>
          <p14:tracePt t="12359" x="5270500" y="2578100"/>
          <p14:tracePt t="12377" x="5270500" y="2540000"/>
          <p14:tracePt t="12394" x="5270500" y="2478088"/>
          <p14:tracePt t="12412" x="5270500" y="2452688"/>
          <p14:tracePt t="12427" x="5270500" y="2439988"/>
          <p14:tracePt t="12445" x="5257800" y="2390775"/>
          <p14:tracePt t="12460" x="5257800" y="2378075"/>
          <p14:tracePt t="12480" x="5245100" y="2352675"/>
          <p14:tracePt t="12493" x="5232400" y="2352675"/>
          <p14:tracePt t="12511" x="5232400" y="2339975"/>
          <p14:tracePt t="12528" x="5207000" y="2314575"/>
          <p14:tracePt t="12545" x="5194300" y="2314575"/>
          <p14:tracePt t="12560" x="5194300" y="2303463"/>
          <p14:tracePt t="12580" x="5170488" y="2290763"/>
          <p14:tracePt t="12593" x="5157788" y="2278063"/>
          <p14:tracePt t="12612" x="5145088" y="2278063"/>
          <p14:tracePt t="12614" x="5132388" y="2252663"/>
          <p14:tracePt t="12627" x="5119688" y="2252663"/>
          <p14:tracePt t="12644" x="5094288" y="2239963"/>
          <p14:tracePt t="12661" x="5068888" y="2201863"/>
          <p14:tracePt t="12679" x="5057775" y="2190750"/>
          <p14:tracePt t="12694" x="5045075" y="2165350"/>
          <p14:tracePt t="12712" x="5006975" y="2127250"/>
          <p14:tracePt t="12727" x="4981575" y="2114550"/>
          <p14:tracePt t="12746" x="4968875" y="2078038"/>
          <p14:tracePt t="12760" x="4945063" y="2065338"/>
          <p14:tracePt t="12779" x="4932363" y="2039938"/>
          <p14:tracePt t="12795" x="4906963" y="2027238"/>
          <p14:tracePt t="12812" x="4906963" y="2014538"/>
          <p14:tracePt t="12828" x="4906963" y="2001838"/>
          <p14:tracePt t="12830" x="4894263" y="1989138"/>
          <p14:tracePt t="12856" x="4894263" y="1978025"/>
          <p14:tracePt t="13257" x="4894263" y="1952625"/>
          <p14:tracePt t="13282" x="4894263" y="1939925"/>
          <p14:tracePt t="13304" x="4894263" y="1927225"/>
          <p14:tracePt t="13318" x="4881563" y="1914525"/>
          <p14:tracePt t="13353" x="4881563" y="1901825"/>
          <p14:tracePt t="13390" x="4881563" y="1889125"/>
          <p14:tracePt t="13402" x="4868863" y="1889125"/>
          <p14:tracePt t="13425" x="4868863" y="1876425"/>
          <p14:tracePt t="13438" x="4856163" y="1876425"/>
          <p14:tracePt t="13475" x="4843463" y="1865313"/>
          <p14:tracePt t="13499" x="4843463" y="1852613"/>
          <p14:tracePt t="13523" x="4832350" y="1852613"/>
          <p14:tracePt t="13535" x="4819650" y="1852613"/>
          <p14:tracePt t="13549" x="4819650" y="1839913"/>
          <p14:tracePt t="13583" x="4806950" y="1839913"/>
          <p14:tracePt t="13621" x="4806950" y="1827213"/>
          <p14:tracePt t="13645" x="4794250" y="1827213"/>
          <p14:tracePt t="13717" x="4794250" y="1814513"/>
          <p14:tracePt t="14142" x="4806950" y="1814513"/>
          <p14:tracePt t="14177" x="4819650" y="1814513"/>
          <p14:tracePt t="14202" x="4832350" y="1814513"/>
          <p14:tracePt t="14239" x="4843463" y="1814513"/>
          <p14:tracePt t="14287" x="4856163" y="1814513"/>
          <p14:tracePt t="14335" x="4868863" y="1814513"/>
          <p14:tracePt t="14352" x="4868863" y="1801813"/>
          <p14:tracePt t="14373" x="4881563" y="1801813"/>
          <p14:tracePt t="14385" x="4894263" y="1801813"/>
          <p14:tracePt t="14420" x="4906963" y="1801813"/>
          <p14:tracePt t="14433" x="4919663" y="1801813"/>
          <p14:tracePt t="14444" x="4932363" y="1801813"/>
          <p14:tracePt t="14458" x="4945063" y="1789113"/>
          <p14:tracePt t="14468" x="4956175" y="1789113"/>
          <p14:tracePt t="14483" x="4968875" y="1789113"/>
          <p14:tracePt t="14500" x="4994275" y="1789113"/>
          <p14:tracePt t="14516" x="5006975" y="1776413"/>
          <p14:tracePt t="14518" x="5019675" y="1776413"/>
          <p14:tracePt t="14532" x="5057775" y="1765300"/>
          <p14:tracePt t="14553" x="5081588" y="1765300"/>
          <p14:tracePt t="14556" x="5094288" y="1752600"/>
          <p14:tracePt t="14567" x="5119688" y="1752600"/>
          <p14:tracePt t="14583" x="5145088" y="1739900"/>
          <p14:tracePt t="14598" x="5181600" y="1727200"/>
          <p14:tracePt t="14620" x="5219700" y="1714500"/>
          <p14:tracePt t="14633" x="5245100" y="1714500"/>
          <p14:tracePt t="14651" x="5294313" y="1689100"/>
          <p14:tracePt t="14665" x="5319713" y="1689100"/>
          <p14:tracePt t="14685" x="5345113" y="1676400"/>
          <p14:tracePt t="14689" x="5383213" y="1663700"/>
          <p14:tracePt t="14700" x="5419725" y="1639888"/>
          <p14:tracePt t="14955" x="5419725" y="1627188"/>
          <p14:tracePt t="14968" x="5432425" y="1627188"/>
          <p14:tracePt t="14979" x="5445125" y="1627188"/>
          <p14:tracePt t="14992" x="5457825" y="1627188"/>
          <p14:tracePt t="15001" x="5483225" y="1627188"/>
          <p14:tracePt t="15016" x="5507038" y="1627188"/>
          <p14:tracePt t="15034" x="5545138" y="1627188"/>
          <p14:tracePt t="15052" x="5657850" y="1601788"/>
          <p14:tracePt t="15066" x="5732463" y="1601788"/>
          <p14:tracePt t="15084" x="5795963" y="1589088"/>
          <p14:tracePt t="15091" x="5883275" y="1576388"/>
          <p14:tracePt t="15101" x="5983288" y="1563688"/>
          <p14:tracePt t="15120" x="6070600" y="1563688"/>
          <p14:tracePt t="15123" x="6134100" y="1552575"/>
          <p14:tracePt t="15135" x="6183313" y="1539875"/>
          <p14:tracePt t="15151" x="6234113" y="1539875"/>
          <p14:tracePt t="15167" x="6270625" y="1527175"/>
          <p14:tracePt t="15186" x="6359525" y="1527175"/>
          <p14:tracePt t="15200" x="6408738" y="1527175"/>
          <p14:tracePt t="15223" x="6483350" y="1514475"/>
          <p14:tracePt t="15235" x="6521450" y="1501775"/>
          <p14:tracePt t="15251" x="6559550" y="1501775"/>
          <p14:tracePt t="15267" x="6608763" y="1501775"/>
          <p14:tracePt t="15269" x="6659563" y="1501775"/>
          <p14:tracePt t="15285" x="6696075" y="1501775"/>
          <p14:tracePt t="15300" x="6759575" y="1501775"/>
          <p14:tracePt t="15319" x="6821488" y="1501775"/>
          <p14:tracePt t="15334" x="6846888" y="1501775"/>
          <p14:tracePt t="15353" x="6872288" y="1501775"/>
          <p14:tracePt t="15355" x="6884988" y="1501775"/>
          <p14:tracePt t="15370" x="6910388" y="1489075"/>
          <p14:tracePt t="15633" x="6921500" y="1489075"/>
          <p14:tracePt t="15670" x="6934200" y="1489075"/>
          <p14:tracePt t="15791" x="6946900" y="1489075"/>
          <p14:tracePt t="15889" x="6946900" y="1476375"/>
          <p14:tracePt t="16070" x="6959600" y="1476375"/>
          <p14:tracePt t="16106" x="6972300" y="1476375"/>
          <p14:tracePt t="16131" x="6985000" y="1476375"/>
          <p14:tracePt t="16144" x="6997700" y="1476375"/>
          <p14:tracePt t="16156" x="7021513" y="1476375"/>
          <p14:tracePt t="16168" x="7034213" y="1476375"/>
          <p14:tracePt t="16192" x="7059613" y="1476375"/>
          <p14:tracePt t="16204" x="7072313" y="1476375"/>
          <p14:tracePt t="16229" x="7085013" y="1476375"/>
          <p14:tracePt t="16239" x="7097713" y="1476375"/>
          <p14:tracePt t="16265" x="7110413" y="1476375"/>
          <p14:tracePt t="16519" x="7123113" y="1476375"/>
          <p14:tracePt t="16557" x="7134225" y="1476375"/>
          <p14:tracePt t="16568" x="7146925" y="1476375"/>
          <p14:tracePt t="16593" x="7159625" y="1476375"/>
          <p14:tracePt t="16605" x="7172325" y="1476375"/>
          <p14:tracePt t="16616" x="7185025" y="1476375"/>
          <p14:tracePt t="16629" x="7197725" y="1476375"/>
          <p14:tracePt t="16639" x="7223125" y="1476375"/>
          <p14:tracePt t="16665" x="7246938" y="1476375"/>
          <p14:tracePt t="16677" x="7259638" y="1476375"/>
          <p14:tracePt t="16688" x="7272338" y="1476375"/>
          <p14:tracePt t="16705" x="7285038" y="1476375"/>
          <p14:tracePt t="16722" x="7310438" y="1476375"/>
          <p14:tracePt t="16725" x="7323138" y="1476375"/>
          <p14:tracePt t="16738" x="7335838" y="1476375"/>
          <p14:tracePt t="16754" x="7348538" y="1476375"/>
          <p14:tracePt t="16773" x="7359650" y="1476375"/>
          <p14:tracePt t="16789" x="7372350" y="1476375"/>
          <p14:tracePt t="16803" x="7385050" y="1476375"/>
          <p14:tracePt t="16822" x="7397750" y="1476375"/>
          <p14:tracePt t="16845" x="7410450" y="1476375"/>
          <p14:tracePt t="16858" x="7423150" y="1476375"/>
          <p14:tracePt t="20462" x="7410450" y="1476375"/>
          <p14:tracePt t="20473" x="7385050" y="1476375"/>
          <p14:tracePt t="20485" x="7372350" y="1476375"/>
          <p14:tracePt t="20502" x="7359650" y="1476375"/>
          <p14:tracePt t="20515" x="7335838" y="1476375"/>
          <p14:tracePt t="20532" x="7310438" y="1476375"/>
          <p14:tracePt t="20535" x="7285038" y="1476375"/>
          <p14:tracePt t="20548" x="7259638" y="1476375"/>
          <p14:tracePt t="20565" x="7246938" y="1476375"/>
          <p14:tracePt t="20581" x="7197725" y="1476375"/>
          <p14:tracePt t="20608" x="7185025" y="1476375"/>
          <p14:tracePt t="20618" x="7172325" y="1476375"/>
          <p14:tracePt t="20634" x="7159625" y="1476375"/>
          <p14:tracePt t="20648" x="7146925" y="1476375"/>
          <p14:tracePt t="20680" x="7134225" y="1476375"/>
          <p14:tracePt t="20704" x="7123113" y="1476375"/>
          <p14:tracePt t="20728" x="7110413" y="1476375"/>
          <p14:tracePt t="20802" x="7097713" y="1476375"/>
          <p14:tracePt t="20825" x="7085013" y="1476375"/>
          <p14:tracePt t="20861" x="7072313" y="1476375"/>
          <p14:tracePt t="20873" x="7059613" y="1476375"/>
          <p14:tracePt t="20900" x="7046913" y="1463675"/>
          <p14:tracePt t="20922" x="7034213" y="1463675"/>
          <p14:tracePt t="20935" x="7034213" y="1450975"/>
          <p14:tracePt t="20958" x="7034213" y="1439863"/>
          <p14:tracePt t="20982" x="7021513" y="1439863"/>
          <p14:tracePt t="21394" x="7010400" y="1439863"/>
          <p14:tracePt t="21420" x="6997700" y="1439863"/>
          <p14:tracePt t="21432" x="6985000" y="1450975"/>
          <p14:tracePt t="21444" x="6972300" y="1450975"/>
          <p14:tracePt t="21457" x="6946900" y="1476375"/>
          <p14:tracePt t="21469" x="6921500" y="1489075"/>
          <p14:tracePt t="21483" x="6897688" y="1514475"/>
          <p14:tracePt t="21502" x="6872288" y="1527175"/>
          <p14:tracePt t="21505" x="6834188" y="1552575"/>
          <p14:tracePt t="21518" x="6821488" y="1563688"/>
          <p14:tracePt t="21535" x="6797675" y="1589088"/>
          <p14:tracePt t="21550" x="6759575" y="1601788"/>
          <p14:tracePt t="21552" x="6734175" y="1627188"/>
          <p14:tracePt t="21568" x="6708775" y="1627188"/>
          <p14:tracePt t="21582" x="6696075" y="1652588"/>
          <p14:tracePt t="21601" x="6646863" y="1676400"/>
          <p14:tracePt t="21616" x="6634163" y="1689100"/>
          <p14:tracePt t="21632" x="6608763" y="1689100"/>
          <p14:tracePt t="21649" x="6572250" y="1714500"/>
          <p14:tracePt t="21675" x="6559550" y="1727200"/>
          <p14:tracePt t="21685" x="6546850" y="1739900"/>
          <p14:tracePt t="21701" x="6534150" y="1739900"/>
          <p14:tracePt t="21716" x="6508750" y="1765300"/>
          <p14:tracePt t="21734" x="6496050" y="1776413"/>
          <p14:tracePt t="21749" x="6472238" y="1776413"/>
          <p14:tracePt t="21767" x="6472238" y="1789113"/>
          <p14:tracePt t="21783" x="6446838" y="1801813"/>
          <p14:tracePt t="21800" x="6434138" y="1801813"/>
          <p14:tracePt t="21818" x="6408738" y="1814513"/>
          <p14:tracePt t="24681" x="6396038" y="1814513"/>
          <p14:tracePt t="24731" x="6383338" y="1814513"/>
          <p14:tracePt t="24792" x="6370638" y="1827213"/>
          <p14:tracePt t="24803" x="6359525" y="1839913"/>
          <p14:tracePt t="24828" x="6346825" y="1852613"/>
          <p14:tracePt t="24841" x="6334125" y="1852613"/>
          <p14:tracePt t="24852" x="6334125" y="1865313"/>
          <p14:tracePt t="24864" x="6321425" y="1865313"/>
          <p14:tracePt t="24878" x="6308725" y="1876425"/>
          <p14:tracePt t="24892" x="6283325" y="1889125"/>
          <p14:tracePt t="24910" x="6283325" y="1901825"/>
          <p14:tracePt t="24913" x="6259513" y="1914525"/>
          <p14:tracePt t="24938" x="6234113" y="1927225"/>
          <p14:tracePt t="24950" x="6221413" y="1939925"/>
          <p14:tracePt t="24962" x="6208713" y="1952625"/>
          <p14:tracePt t="24978" x="6170613" y="1978025"/>
          <p14:tracePt t="24993" x="6157913" y="2001838"/>
          <p14:tracePt t="25012" x="6083300" y="2052638"/>
          <p14:tracePt t="25026" x="6057900" y="2089150"/>
          <p14:tracePt t="25044" x="6021388" y="2127250"/>
          <p14:tracePt t="25047" x="5995988" y="2152650"/>
          <p14:tracePt t="25059" x="5983288" y="2165350"/>
          <p14:tracePt t="25077" x="5957888" y="2178050"/>
          <p14:tracePt t="25093" x="5957888" y="2190750"/>
          <p14:tracePt t="25313" x="5945188" y="2201863"/>
          <p14:tracePt t="25325" x="5921375" y="2214563"/>
          <p14:tracePt t="25337" x="5870575" y="2239963"/>
          <p14:tracePt t="25350" x="5757863" y="2314575"/>
          <p14:tracePt t="25361" x="5545138" y="2427288"/>
          <p14:tracePt t="25379" x="5232400" y="2540000"/>
          <p14:tracePt t="25393" x="4968875" y="2665413"/>
          <p14:tracePt t="25413" x="4518025" y="2890838"/>
          <p14:tracePt t="25427" x="4343400" y="2978150"/>
          <p14:tracePt t="25446" x="4068763" y="3090863"/>
          <p14:tracePt t="25460" x="3905250" y="3154363"/>
          <p14:tracePt t="25479" x="3767138" y="3190875"/>
          <p14:tracePt t="25494" x="3567113" y="3254375"/>
          <p14:tracePt t="25512" x="3505200" y="3267075"/>
          <p14:tracePt t="25527" x="3467100" y="3290888"/>
          <p14:tracePt t="25544" x="3417888" y="3303588"/>
          <p14:tracePt t="25811" x="3405188" y="3303588"/>
          <p14:tracePt t="25822" x="3379788" y="3303588"/>
          <p14:tracePt t="25835" x="3341688" y="3303588"/>
          <p14:tracePt t="25848" x="3305175" y="3303588"/>
          <p14:tracePt t="25862" x="3241675" y="3303588"/>
          <p14:tracePt t="25879" x="3167063" y="3303588"/>
          <p14:tracePt t="25882" x="3067050" y="3303588"/>
          <p14:tracePt t="25896" x="2979738" y="3303588"/>
          <p14:tracePt t="25912" x="2879725" y="3303588"/>
          <p14:tracePt t="25929" x="2778125" y="3303588"/>
          <p14:tracePt t="25931" x="2667000" y="3303588"/>
          <p14:tracePt t="25946" x="2578100" y="3303588"/>
          <p14:tracePt t="25962" x="2503488" y="3303588"/>
          <p14:tracePt t="25981" x="2390775" y="3303588"/>
          <p14:tracePt t="25995" x="2339975" y="3303588"/>
          <p14:tracePt t="26014" x="2303463" y="3303588"/>
          <p14:tracePt t="26017" x="2265363" y="3303588"/>
          <p14:tracePt t="26030" x="2239963" y="3303588"/>
          <p14:tracePt t="26048" x="2203450" y="3303588"/>
          <p14:tracePt t="26062" x="2178050" y="3290888"/>
          <p14:tracePt t="26079" x="2152650" y="3290888"/>
          <p14:tracePt t="26102" x="2139950" y="3290888"/>
          <p14:tracePt t="26381" x="2127250" y="3290888"/>
          <p14:tracePt t="26392" x="2116138" y="3290888"/>
          <p14:tracePt t="26404" x="2090738" y="3290888"/>
          <p14:tracePt t="26416" x="2065338" y="3290888"/>
          <p14:tracePt t="26430" x="2039938" y="3290888"/>
          <p14:tracePt t="26449" x="2003425" y="3290888"/>
          <p14:tracePt t="26464" x="1939925" y="3290888"/>
          <p14:tracePt t="26481" x="1890713" y="3290888"/>
          <p14:tracePt t="26497" x="1852613" y="3290888"/>
          <p14:tracePt t="26517" x="1765300" y="3290888"/>
          <p14:tracePt t="26530" x="1739900" y="3290888"/>
          <p14:tracePt t="26550" x="1689100" y="3290888"/>
          <p14:tracePt t="26564" x="1665288" y="3278188"/>
          <p14:tracePt t="26580" x="1652588" y="3278188"/>
          <p14:tracePt t="26598" x="1627188" y="3278188"/>
          <p14:tracePt t="26614" x="1614488" y="3278188"/>
          <p14:tracePt t="26630" x="1601788" y="3278188"/>
          <p14:tracePt t="26649" x="1577975" y="3278188"/>
          <p14:tracePt t="26664" x="1565275" y="3278188"/>
          <p14:tracePt t="26681" x="1565275" y="3267075"/>
          <p14:tracePt t="26684" x="1552575" y="3267075"/>
          <p14:tracePt t="26698" x="1539875" y="3267075"/>
          <p14:tracePt t="26720" x="1527175" y="3254375"/>
          <p14:tracePt t="26975" x="1539875" y="3254375"/>
          <p14:tracePt t="27109" x="1539875" y="3241675"/>
          <p14:tracePt t="27473" x="1552575" y="3241675"/>
          <p14:tracePt t="27508" x="1565275" y="3241675"/>
          <p14:tracePt t="27544" x="1577975" y="3241675"/>
          <p14:tracePt t="27558" x="1589088" y="3228975"/>
          <p14:tracePt t="27568" x="1601788" y="3228975"/>
          <p14:tracePt t="27593" x="1627188" y="3216275"/>
          <p14:tracePt t="27606" x="1639888" y="3216275"/>
          <p14:tracePt t="27621" x="1652588" y="3216275"/>
          <p14:tracePt t="27632" x="1677988" y="3203575"/>
          <p14:tracePt t="27651" x="1701800" y="3190875"/>
          <p14:tracePt t="27654" x="1727200" y="3190875"/>
          <p14:tracePt t="27667" x="1752600" y="3178175"/>
          <p14:tracePt t="27683" x="1790700" y="3178175"/>
          <p14:tracePt t="27701" x="1814513" y="3165475"/>
          <p14:tracePt t="27702" x="1852613" y="3154363"/>
          <p14:tracePt t="27718" x="1890713" y="3141663"/>
          <p14:tracePt t="27733" x="1927225" y="3141663"/>
          <p14:tracePt t="27751" x="2039938" y="3116263"/>
          <p14:tracePt t="27767" x="2078038" y="3103563"/>
          <p14:tracePt t="27785" x="2116138" y="3090863"/>
          <p14:tracePt t="27788" x="2139950" y="3090863"/>
          <p14:tracePt t="27802" x="2165350" y="3078163"/>
          <p14:tracePt t="28066" x="2178050" y="3078163"/>
          <p14:tracePt t="28078" x="2190750" y="3078163"/>
          <p14:tracePt t="28091" x="2203450" y="3078163"/>
          <p14:tracePt t="28103" x="2216150" y="3078163"/>
          <p14:tracePt t="28120" x="2239963" y="3078163"/>
          <p14:tracePt t="28134" x="2252663" y="3078163"/>
          <p14:tracePt t="28158" x="2290763" y="3078163"/>
          <p14:tracePt t="28175" x="2303463" y="3078163"/>
          <p14:tracePt t="28189" x="2328863" y="3078163"/>
          <p14:tracePt t="28213" x="2339975" y="3078163"/>
          <p14:tracePt t="28226" x="2352675" y="3078163"/>
          <p14:tracePt t="28236" x="2365375" y="3078163"/>
          <p14:tracePt t="28253" x="2378075" y="3078163"/>
          <p14:tracePt t="28267" x="2390775" y="3078163"/>
          <p14:tracePt t="28287" x="2416175" y="3078163"/>
          <p14:tracePt t="28301" x="2428875" y="3090863"/>
          <p14:tracePt t="28321" x="2452688" y="3090863"/>
          <p14:tracePt t="28334" x="2465388" y="3090863"/>
          <p14:tracePt t="28352" x="2478088" y="3090863"/>
          <p14:tracePt t="28369" x="2503488" y="3090863"/>
          <p14:tracePt t="28386" x="2528888" y="3103563"/>
          <p14:tracePt t="28402" x="2541588" y="3103563"/>
          <p14:tracePt t="28419" x="2565400" y="3103563"/>
          <p14:tracePt t="28435" x="2590800" y="3103563"/>
          <p14:tracePt t="28452" x="2603500" y="3103563"/>
          <p14:tracePt t="28454" x="2616200" y="3103563"/>
          <p14:tracePt t="28468" x="2628900" y="3103563"/>
          <p14:tracePt t="28486" x="2641600" y="3103563"/>
          <p14:tracePt t="28503" x="2667000" y="3103563"/>
          <p14:tracePt t="28528" x="2678113" y="3103563"/>
          <p14:tracePt t="28539" x="2690813" y="3103563"/>
          <p14:tracePt t="28575" x="2703513" y="3103563"/>
          <p14:tracePt t="30420" x="2703513" y="3090863"/>
          <p14:tracePt t="30443" x="2703513" y="3078163"/>
          <p14:tracePt t="30468" x="2690813" y="3065463"/>
          <p14:tracePt t="30481" x="2678113" y="3065463"/>
          <p14:tracePt t="30504" x="2667000" y="3065463"/>
          <p14:tracePt t="30528" x="2654300" y="3065463"/>
          <p14:tracePt t="30552" x="2641600" y="3054350"/>
          <p14:tracePt t="30565" x="2628900" y="3054350"/>
          <p14:tracePt t="30613" x="2616200" y="3054350"/>
          <p14:tracePt t="30625" x="2603500" y="3054350"/>
          <p14:tracePt t="30637" x="2590800" y="3054350"/>
          <p14:tracePt t="30661" x="2578100" y="3054350"/>
          <p14:tracePt t="30674" x="2565400" y="3054350"/>
          <p14:tracePt t="30685" x="2554288" y="3054350"/>
          <p14:tracePt t="30711" x="2541588" y="3054350"/>
          <p14:tracePt t="31196" x="2554288" y="3054350"/>
          <p14:tracePt t="31402" x="2565400" y="3054350"/>
          <p14:tracePt t="31476" x="2578100" y="3054350"/>
          <p14:tracePt t="31523" x="2590800" y="3054350"/>
          <p14:tracePt t="32348" x="2603500" y="3054350"/>
          <p14:tracePt t="32361" x="2616200" y="3054350"/>
          <p14:tracePt t="32386" x="2628900" y="3054350"/>
          <p14:tracePt t="32409" x="2641600" y="3054350"/>
          <p14:tracePt t="32433" x="2654300" y="3054350"/>
          <p14:tracePt t="32447" x="2667000" y="3054350"/>
          <p14:tracePt t="32457" x="2678113" y="3054350"/>
          <p14:tracePt t="32482" x="2703513" y="3054350"/>
          <p14:tracePt t="32506" x="2716213" y="3065463"/>
          <p14:tracePt t="32531" x="2728913" y="3065463"/>
          <p14:tracePt t="32543" x="2741613" y="3065463"/>
          <p14:tracePt t="32568" x="2754313" y="3065463"/>
          <p14:tracePt t="32590" x="2767013" y="3065463"/>
          <p14:tracePt t="32615" x="2778125" y="3065463"/>
          <p14:tracePt t="32640" x="2790825" y="3065463"/>
          <p14:tracePt t="32652" x="2803525" y="3078163"/>
          <p14:tracePt t="32676" x="2816225" y="3078163"/>
          <p14:tracePt t="32688" x="2828925" y="3078163"/>
          <p14:tracePt t="32701" x="2841625" y="3078163"/>
          <p14:tracePt t="32713" x="2854325" y="3078163"/>
          <p14:tracePt t="32737" x="2879725" y="3090863"/>
          <p14:tracePt t="32748" x="2890838" y="3090863"/>
          <p14:tracePt t="32764" x="2903538" y="3090863"/>
          <p14:tracePt t="32779" x="2916238" y="3090863"/>
          <p14:tracePt t="32799" x="2967038" y="3090863"/>
          <p14:tracePt t="32813" x="2992438" y="3103563"/>
          <p14:tracePt t="32831" x="3003550" y="3103563"/>
          <p14:tracePt t="32834" x="3016250" y="3103563"/>
          <p14:tracePt t="32871" x="3028950" y="3103563"/>
          <p14:tracePt t="32942" x="3041650" y="3103563"/>
          <p14:tracePt t="33973" x="3054350" y="3103563"/>
          <p14:tracePt t="34009" x="3067050" y="3103563"/>
          <p14:tracePt t="34071" x="3079750" y="3103563"/>
          <p14:tracePt t="34083" x="3092450" y="3103563"/>
          <p14:tracePt t="34132" x="3103563" y="3103563"/>
          <p14:tracePt t="34155" x="3116263" y="3103563"/>
          <p14:tracePt t="34181" x="3128963" y="3103563"/>
          <p14:tracePt t="34192" x="3141663" y="3103563"/>
          <p14:tracePt t="34217" x="3154363" y="3103563"/>
          <p14:tracePt t="34253" x="3167063" y="3103563"/>
          <p14:tracePt t="34277" x="3192463" y="3103563"/>
          <p14:tracePt t="34302" x="3205163" y="3103563"/>
          <p14:tracePt t="34326" x="3228975" y="3103563"/>
          <p14:tracePt t="34340" x="3241675" y="3103563"/>
          <p14:tracePt t="34362" x="3267075" y="3103563"/>
          <p14:tracePt t="34386" x="3279775" y="3103563"/>
          <p14:tracePt t="34399" x="3292475" y="3103563"/>
          <p14:tracePt t="34410" x="3305175" y="3103563"/>
          <p14:tracePt t="34423" x="3317875" y="3103563"/>
          <p14:tracePt t="34446" x="3328988" y="3103563"/>
          <p14:tracePt t="35441" x="3341688" y="3103563"/>
          <p14:tracePt t="35490" x="3354388" y="3103563"/>
          <p14:tracePt t="35551" x="3367088" y="3103563"/>
          <p14:tracePt t="35756" x="3379788" y="3103563"/>
          <p14:tracePt t="35781" x="3392488" y="3103563"/>
          <p14:tracePt t="35793" x="3405188" y="3103563"/>
          <p14:tracePt t="35806" x="3429000" y="3103563"/>
          <p14:tracePt t="35817" x="3441700" y="3103563"/>
          <p14:tracePt t="35829" x="3467100" y="3103563"/>
          <p14:tracePt t="35843" x="3505200" y="3103563"/>
          <p14:tracePt t="35855" x="3541713" y="3090863"/>
          <p14:tracePt t="35872" x="3617913" y="3090863"/>
          <p14:tracePt t="35889" x="3730625" y="3078163"/>
          <p14:tracePt t="35907" x="3817938" y="3078163"/>
          <p14:tracePt t="35926" x="4005263" y="3054350"/>
          <p14:tracePt t="35942" x="4092575" y="3054350"/>
          <p14:tracePt t="35953" x="4130675" y="3054350"/>
          <p14:tracePt t="35973" x="4205288" y="3028950"/>
          <p14:tracePt t="35987" x="4230688" y="3028950"/>
          <p14:tracePt t="36004" x="4256088" y="3028950"/>
          <p14:tracePt t="36020" x="4256088" y="3016250"/>
          <p14:tracePt t="36230" x="4268788" y="3003550"/>
          <p14:tracePt t="36266" x="4281488" y="3003550"/>
          <p14:tracePt t="36280" x="4294188" y="3003550"/>
          <p14:tracePt t="36290" x="4318000" y="3003550"/>
          <p14:tracePt t="36302" x="4356100" y="3003550"/>
          <p14:tracePt t="36315" x="4394200" y="3003550"/>
          <p14:tracePt t="36326" x="4443413" y="3003550"/>
          <p14:tracePt t="36341" x="4494213" y="3003550"/>
          <p14:tracePt t="36356" x="4568825" y="3003550"/>
          <p14:tracePt t="36372" x="4630738" y="3003550"/>
          <p14:tracePt t="36374" x="4681538" y="3003550"/>
          <p14:tracePt t="36389" x="4732338" y="3003550"/>
          <p14:tracePt t="36413" x="4806950" y="3003550"/>
          <p14:tracePt t="36424" x="4843463" y="3003550"/>
          <p14:tracePt t="36439" x="4868863" y="3003550"/>
          <p14:tracePt t="36455" x="4906963" y="3003550"/>
          <p14:tracePt t="36473" x="4945063" y="3003550"/>
          <p14:tracePt t="36488" x="4956175" y="3003550"/>
          <p14:tracePt t="36507" x="4981575" y="3003550"/>
          <p14:tracePt t="36509" x="4994275" y="3003550"/>
          <p14:tracePt t="36532" x="5006975" y="3003550"/>
          <p14:tracePt t="36544" x="5019675" y="3003550"/>
          <p14:tracePt t="37759" x="5019675" y="2990850"/>
          <p14:tracePt t="37807" x="5032375" y="2990850"/>
          <p14:tracePt t="37844" x="5045075" y="2990850"/>
          <p14:tracePt t="37854" x="5057775" y="2990850"/>
          <p14:tracePt t="37881" x="5068888" y="2990850"/>
          <p14:tracePt t="37891" x="5081588" y="2990850"/>
          <p14:tracePt t="37902" x="5094288" y="2990850"/>
          <p14:tracePt t="37917" x="5106988" y="2990850"/>
          <p14:tracePt t="37928" x="5119688" y="2990850"/>
          <p14:tracePt t="37945" x="5132388" y="2990850"/>
          <p14:tracePt t="37959" x="5145088" y="2990850"/>
          <p14:tracePt t="37978" x="5170488" y="2990850"/>
          <p14:tracePt t="37993" x="5181600" y="2990850"/>
          <p14:tracePt t="38011" x="5207000" y="2990850"/>
          <p14:tracePt t="38014" x="5219700" y="2990850"/>
          <p14:tracePt t="38027" x="5232400" y="2990850"/>
          <p14:tracePt t="38042" x="5257800" y="2990850"/>
          <p14:tracePt t="38059" x="5281613" y="2990850"/>
          <p14:tracePt t="38060" x="5307013" y="3003550"/>
          <p14:tracePt t="38077" x="5345113" y="3003550"/>
          <p14:tracePt t="38092" x="5383213" y="3003550"/>
          <p14:tracePt t="38110" x="5432425" y="3003550"/>
          <p14:tracePt t="39552" x="5432425" y="3016250"/>
          <p14:tracePt t="39601" x="5419725" y="3016250"/>
          <p14:tracePt t="39626" x="5407025" y="3028950"/>
          <p14:tracePt t="39638" x="5394325" y="3028950"/>
          <p14:tracePt t="39650" x="5383213" y="3028950"/>
          <p14:tracePt t="39665" x="5383213" y="3041650"/>
          <p14:tracePt t="39681" x="5370513" y="3041650"/>
          <p14:tracePt t="39699" x="5345113" y="3054350"/>
          <p14:tracePt t="39714" x="5332413" y="3065463"/>
          <p14:tracePt t="39730" x="5319713" y="3078163"/>
          <p14:tracePt t="39746" x="5270500" y="3116263"/>
          <p14:tracePt t="39763" x="5245100" y="3141663"/>
          <p14:tracePt t="39780" x="5219700" y="3154363"/>
          <p14:tracePt t="39781" x="5194300" y="3190875"/>
          <p14:tracePt t="39798" x="5157788" y="3228975"/>
          <p14:tracePt t="39813" x="5119688" y="3278188"/>
          <p14:tracePt t="39831" x="5006975" y="3390900"/>
          <p14:tracePt t="39847" x="4906963" y="3479800"/>
          <p14:tracePt t="39865" x="4819650" y="3567113"/>
          <p14:tracePt t="39868" x="4719638" y="3667125"/>
          <p14:tracePt t="39880" x="4643438" y="3741738"/>
          <p14:tracePt t="39897" x="4581525" y="3803650"/>
          <p14:tracePt t="39914" x="4543425" y="3841750"/>
          <p14:tracePt t="39915" x="4494213" y="3867150"/>
          <p14:tracePt t="39933" x="4481513" y="3879850"/>
          <p14:tracePt t="39948" x="4468813" y="3879850"/>
          <p14:tracePt t="39967" x="4456113" y="3879850"/>
          <p14:tracePt t="40244" x="4430713" y="3879850"/>
          <p14:tracePt t="40257" x="4394200" y="3879850"/>
          <p14:tracePt t="40270" x="4343400" y="3879850"/>
          <p14:tracePt t="40280" x="4294188" y="3879850"/>
          <p14:tracePt t="40291" x="4243388" y="3879850"/>
          <p14:tracePt t="40306" x="4156075" y="3867150"/>
          <p14:tracePt t="40317" x="4068763" y="3867150"/>
          <p14:tracePt t="40335" x="3968750" y="3867150"/>
          <p14:tracePt t="40349" x="3879850" y="3867150"/>
          <p14:tracePt t="40353" x="3805238" y="3867150"/>
          <p14:tracePt t="40369" x="3705225" y="3867150"/>
          <p14:tracePt t="40382" x="3579813" y="3867150"/>
          <p14:tracePt t="40401" x="3379788" y="3867150"/>
          <p14:tracePt t="40417" x="3305175" y="3867150"/>
          <p14:tracePt t="40433" x="3216275" y="3854450"/>
          <p14:tracePt t="40451" x="3054350" y="3841750"/>
          <p14:tracePt t="40469" x="2992438" y="3841750"/>
          <p14:tracePt t="40483" x="2941638" y="3829050"/>
          <p14:tracePt t="40486" x="2903538" y="3829050"/>
          <p14:tracePt t="40502" x="2867025" y="3829050"/>
          <p14:tracePt t="40516" x="2841625" y="3829050"/>
          <p14:tracePt t="40535" x="2803525" y="3816350"/>
          <p14:tracePt t="40550" x="2778125" y="3816350"/>
          <p14:tracePt t="40568" x="2767013" y="3816350"/>
          <p14:tracePt t="40572" x="2767013" y="3803650"/>
          <p14:tracePt t="40584" x="2754313" y="3803650"/>
          <p14:tracePt t="40778" x="2741613" y="3803650"/>
          <p14:tracePt t="40802" x="2728913" y="3803650"/>
          <p14:tracePt t="40815" x="2716213" y="3803650"/>
          <p14:tracePt t="40826" x="2690813" y="3803650"/>
          <p14:tracePt t="40839" x="2667000" y="3803650"/>
          <p14:tracePt t="40852" x="2628900" y="3816350"/>
          <p14:tracePt t="40870" x="2590800" y="3816350"/>
          <p14:tracePt t="40884" x="2554288" y="3816350"/>
          <p14:tracePt t="40887" x="2490788" y="3816350"/>
          <p14:tracePt t="40902" x="2428875" y="3816350"/>
          <p14:tracePt t="40918" x="2378075" y="3816350"/>
          <p14:tracePt t="40925" x="2328863" y="3816350"/>
          <p14:tracePt t="40938" x="2290763" y="3816350"/>
          <p14:tracePt t="40951" x="2252663" y="3816350"/>
          <p14:tracePt t="40970" x="2203450" y="3816350"/>
          <p14:tracePt t="40973" x="2165350" y="3816350"/>
          <p14:tracePt t="40985" x="2127250" y="3816350"/>
          <p14:tracePt t="41000" x="2078038" y="3816350"/>
          <p14:tracePt t="41017" x="2039938" y="3816350"/>
          <p14:tracePt t="41019" x="2003425" y="3816350"/>
          <p14:tracePt t="41034" x="1978025" y="3816350"/>
          <p14:tracePt t="41051" x="1952625" y="3816350"/>
          <p14:tracePt t="41071" x="1914525" y="3816350"/>
          <p14:tracePt t="41085" x="1903413" y="3816350"/>
          <p14:tracePt t="41106" x="1878013" y="3803650"/>
          <p14:tracePt t="41120" x="1865313" y="3803650"/>
          <p14:tracePt t="41136" x="1852613" y="3803650"/>
          <p14:tracePt t="41152" x="1839913" y="3803650"/>
          <p14:tracePt t="41179" x="1827213" y="3803650"/>
          <p14:tracePt t="41275" x="1814513" y="3803650"/>
          <p14:tracePt t="42178" x="1827213" y="3803650"/>
          <p14:tracePt t="42270" x="1839913" y="3803650"/>
          <p14:tracePt t="42330" x="1852613" y="3803650"/>
          <p14:tracePt t="42441" x="1865313" y="3803650"/>
          <p14:tracePt t="42489" x="1878013" y="3803650"/>
          <p14:tracePt t="42512" x="1890713" y="3803650"/>
          <p14:tracePt t="42523" x="1903413" y="3803650"/>
          <p14:tracePt t="42537" x="1914525" y="3816350"/>
          <p14:tracePt t="42550" x="1939925" y="3816350"/>
          <p14:tracePt t="42562" x="1965325" y="3829050"/>
          <p14:tracePt t="42575" x="1990725" y="3829050"/>
          <p14:tracePt t="42589" x="2003425" y="3829050"/>
          <p14:tracePt t="42606" x="2027238" y="3841750"/>
          <p14:tracePt t="42609" x="2052638" y="3841750"/>
          <p14:tracePt t="42623" x="2065338" y="3854450"/>
          <p14:tracePt t="42639" x="2090738" y="3854450"/>
          <p14:tracePt t="42655" x="2116138" y="3854450"/>
          <p14:tracePt t="42657" x="2139950" y="3854450"/>
          <p14:tracePt t="42672" x="2165350" y="3854450"/>
          <p14:tracePt t="42690" x="2178050" y="3854450"/>
          <p14:tracePt t="42708" x="2216150" y="3867150"/>
          <p14:tracePt t="42723" x="2228850" y="3867150"/>
          <p14:tracePt t="42741" x="2252663" y="3867150"/>
          <p14:tracePt t="42744" x="2265363" y="3867150"/>
          <p14:tracePt t="42766" x="2278063" y="3867150"/>
          <p14:tracePt t="43058" x="2290763" y="3867150"/>
          <p14:tracePt t="43071" x="2303463" y="3867150"/>
          <p14:tracePt t="43083" x="2316163" y="3867150"/>
          <p14:tracePt t="43094" x="2328863" y="3867150"/>
          <p14:tracePt t="43109" x="2352675" y="3867150"/>
          <p14:tracePt t="43123" x="2378075" y="3867150"/>
          <p14:tracePt t="43143" x="2452688" y="3867150"/>
          <p14:tracePt t="43156" x="2478088" y="3867150"/>
          <p14:tracePt t="43174" x="2503488" y="3867150"/>
          <p14:tracePt t="43191" x="2541588" y="3867150"/>
          <p14:tracePt t="43208" x="2565400" y="3867150"/>
          <p14:tracePt t="43224" x="2590800" y="3867150"/>
          <p14:tracePt t="43243" x="2628900" y="3867150"/>
          <p14:tracePt t="43257" x="2641600" y="3867150"/>
          <p14:tracePt t="43275" x="2678113" y="3867150"/>
          <p14:tracePt t="43278" x="2690813" y="3867150"/>
          <p14:tracePt t="43290" x="2716213" y="3854450"/>
          <p14:tracePt t="43309" x="2728913" y="3854450"/>
          <p14:tracePt t="43313" x="2741613" y="3854450"/>
          <p14:tracePt t="43325" x="2754313" y="3854450"/>
          <p14:tracePt t="43341" x="2767013" y="3854450"/>
          <p14:tracePt t="43357" x="2790825" y="3854450"/>
          <p14:tracePt t="43374" x="2816225" y="3854450"/>
          <p14:tracePt t="43390" x="2828925" y="3854450"/>
          <p14:tracePt t="43409" x="2854325" y="3854450"/>
          <p14:tracePt t="43424" x="2879725" y="3854450"/>
          <p14:tracePt t="43446" x="2890838" y="3854450"/>
          <p14:tracePt t="43459" x="2890838" y="3841750"/>
          <p14:tracePt t="43479" x="2903538" y="3841750"/>
          <p14:tracePt t="44320" x="2916238" y="3841750"/>
          <p14:tracePt t="44332" x="2928938" y="3841750"/>
          <p14:tracePt t="44350" x="2941638" y="3841750"/>
          <p14:tracePt t="44368" x="2954338" y="3841750"/>
          <p14:tracePt t="44381" x="2979738" y="3841750"/>
          <p14:tracePt t="44394" x="2992438" y="3841750"/>
          <p14:tracePt t="44404" x="3003550" y="3841750"/>
          <p14:tracePt t="44416" x="3028950" y="3841750"/>
          <p14:tracePt t="44430" x="3054350" y="3841750"/>
          <p14:tracePt t="44444" x="3067050" y="3841750"/>
          <p14:tracePt t="44460" x="3079750" y="3841750"/>
          <p14:tracePt t="44479" x="3128963" y="3841750"/>
          <p14:tracePt t="44494" x="3154363" y="3841750"/>
          <p14:tracePt t="44513" x="3216275" y="3841750"/>
          <p14:tracePt t="44526" x="3254375" y="3841750"/>
          <p14:tracePt t="44544" x="3279775" y="3841750"/>
          <p14:tracePt t="44561" x="3341688" y="3841750"/>
          <p14:tracePt t="44579" x="3392488" y="3841750"/>
          <p14:tracePt t="44593" x="3454400" y="3829050"/>
          <p14:tracePt t="44611" x="3605213" y="3792538"/>
          <p14:tracePt t="44626" x="3667125" y="3767138"/>
          <p14:tracePt t="44643" x="3730625" y="3767138"/>
          <p14:tracePt t="44646" x="3792538" y="3754438"/>
          <p14:tracePt t="44659" x="3843338" y="3754438"/>
          <p14:tracePt t="44676" x="3917950" y="3741738"/>
          <p14:tracePt t="44692" x="3956050" y="3741738"/>
          <p14:tracePt t="44710" x="4030663" y="3729038"/>
          <p14:tracePt t="44726" x="4056063" y="3716338"/>
          <p14:tracePt t="44743" x="4117975" y="3679825"/>
          <p14:tracePt t="44759" x="4156075" y="3641725"/>
          <p14:tracePt t="45048" x="4168775" y="3641725"/>
          <p14:tracePt t="45071" x="4181475" y="3641725"/>
          <p14:tracePt t="45084" x="4192588" y="3641725"/>
          <p14:tracePt t="45096" x="4205288" y="3641725"/>
          <p14:tracePt t="45107" x="4243388" y="3641725"/>
          <p14:tracePt t="45120" x="4268788" y="3654425"/>
          <p14:tracePt t="45131" x="4318000" y="3667125"/>
          <p14:tracePt t="45146" x="4356100" y="3679825"/>
          <p14:tracePt t="45161" x="4394200" y="3692525"/>
          <p14:tracePt t="45180" x="4494213" y="3741738"/>
          <p14:tracePt t="45195" x="4568825" y="3779838"/>
          <p14:tracePt t="45213" x="4643438" y="3792538"/>
          <p14:tracePt t="45228" x="4781550" y="3829050"/>
          <p14:tracePt t="45246" x="4832350" y="3841750"/>
          <p14:tracePt t="45261" x="4894263" y="3841750"/>
          <p14:tracePt t="45278" x="5006975" y="3854450"/>
          <p14:tracePt t="45294" x="5057775" y="3854450"/>
          <p14:tracePt t="45314" x="5170488" y="3854450"/>
          <p14:tracePt t="45328" x="5207000" y="3854450"/>
          <p14:tracePt t="45349" x="5281613" y="3854450"/>
          <p14:tracePt t="45362" x="5332413" y="3854450"/>
          <p14:tracePt t="45379" x="5370513" y="3854450"/>
          <p14:tracePt t="45394" x="5419725" y="3854450"/>
          <p14:tracePt t="45412" x="5532438" y="3841750"/>
          <p14:tracePt t="45429" x="5570538" y="3829050"/>
          <p14:tracePt t="45446" x="5595938" y="3829050"/>
          <p14:tracePt t="45462" x="5632450" y="3816350"/>
          <p14:tracePt t="45479" x="5645150" y="3803650"/>
          <p14:tracePt t="45496" x="5657850" y="3803650"/>
          <p14:tracePt t="45811" x="5657850" y="3792538"/>
          <p14:tracePt t="45848" x="5670550" y="3792538"/>
          <p14:tracePt t="45859" x="5683250" y="3792538"/>
          <p14:tracePt t="45884" x="5708650" y="3792538"/>
          <p14:tracePt t="45898" x="5732463" y="3792538"/>
          <p14:tracePt t="45908" x="5757863" y="3792538"/>
          <p14:tracePt t="45922" x="5770563" y="3792538"/>
          <p14:tracePt t="45932" x="5783263" y="3792538"/>
          <p14:tracePt t="45949" x="5808663" y="3792538"/>
          <p14:tracePt t="45963" x="5832475" y="3792538"/>
          <p14:tracePt t="45984" x="5870575" y="3792538"/>
          <p14:tracePt t="45998" x="5895975" y="3792538"/>
          <p14:tracePt t="46013" x="5921375" y="3792538"/>
          <p14:tracePt t="46030" x="5957888" y="3792538"/>
          <p14:tracePt t="46049" x="5970588" y="3792538"/>
          <p14:tracePt t="46052" x="5995988" y="3792538"/>
          <p14:tracePt t="46066" x="6008688" y="3792538"/>
          <p14:tracePt t="46091" x="6034088" y="3792538"/>
          <p14:tracePt t="46115" x="6045200" y="3792538"/>
          <p14:tracePt t="46139" x="6057900" y="3792538"/>
          <p14:tracePt t="46163" x="6070600" y="3779838"/>
          <p14:tracePt t="46175" x="6083300" y="3779838"/>
          <p14:tracePt t="51789" x="6083300" y="3792538"/>
          <p14:tracePt t="51826" x="6083300" y="3803650"/>
          <p14:tracePt t="51837" x="6096000" y="3803650"/>
          <p14:tracePt t="51850" x="6096000" y="3816350"/>
          <p14:tracePt t="51874" x="6096000" y="3829050"/>
          <p14:tracePt t="51887" x="6108700" y="3829050"/>
          <p14:tracePt t="51900" x="6108700" y="3841750"/>
          <p14:tracePt t="51923" x="6108700" y="3854450"/>
          <p14:tracePt t="51936" x="6108700" y="3867150"/>
          <p14:tracePt t="51959" x="6121400" y="3879850"/>
          <p14:tracePt t="52020" x="6121400" y="3892550"/>
          <p14:tracePt t="52080" x="6121400" y="3905250"/>
          <p14:tracePt t="52092" x="6121400" y="3916363"/>
          <p14:tracePt t="52590" x="6121400" y="3929063"/>
          <p14:tracePt t="52614" x="6121400" y="3941763"/>
          <p14:tracePt t="52664" x="6121400" y="3954463"/>
          <p14:tracePt t="52675" x="6121400" y="3967163"/>
          <p14:tracePt t="52711" x="6121400" y="3979863"/>
          <p14:tracePt t="52735" x="6121400" y="3992563"/>
          <p14:tracePt t="52772" x="6121400" y="4005263"/>
          <p14:tracePt t="52808" x="6121400" y="4017963"/>
          <p14:tracePt t="68345" x="6121400" y="4029075"/>
          <p14:tracePt t="68358" x="6121400" y="4041775"/>
          <p14:tracePt t="68370" x="6121400" y="4054475"/>
          <p14:tracePt t="68407" x="6121400" y="4067175"/>
          <p14:tracePt t="68443" x="6121400" y="4079875"/>
          <p14:tracePt t="68467" x="6121400" y="4092575"/>
          <p14:tracePt t="68480" x="6121400" y="4105275"/>
          <p14:tracePt t="68492" x="6121400" y="4129088"/>
          <p14:tracePt t="68516" x="6108700" y="4141788"/>
          <p14:tracePt t="68529" x="6108700" y="4154488"/>
          <p14:tracePt t="68541" x="6096000" y="4154488"/>
          <p14:tracePt t="68552" x="6096000" y="4179888"/>
          <p14:tracePt t="68588" x="6096000" y="4192588"/>
          <p14:tracePt t="68601" x="6083300" y="4192588"/>
          <p14:tracePt t="68722" x="6070600" y="4192588"/>
          <p14:tracePt t="68734" x="6070600" y="4205288"/>
          <p14:tracePt t="68746" x="6057900" y="4205288"/>
          <p14:tracePt t="68758" x="6057900" y="4217988"/>
          <p14:tracePt t="68784" x="6045200" y="4217988"/>
          <p14:tracePt t="68795" x="6045200" y="4230688"/>
          <p14:tracePt t="68810" x="6034088" y="4230688"/>
          <p14:tracePt t="68831" x="6034088" y="4241800"/>
          <p14:tracePt t="68843" x="6021388" y="4241800"/>
          <p14:tracePt t="68856" x="6008688" y="4241800"/>
          <p14:tracePt t="68881" x="6008688" y="4254500"/>
          <p14:tracePt t="68892" x="5995988" y="4254500"/>
          <p14:tracePt t="68909" x="5995988" y="4267200"/>
          <p14:tracePt t="68929" x="5983288" y="4267200"/>
          <p14:tracePt t="69061" x="5970588" y="4267200"/>
          <p14:tracePt t="70313" x="5970588" y="4279900"/>
          <p14:tracePt t="70323" x="5957888" y="4279900"/>
          <p14:tracePt t="70336" x="5945188" y="4292600"/>
          <p14:tracePt t="70350" x="5921375" y="4305300"/>
          <p14:tracePt t="70360" x="5908675" y="4330700"/>
          <p14:tracePt t="70379" x="5883275" y="4341813"/>
          <p14:tracePt t="70395" x="5821363" y="4379913"/>
          <p14:tracePt t="70416" x="5783263" y="4418013"/>
          <p14:tracePt t="70419" x="5745163" y="4443413"/>
          <p14:tracePt t="70432" x="5719763" y="4454525"/>
          <p14:tracePt t="70450" x="5683250" y="4492625"/>
          <p14:tracePt t="70461" x="5632450" y="4543425"/>
          <p14:tracePt t="70479" x="5595938" y="4567238"/>
          <p14:tracePt t="70482" x="5545138" y="4605338"/>
          <p14:tracePt t="70494" x="5507038" y="4643438"/>
          <p14:tracePt t="70514" x="5483225" y="4667250"/>
          <p14:tracePt t="70517" x="5457825" y="4679950"/>
          <p14:tracePt t="70529" x="5445125" y="4692650"/>
          <p14:tracePt t="70546" x="5432425" y="4705350"/>
          <p14:tracePt t="70941" x="5407025" y="4705350"/>
          <p14:tracePt t="70953" x="5357813" y="4705350"/>
          <p14:tracePt t="70965" x="5307013" y="4705350"/>
          <p14:tracePt t="70981" x="5219700" y="4705350"/>
          <p14:tracePt t="70996" x="5132388" y="4705350"/>
          <p14:tracePt t="71016" x="4994275" y="4705350"/>
          <p14:tracePt t="71030" x="4919663" y="4692650"/>
          <p14:tracePt t="71048" x="4856163" y="4679950"/>
          <p14:tracePt t="71051" x="4781550" y="4656138"/>
          <p14:tracePt t="71064" x="4732338" y="4630738"/>
          <p14:tracePt t="71082" x="4668838" y="4605338"/>
          <p14:tracePt t="71097" x="4630738" y="4592638"/>
          <p14:tracePt t="71099" x="4581525" y="4567238"/>
          <p14:tracePt t="71115" x="4543425" y="4543425"/>
          <p14:tracePt t="71129" x="4506913" y="4530725"/>
          <p14:tracePt t="71148" x="4468813" y="4518025"/>
          <p14:tracePt t="71163" x="4381500" y="4479925"/>
          <p14:tracePt t="71180" x="4343400" y="4454525"/>
          <p14:tracePt t="71197" x="4281488" y="4430713"/>
          <p14:tracePt t="71215" x="4256088" y="4405313"/>
          <p14:tracePt t="71229" x="4243388" y="4392613"/>
          <p14:tracePt t="71232" x="4217988" y="4379913"/>
          <p14:tracePt t="71247" x="4205288" y="4367213"/>
          <p14:tracePt t="71262" x="4192588" y="4367213"/>
          <p14:tracePt t="71281" x="4181475" y="4354513"/>
          <p14:tracePt t="72554" x="4181475" y="4367213"/>
          <p14:tracePt t="72568" x="4181475" y="4379913"/>
          <p14:tracePt t="72579" x="4181475" y="4405313"/>
          <p14:tracePt t="72592" x="4192588" y="4405313"/>
          <p14:tracePt t="72603" x="4192588" y="4418013"/>
          <p14:tracePt t="72617" x="4192588" y="4443413"/>
          <p14:tracePt t="72640" x="4192588" y="4454525"/>
          <p14:tracePt t="72652" x="4192588" y="4467225"/>
          <p14:tracePt t="72668" x="4192588" y="4479925"/>
          <p14:tracePt t="72686" x="4192588" y="4492625"/>
          <p14:tracePt t="72689" x="4192588" y="4505325"/>
          <p14:tracePt t="72702" x="4192588" y="4518025"/>
          <p14:tracePt t="72726" x="4192588" y="4530725"/>
          <p14:tracePt t="72870" x="4192588" y="4518025"/>
          <p14:tracePt t="72883" x="4192588" y="4492625"/>
          <p14:tracePt t="81907" x="4181475" y="4492625"/>
          <p14:tracePt t="81930" x="4168775" y="4492625"/>
          <p14:tracePt t="81943" x="4168775" y="4479925"/>
          <p14:tracePt t="81956" x="4143375" y="4467225"/>
          <p14:tracePt t="81968" x="4130675" y="4467225"/>
          <p14:tracePt t="81980" x="4105275" y="4467225"/>
          <p14:tracePt t="81992" x="4092575" y="4467225"/>
          <p14:tracePt t="82009" x="4068763" y="4467225"/>
          <p14:tracePt t="82025" x="4030663" y="4467225"/>
          <p14:tracePt t="82027" x="4005263" y="4467225"/>
          <p14:tracePt t="82042" x="3992563" y="4467225"/>
          <p14:tracePt t="82059" x="3956050" y="4454525"/>
          <p14:tracePt t="82077" x="3905250" y="4454525"/>
          <p14:tracePt t="82093" x="3879850" y="4454525"/>
          <p14:tracePt t="82113" x="3817938" y="4454525"/>
          <p14:tracePt t="82127" x="3792538" y="4454525"/>
          <p14:tracePt t="82143" x="3779838" y="4454525"/>
          <p14:tracePt t="82159" x="3767138" y="4454525"/>
          <p14:tracePt t="82161" x="3743325" y="4454525"/>
          <p14:tracePt t="82175" x="3730625" y="4454525"/>
          <p14:tracePt t="82191" x="3717925" y="4454525"/>
          <p14:tracePt t="82211" x="3705225" y="4454525"/>
          <p14:tracePt t="82225" x="3679825" y="4454525"/>
          <p14:tracePt t="82247" x="3667125" y="4454525"/>
          <p14:tracePt t="82260" x="3654425" y="4454525"/>
          <p14:tracePt t="82276" x="3643313" y="4454525"/>
          <p14:tracePt t="82292" x="3630613" y="4467225"/>
          <p14:tracePt t="82294" x="3605213" y="4467225"/>
          <p14:tracePt t="82309" x="3592513" y="4467225"/>
          <p14:tracePt t="82326" x="3579813" y="4479925"/>
          <p14:tracePt t="82345" x="3554413" y="4492625"/>
          <p14:tracePt t="82367" x="3541713" y="4492625"/>
          <p14:tracePt t="82634" x="3530600" y="4492625"/>
          <p14:tracePt t="82648" x="3517900" y="4492625"/>
          <p14:tracePt t="82658" x="3505200" y="4505325"/>
          <p14:tracePt t="82670" x="3492500" y="4505325"/>
          <p14:tracePt t="82683" x="3479800" y="4505325"/>
          <p14:tracePt t="82694" x="3454400" y="4518025"/>
          <p14:tracePt t="82710" x="3441700" y="4518025"/>
          <p14:tracePt t="82726" x="3429000" y="4530725"/>
          <p14:tracePt t="82744" x="3405188" y="4530725"/>
          <p14:tracePt t="82767" x="3392488" y="4530725"/>
          <p14:tracePt t="82780" x="3392488" y="4543425"/>
          <p14:tracePt t="82792" x="3379788" y="4543425"/>
          <p14:tracePt t="82840" x="3367088" y="4543425"/>
          <p14:tracePt t="82878" x="3367088" y="4554538"/>
          <p14:tracePt t="83011" x="3379788" y="4554538"/>
          <p14:tracePt t="83071" x="3392488" y="4554538"/>
          <p14:tracePt t="83155" x="3405188" y="4554538"/>
          <p14:tracePt t="83229" x="3417888" y="4554538"/>
          <p14:tracePt t="83301" x="3429000" y="4554538"/>
          <p14:tracePt t="83327" x="3441700" y="4554538"/>
          <p14:tracePt t="83350" x="3467100" y="4554538"/>
          <p14:tracePt t="83363" x="3479800" y="4554538"/>
          <p14:tracePt t="83374" x="3492500" y="4554538"/>
          <p14:tracePt t="83387" x="3517900" y="4554538"/>
          <p14:tracePt t="83397" x="3530600" y="4554538"/>
          <p14:tracePt t="83412" x="3541713" y="4567238"/>
          <p14:tracePt t="83429" x="3567113" y="4567238"/>
          <p14:tracePt t="83448" x="3630613" y="4567238"/>
          <p14:tracePt t="83461" x="3667125" y="4567238"/>
          <p14:tracePt t="83480" x="3705225" y="4567238"/>
          <p14:tracePt t="83496" x="3756025" y="4567238"/>
          <p14:tracePt t="83513" x="3779838" y="4567238"/>
          <p14:tracePt t="83529" x="3817938" y="4567238"/>
          <p14:tracePt t="83531" x="3843338" y="4567238"/>
          <p14:tracePt t="83546" x="3892550" y="4567238"/>
          <p14:tracePt t="83562" x="3917950" y="4567238"/>
          <p14:tracePt t="83581" x="3968750" y="4567238"/>
          <p14:tracePt t="83596" x="4005263" y="4567238"/>
          <p14:tracePt t="83614" x="4030663" y="4567238"/>
          <p14:tracePt t="83618" x="4068763" y="4567238"/>
          <p14:tracePt t="83630" x="4105275" y="4567238"/>
          <p14:tracePt t="83648" x="4156075" y="4567238"/>
          <p14:tracePt t="83663" x="4230688" y="4554538"/>
          <p14:tracePt t="83665" x="4281488" y="4554538"/>
          <p14:tracePt t="83680" x="4330700" y="4543425"/>
          <p14:tracePt t="83696" x="4368800" y="4543425"/>
          <p14:tracePt t="83714" x="4430713" y="4518025"/>
          <p14:tracePt t="83729" x="4468813" y="4505325"/>
          <p14:tracePt t="100308" x="4468813" y="4492625"/>
          <p14:tracePt t="100330" x="4456113" y="4479925"/>
          <p14:tracePt t="100368" x="4443413" y="4479925"/>
          <p14:tracePt t="100380" x="4430713" y="4467225"/>
          <p14:tracePt t="100393" x="4418013" y="4454525"/>
          <p14:tracePt t="100405" x="4406900" y="4454525"/>
          <p14:tracePt t="100416" x="4368800" y="4443413"/>
          <p14:tracePt t="100428" x="4330700" y="4418013"/>
          <p14:tracePt t="100441" x="4294188" y="4418013"/>
          <p14:tracePt t="100454" x="4256088" y="4392613"/>
          <p14:tracePt t="100471" x="4230688" y="4367213"/>
          <p14:tracePt t="100488" x="4192588" y="4367213"/>
          <p14:tracePt t="100489" x="4168775" y="4354513"/>
          <p14:tracePt t="100505" x="4156075" y="4341813"/>
          <p14:tracePt t="100521" x="4130675" y="4341813"/>
          <p14:tracePt t="100539" x="4092575" y="4318000"/>
          <p14:tracePt t="100555" x="4068763" y="4305300"/>
          <p14:tracePt t="100571" x="4056063" y="4292600"/>
          <p14:tracePt t="100588" x="4030663" y="4267200"/>
          <p14:tracePt t="100606" x="4017963" y="4254500"/>
          <p14:tracePt t="100622" x="4005263" y="4241800"/>
          <p14:tracePt t="100639" x="3992563" y="4230688"/>
          <p14:tracePt t="100655" x="3992563" y="4217988"/>
          <p14:tracePt t="100673" x="3992563" y="4192588"/>
          <p14:tracePt t="100688" x="3992563" y="4179888"/>
          <p14:tracePt t="100707" x="3992563" y="4154488"/>
          <p14:tracePt t="100722" x="3979863" y="4141788"/>
          <p14:tracePt t="100741" x="3979863" y="4129088"/>
          <p14:tracePt t="100755" x="3979863" y="4105275"/>
          <p14:tracePt t="100772" x="3979863" y="4092575"/>
          <p14:tracePt t="100789" x="3968750" y="4079875"/>
          <p14:tracePt t="100805" x="3968750" y="4029075"/>
          <p14:tracePt t="100822" x="3968750" y="4005263"/>
          <p14:tracePt t="100840" x="3968750" y="3979863"/>
          <p14:tracePt t="100841" x="3968750" y="3954463"/>
          <p14:tracePt t="100857" x="3968750" y="3929063"/>
          <p14:tracePt t="100875" x="3968750" y="3892550"/>
          <p14:tracePt t="100877" x="3968750" y="3867150"/>
          <p14:tracePt t="100890" x="3968750" y="3854450"/>
          <p14:tracePt t="100907" x="3979863" y="3841750"/>
          <p14:tracePt t="100923" x="3992563" y="3816350"/>
          <p14:tracePt t="100940" x="3992563" y="3792538"/>
          <p14:tracePt t="100957" x="4005263" y="3792538"/>
          <p14:tracePt t="100974" x="4005263" y="3779838"/>
          <p14:tracePt t="100998" x="4005263" y="3767138"/>
          <p14:tracePt t="101010" x="4005263" y="3754438"/>
          <p14:tracePt t="101035" x="4017963" y="3754438"/>
          <p14:tracePt t="101254" x="4030663" y="3754438"/>
          <p14:tracePt t="101302" x="4043363" y="3754438"/>
          <p14:tracePt t="101326" x="4056063" y="3754438"/>
          <p14:tracePt t="101350" x="4081463" y="3754438"/>
          <p14:tracePt t="101363" x="4092575" y="3754438"/>
          <p14:tracePt t="101375" x="4117975" y="3767138"/>
          <p14:tracePt t="101387" x="4143375" y="3767138"/>
          <p14:tracePt t="101399" x="4181475" y="3767138"/>
          <p14:tracePt t="101411" x="4205288" y="3767138"/>
          <p14:tracePt t="101424" x="4230688" y="3767138"/>
          <p14:tracePt t="101441" x="4268788" y="3767138"/>
          <p14:tracePt t="101457" x="4281488" y="3767138"/>
          <p14:tracePt t="101474" x="4305300" y="3767138"/>
          <p14:tracePt t="101490" x="4318000" y="3767138"/>
          <p14:tracePt t="101508" x="4330700" y="3767138"/>
          <p14:tracePt t="101546" x="4343400" y="3767138"/>
          <p14:tracePt t="101568" x="4343400" y="3779838"/>
          <p14:tracePt t="101823" x="4356100" y="3779838"/>
          <p14:tracePt t="101835" x="4368800" y="3779838"/>
          <p14:tracePt t="101848" x="4381500" y="3779838"/>
          <p14:tracePt t="101859" x="4418013" y="3779838"/>
          <p14:tracePt t="101878" x="4443413" y="3779838"/>
          <p14:tracePt t="101892" x="4468813" y="3779838"/>
          <p14:tracePt t="101911" x="4506913" y="3779838"/>
          <p14:tracePt t="101925" x="4530725" y="3779838"/>
          <p14:tracePt t="101942" x="4556125" y="3779838"/>
          <p14:tracePt t="101958" x="4594225" y="3779838"/>
          <p14:tracePt t="101975" x="4619625" y="3779838"/>
          <p14:tracePt t="101992" x="4668838" y="3779838"/>
          <p14:tracePt t="102009" x="4681538" y="3779838"/>
          <p14:tracePt t="102025" x="4694238" y="3779838"/>
          <p14:tracePt t="102044" x="4732338" y="3779838"/>
          <p14:tracePt t="102066" x="4743450" y="3792538"/>
          <p14:tracePt t="102090" x="4756150" y="3792538"/>
          <p14:tracePt t="102102" x="4768850" y="3792538"/>
          <p14:tracePt t="102199" x="4756150" y="3792538"/>
          <p14:tracePt t="102212" x="4743450" y="3792538"/>
          <p14:tracePt t="102224" x="4732338" y="3792538"/>
          <p14:tracePt t="102236" x="4719638" y="3792538"/>
          <p14:tracePt t="102250" x="4681538" y="3792538"/>
          <p14:tracePt t="102260" x="4656138" y="3792538"/>
          <p14:tracePt t="102277" x="4630738" y="3792538"/>
          <p14:tracePt t="102293" x="4594225" y="3792538"/>
          <p14:tracePt t="102312" x="4518025" y="3792538"/>
          <p14:tracePt t="102326" x="4481513" y="3792538"/>
          <p14:tracePt t="102346" x="4406900" y="3792538"/>
          <p14:tracePt t="102359" x="4368800" y="3792538"/>
          <p14:tracePt t="102377" x="4343400" y="3792538"/>
          <p14:tracePt t="102393" x="4294188" y="3792538"/>
          <p14:tracePt t="102410" x="4281488" y="3792538"/>
          <p14:tracePt t="102426" x="4243388" y="3792538"/>
          <p14:tracePt t="102444" x="4217988" y="3792538"/>
          <p14:tracePt t="102460" x="4205288" y="3792538"/>
          <p14:tracePt t="102478" x="4192588" y="3792538"/>
          <p14:tracePt t="102600" x="4217988" y="3792538"/>
          <p14:tracePt t="102624" x="4230688" y="3792538"/>
          <p14:tracePt t="102636" x="4256088" y="3792538"/>
          <p14:tracePt t="102649" x="4268788" y="3792538"/>
          <p14:tracePt t="102661" x="4294188" y="3792538"/>
          <p14:tracePt t="102678" x="4318000" y="3792538"/>
          <p14:tracePt t="102693" x="4356100" y="3792538"/>
          <p14:tracePt t="102713" x="4418013" y="3792538"/>
          <p14:tracePt t="102727" x="4443413" y="3792538"/>
          <p14:tracePt t="102744" x="4456113" y="3792538"/>
          <p14:tracePt t="102746" x="4481513" y="3792538"/>
          <p14:tracePt t="102760" x="4494213" y="3792538"/>
          <p14:tracePt t="102778" x="4518025" y="3792538"/>
          <p14:tracePt t="102794" x="4530725" y="3792538"/>
          <p14:tracePt t="102820" x="4543425" y="3792538"/>
          <p14:tracePt t="102891" x="4530725" y="3779838"/>
          <p14:tracePt t="102903" x="4518025" y="3779838"/>
          <p14:tracePt t="102915" x="4494213" y="3779838"/>
          <p14:tracePt t="102927" x="4468813" y="3779838"/>
          <p14:tracePt t="102939" x="4456113" y="3779838"/>
          <p14:tracePt t="102954" x="4443413" y="3779838"/>
          <p14:tracePt t="102965" x="4430713" y="3779838"/>
          <p14:tracePt t="102978" x="4418013" y="3779838"/>
          <p14:tracePt t="102994" x="4406900" y="3779838"/>
          <p14:tracePt t="103013" x="4368800" y="3779838"/>
          <p14:tracePt t="103028" x="4356100" y="3779838"/>
          <p14:tracePt t="103046" x="4343400" y="3779838"/>
          <p14:tracePt t="103049" x="4330700" y="3779838"/>
          <p14:tracePt t="103073" x="4318000" y="3779838"/>
          <p14:tracePt t="103087" x="4318000" y="3767138"/>
          <p14:tracePt t="103097" x="4305300" y="3767138"/>
          <p14:tracePt t="108995" x="4294188" y="3767138"/>
          <p14:tracePt t="109019" x="4281488" y="3767138"/>
          <p14:tracePt t="109031" x="4256088" y="3767138"/>
          <p14:tracePt t="109042" x="4230688" y="3767138"/>
          <p14:tracePt t="109056" x="4205288" y="3767138"/>
          <p14:tracePt t="109068" x="4181475" y="3767138"/>
          <p14:tracePt t="109080" x="4156075" y="3767138"/>
          <p14:tracePt t="109096" x="4117975" y="3767138"/>
          <p14:tracePt t="109112" x="4081463" y="3792538"/>
          <p14:tracePt t="109115" x="4030663" y="3792538"/>
          <p14:tracePt t="109133" x="3992563" y="3816350"/>
          <p14:tracePt t="109146" x="3956050" y="3841750"/>
          <p14:tracePt t="109164" x="3867150" y="3867150"/>
          <p14:tracePt t="109179" x="3843338" y="3879850"/>
          <p14:tracePt t="109198" x="3830638" y="3892550"/>
          <p14:tracePt t="109201" x="3817938" y="3905250"/>
          <p14:tracePt t="109225" x="3805238" y="3905250"/>
          <p14:tracePt t="109431" x="3792538" y="3905250"/>
          <p14:tracePt t="109454" x="3779838" y="3905250"/>
          <p14:tracePt t="109468" x="3767138" y="3905250"/>
          <p14:tracePt t="109479" x="3756025" y="3905250"/>
          <p14:tracePt t="109491" x="3730625" y="3916363"/>
          <p14:tracePt t="109504" x="3692525" y="3929063"/>
          <p14:tracePt t="109515" x="3667125" y="3941763"/>
          <p14:tracePt t="109528" x="3617913" y="3954463"/>
          <p14:tracePt t="109545" x="3567113" y="3979863"/>
          <p14:tracePt t="109562" x="3492500" y="4005263"/>
          <p14:tracePt t="109578" x="3354388" y="4054475"/>
          <p14:tracePt t="109595" x="3267075" y="4092575"/>
          <p14:tracePt t="109613" x="3079750" y="4154488"/>
          <p14:tracePt t="109630" x="2992438" y="4192588"/>
          <p14:tracePt t="109645" x="2903538" y="4230688"/>
          <p14:tracePt t="109662" x="2741613" y="4279900"/>
          <p14:tracePt t="109678" x="2654300" y="4305300"/>
          <p14:tracePt t="109697" x="2528888" y="4341813"/>
          <p14:tracePt t="109712" x="2465388" y="4354513"/>
          <p14:tracePt t="109729" x="2441575" y="4354513"/>
          <p14:tracePt t="109745" x="2428875" y="4354513"/>
          <p14:tracePt t="109747" x="2416175" y="4354513"/>
          <p14:tracePt t="109987" x="2403475" y="4354513"/>
          <p14:tracePt t="110001" x="2390775" y="4354513"/>
          <p14:tracePt t="110013" x="2378075" y="4367213"/>
          <p14:tracePt t="110024" x="2352675" y="4379913"/>
          <p14:tracePt t="110038" x="2339975" y="4379913"/>
          <p14:tracePt t="110048" x="2303463" y="4405313"/>
          <p14:tracePt t="110063" x="2252663" y="4430713"/>
          <p14:tracePt t="110080" x="2216150" y="4443413"/>
          <p14:tracePt t="110098" x="2116138" y="4492625"/>
          <p14:tracePt t="110113" x="2078038" y="4505325"/>
          <p14:tracePt t="110132" x="2039938" y="4518025"/>
          <p14:tracePt t="110134" x="2003425" y="4543425"/>
          <p14:tracePt t="110146" x="1965325" y="4554538"/>
          <p14:tracePt t="110164" x="1914525" y="4567238"/>
          <p14:tracePt t="110180" x="1878013" y="4579938"/>
          <p14:tracePt t="110198" x="1814513" y="4592638"/>
          <p14:tracePt t="110213" x="1801813" y="4592638"/>
          <p14:tracePt t="110231" x="1765300" y="4592638"/>
          <p14:tracePt t="110255" x="1752600" y="4592638"/>
          <p14:tracePt t="110268" x="1739900" y="4592638"/>
          <p14:tracePt t="110315" x="1727200" y="4592638"/>
          <p14:tracePt t="110364" x="1714500" y="4592638"/>
          <p14:tracePt t="110388" x="1701800" y="4592638"/>
          <p14:tracePt t="110401" x="1689100" y="4592638"/>
          <p14:tracePt t="110425" x="1677988" y="4592638"/>
          <p14:tracePt t="110438" x="1665288" y="4592638"/>
          <p14:tracePt t="110448" x="1652588" y="4592638"/>
          <p14:tracePt t="110461" x="1639888" y="4592638"/>
          <p14:tracePt t="110473" x="1627188" y="4592638"/>
          <p14:tracePt t="110498" x="1601788" y="4592638"/>
          <p14:tracePt t="110522" x="1589088" y="4592638"/>
          <p14:tracePt t="110535" x="1577975" y="4592638"/>
          <p14:tracePt t="110546" x="1565275" y="4592638"/>
          <p14:tracePt t="110570" x="1552575" y="4592638"/>
          <p14:tracePt t="110594" x="1539875" y="4592638"/>
          <p14:tracePt t="110618" x="1527175" y="4592638"/>
          <p14:tracePt t="110643" x="1514475" y="4592638"/>
          <p14:tracePt t="110679" x="1501775" y="4592638"/>
          <p14:tracePt t="110899" x="1489075" y="4592638"/>
          <p14:tracePt t="111298" x="1501775" y="4592638"/>
          <p14:tracePt t="111431" x="1514475" y="4592638"/>
          <p14:tracePt t="111492" x="1527175" y="4592638"/>
          <p14:tracePt t="111905" x="1539875" y="4592638"/>
          <p14:tracePt t="111941" x="1552575" y="4592638"/>
          <p14:tracePt t="111953" x="1565275" y="4592638"/>
          <p14:tracePt t="111965" x="1577975" y="4592638"/>
          <p14:tracePt t="111977" x="1589088" y="4592638"/>
          <p14:tracePt t="112003" x="1601788" y="4592638"/>
          <p14:tracePt t="112013" x="1614488" y="4592638"/>
          <p14:tracePt t="112026" x="1627188" y="4592638"/>
          <p14:tracePt t="112050" x="1639888" y="4592638"/>
          <p14:tracePt t="112063" x="1652588" y="4592638"/>
          <p14:tracePt t="112076" x="1665288" y="4592638"/>
          <p14:tracePt t="112086" x="1677988" y="4592638"/>
          <p14:tracePt t="112102" x="1701800" y="4592638"/>
          <p14:tracePt t="112118" x="1727200" y="4592638"/>
          <p14:tracePt t="112136" x="1778000" y="4592638"/>
          <p14:tracePt t="112152" x="1801813" y="4592638"/>
          <p14:tracePt t="112169" x="1827213" y="4592638"/>
          <p14:tracePt t="112172" x="1852613" y="4592638"/>
          <p14:tracePt t="112185" x="1865313" y="4592638"/>
          <p14:tracePt t="112202" x="1890713" y="4592638"/>
          <p14:tracePt t="112218" x="1914525" y="4605338"/>
          <p14:tracePt t="112219" x="1927225" y="4605338"/>
          <p14:tracePt t="112236" x="1939925" y="4605338"/>
          <p14:tracePt t="112252" x="1952625" y="4605338"/>
          <p14:tracePt t="112270" x="1978025" y="4605338"/>
          <p14:tracePt t="112536" x="2003425" y="4605338"/>
          <p14:tracePt t="112548" x="2014538" y="4605338"/>
          <p14:tracePt t="112562" x="2027238" y="4605338"/>
          <p14:tracePt t="112575" x="2052638" y="4605338"/>
          <p14:tracePt t="112589" x="2078038" y="4605338"/>
          <p14:tracePt t="112604" x="2103438" y="4605338"/>
          <p14:tracePt t="112622" x="2139950" y="4605338"/>
          <p14:tracePt t="112640" x="2190750" y="4605338"/>
          <p14:tracePt t="112655" x="2239963" y="4605338"/>
          <p14:tracePt t="112675" x="2365375" y="4618038"/>
          <p14:tracePt t="112690" x="2441575" y="4630738"/>
          <p14:tracePt t="112709" x="2667000" y="4679950"/>
          <p14:tracePt t="112721" x="2767013" y="4692650"/>
          <p14:tracePt t="112740" x="2867025" y="4705350"/>
          <p14:tracePt t="112743" x="2967038" y="4718050"/>
          <p14:tracePt t="112756" x="3079750" y="4718050"/>
          <p14:tracePt t="112772" x="3205163" y="4730750"/>
          <p14:tracePt t="112789" x="3317875" y="4730750"/>
          <p14:tracePt t="112791" x="3405188" y="4743450"/>
          <p14:tracePt t="112805" x="3467100" y="4743450"/>
          <p14:tracePt t="112822" x="3541713" y="4743450"/>
          <p14:tracePt t="112841" x="3630613" y="4743450"/>
          <p14:tracePt t="112856" x="3643313" y="4730750"/>
          <p14:tracePt t="113058" x="3654425" y="4730750"/>
          <p14:tracePt t="113083" x="3667125" y="4730750"/>
          <p14:tracePt t="113109" x="3679825" y="4730750"/>
          <p14:tracePt t="113119" x="3692525" y="4730750"/>
          <p14:tracePt t="113144" x="3717925" y="4730750"/>
          <p14:tracePt t="113167" x="3730625" y="4730750"/>
          <p14:tracePt t="113179" x="3743325" y="4730750"/>
          <p14:tracePt t="113190" x="3756025" y="4730750"/>
          <p14:tracePt t="113204" x="3767138" y="4730750"/>
          <p14:tracePt t="113219" x="3779838" y="4730750"/>
          <p14:tracePt t="113230" x="3792538" y="4730750"/>
          <p14:tracePt t="113243" x="3817938" y="4718050"/>
          <p14:tracePt t="113265" x="3830638" y="4718050"/>
          <p14:tracePt t="113279" x="3843338" y="4705350"/>
          <p14:tracePt t="113291" x="3856038" y="4705350"/>
          <p14:tracePt t="113325" x="3856038" y="4692650"/>
          <p14:tracePt t="113339" x="3867150" y="4692650"/>
          <p14:tracePt t="113386" x="3867150" y="4679950"/>
          <p14:tracePt t="113665" x="3879850" y="4679950"/>
          <p14:tracePt t="113690" x="3905250" y="4679950"/>
          <p14:tracePt t="113713" x="3917950" y="4679950"/>
          <p14:tracePt t="113726" x="3930650" y="4679950"/>
          <p14:tracePt t="113737" x="3943350" y="4679950"/>
          <p14:tracePt t="113763" x="3956050" y="4679950"/>
          <p14:tracePt t="113778" x="3979863" y="4679950"/>
          <p14:tracePt t="114248" x="3979863" y="4667250"/>
          <p14:tracePt t="114260" x="3992563" y="4667250"/>
          <p14:tracePt t="114295" x="4005263" y="4667250"/>
          <p14:tracePt t="114321" x="4017963" y="4667250"/>
          <p14:tracePt t="114332" x="4030663" y="4667250"/>
          <p14:tracePt t="114345" x="4043363" y="4667250"/>
          <p14:tracePt t="114369" x="4056063" y="4667250"/>
          <p14:tracePt t="114380" x="4068763" y="4656138"/>
          <p14:tracePt t="114394" x="4081463" y="4656138"/>
          <p14:tracePt t="114410" x="4092575" y="4656138"/>
          <p14:tracePt t="114426" x="4105275" y="4656138"/>
          <p14:tracePt t="114445" x="4117975" y="4656138"/>
          <p14:tracePt t="114467" x="4130675" y="4656138"/>
          <p14:tracePt t="114576" x="4130675" y="4643438"/>
          <p14:tracePt t="114587" x="4092575" y="4630738"/>
          <p14:tracePt t="114600" x="4056063" y="4630738"/>
          <p14:tracePt t="114612" x="4005263" y="4630738"/>
          <p14:tracePt t="114627" x="3968750" y="4618038"/>
          <p14:tracePt t="114645" x="3905250" y="4618038"/>
          <p14:tracePt t="114649" x="3830638" y="4618038"/>
          <p14:tracePt t="114661" x="3767138" y="4605338"/>
          <p14:tracePt t="114678" x="3692525" y="4605338"/>
          <p14:tracePt t="114693" x="3630613" y="4592638"/>
          <p14:tracePt t="114696" x="3592513" y="4592638"/>
          <p14:tracePt t="114710" x="3554413" y="4579938"/>
          <p14:tracePt t="114727" x="3517900" y="4579938"/>
          <p14:tracePt t="114745" x="3479800" y="4579938"/>
          <p14:tracePt t="114769" x="3467100" y="4579938"/>
          <p14:tracePt t="114794" x="3454400" y="4579938"/>
          <p14:tracePt t="115012" x="3467100" y="4579938"/>
          <p14:tracePt t="115168" x="3479800" y="4579938"/>
          <p14:tracePt t="115316" x="3492500" y="4579938"/>
          <p14:tracePt t="115351" x="3505200" y="4579938"/>
          <p14:tracePt t="115375" x="3517900" y="4579938"/>
          <p14:tracePt t="115387" x="3530600" y="4579938"/>
          <p14:tracePt t="115399" x="3554413" y="4579938"/>
          <p14:tracePt t="115414" x="3579813" y="4579938"/>
          <p14:tracePt t="115428" x="3605213" y="4579938"/>
          <p14:tracePt t="115449" x="3667125" y="4567238"/>
          <p14:tracePt t="115462" x="3705225" y="4567238"/>
          <p14:tracePt t="115481" x="3743325" y="4567238"/>
          <p14:tracePt t="115495" x="3779838" y="4567238"/>
          <p14:tracePt t="115497" x="3830638" y="4567238"/>
          <p14:tracePt t="115514" x="3867150" y="4567238"/>
          <p14:tracePt t="115529" x="3905250" y="4567238"/>
          <p14:tracePt t="115548" x="3956050" y="4567238"/>
          <p14:tracePt t="115562" x="3992563" y="4567238"/>
          <p14:tracePt t="115580" x="4030663" y="4567238"/>
          <p14:tracePt t="115583" x="4068763" y="4567238"/>
          <p14:tracePt t="115596" x="4105275" y="4567238"/>
          <p14:tracePt t="115612" x="4130675" y="4567238"/>
          <p14:tracePt t="115628" x="4168775" y="4567238"/>
          <p14:tracePt t="115646" x="4192588" y="4567238"/>
          <p14:tracePt t="115661" x="4217988" y="4567238"/>
          <p14:tracePt t="115678" x="4256088" y="4567238"/>
          <p14:tracePt t="115695" x="4268788" y="4567238"/>
          <p14:tracePt t="115712" x="4281488" y="4567238"/>
          <p14:tracePt t="115728" x="4294188" y="4567238"/>
          <p14:tracePt t="116188" x="4281488" y="4567238"/>
          <p14:tracePt t="116213" x="4268788" y="4567238"/>
          <p14:tracePt t="116224" x="4256088" y="4567238"/>
          <p14:tracePt t="116237" x="4243388" y="4567238"/>
          <p14:tracePt t="116261" x="4217988" y="4567238"/>
          <p14:tracePt t="116272" x="4205288" y="4567238"/>
          <p14:tracePt t="116288" x="4192588" y="4567238"/>
          <p14:tracePt t="116298" x="4168775" y="4567238"/>
          <p14:tracePt t="116315" x="4143375" y="4567238"/>
          <p14:tracePt t="116330" x="4130675" y="4567238"/>
          <p14:tracePt t="116333" x="4105275" y="4567238"/>
          <p14:tracePt t="116348" x="4081463" y="4579938"/>
          <p14:tracePt t="116364" x="4056063" y="4592638"/>
          <p14:tracePt t="116382" x="4017963" y="4605338"/>
          <p14:tracePt t="116397" x="3992563" y="4618038"/>
          <p14:tracePt t="116417" x="3943350" y="4630738"/>
          <p14:tracePt t="116419" x="3905250" y="4630738"/>
          <p14:tracePt t="116432" x="3867150" y="4656138"/>
          <p14:tracePt t="116449" x="3830638" y="4667250"/>
          <p14:tracePt t="116465" x="3792538" y="4679950"/>
          <p14:tracePt t="116467" x="3743325" y="4705350"/>
          <p14:tracePt t="116482" x="3705225" y="4743450"/>
          <p14:tracePt t="116499" x="3643313" y="4768850"/>
          <p14:tracePt t="116516" x="3517900" y="4843463"/>
          <p14:tracePt t="116532" x="3454400" y="4892675"/>
          <p14:tracePt t="116551" x="3392488" y="4930775"/>
          <p14:tracePt t="116553" x="3328988" y="4981575"/>
          <p14:tracePt t="116565" x="3305175" y="5018088"/>
          <p14:tracePt t="116582" x="3267075" y="5043488"/>
          <p14:tracePt t="116598" x="3228975" y="5068888"/>
          <p14:tracePt t="116600" x="3216275" y="5081588"/>
          <p14:tracePt t="116616" x="3205163" y="5092700"/>
          <p14:tracePt t="116631" x="3205163" y="5105400"/>
          <p14:tracePt t="116820" x="3205163" y="5118100"/>
          <p14:tracePt t="116867" x="3205163" y="5130800"/>
          <p14:tracePt t="116879" x="3179763" y="5143500"/>
          <p14:tracePt t="116891" x="3154363" y="5143500"/>
          <p14:tracePt t="116904" x="3128963" y="5143500"/>
          <p14:tracePt t="116922" x="3103563" y="5156200"/>
          <p14:tracePt t="116932" x="3054350" y="5181600"/>
          <p14:tracePt t="116953" x="2867025" y="5205413"/>
          <p14:tracePt t="116965" x="2741613" y="5230813"/>
          <p14:tracePt t="116985" x="2641600" y="5230813"/>
          <p14:tracePt t="116989" x="2541588" y="5230813"/>
          <p14:tracePt t="117000" x="2441575" y="5230813"/>
          <p14:tracePt t="117017" x="2339975" y="5230813"/>
          <p14:tracePt t="117032" x="2252663" y="5230813"/>
          <p14:tracePt t="117050" x="2116138" y="5230813"/>
          <p14:tracePt t="117066" x="2065338" y="5230813"/>
          <p14:tracePt t="117083" x="1978025" y="5230813"/>
          <p14:tracePt t="117086" x="1927225" y="5230813"/>
          <p14:tracePt t="117099" x="1865313" y="5218113"/>
          <p14:tracePt t="117118" x="1801813" y="5218113"/>
          <p14:tracePt t="117134" x="1714500" y="5205413"/>
          <p14:tracePt t="117150" x="1689100" y="5194300"/>
          <p14:tracePt t="117167" x="1652588" y="5194300"/>
          <p14:tracePt t="117169" x="1627188" y="5194300"/>
          <p14:tracePt t="117187" x="1601788" y="5194300"/>
          <p14:tracePt t="117200" x="1577975" y="5194300"/>
          <p14:tracePt t="117219" x="1552575" y="5194300"/>
          <p14:tracePt t="117234" x="1539875" y="5194300"/>
          <p14:tracePt t="117328" x="1552575" y="5194300"/>
          <p14:tracePt t="118579" x="1539875" y="5194300"/>
          <p14:tracePt t="118590" x="1527175" y="5194300"/>
          <p14:tracePt t="118604" x="1514475" y="5205413"/>
          <p14:tracePt t="118614" x="1489075" y="5218113"/>
          <p14:tracePt t="118627" x="1476375" y="5230813"/>
          <p14:tracePt t="118638" x="1465263" y="5243513"/>
          <p14:tracePt t="118655" x="1439863" y="5243513"/>
          <p14:tracePt t="118670" x="1414463" y="5268913"/>
          <p14:tracePt t="118691" x="1376363" y="5268913"/>
          <p14:tracePt t="118703" x="1376363" y="5281613"/>
          <p14:tracePt t="118721" x="1363663" y="5281613"/>
          <p14:tracePt t="118724" x="1352550" y="5294313"/>
          <p14:tracePt t="118737" x="1339850" y="5294313"/>
          <p14:tracePt t="118755" x="1327150" y="5294313"/>
          <p14:tracePt t="118771" x="1314450" y="5305425"/>
          <p14:tracePt t="118810" x="1301750" y="5305425"/>
          <p14:tracePt t="119925" x="1314450" y="5305425"/>
          <p14:tracePt t="119961" x="1327150" y="5305425"/>
          <p14:tracePt t="119986" x="1339850" y="5305425"/>
          <p14:tracePt t="119998" x="1352550" y="5305425"/>
          <p14:tracePt t="120022" x="1363663" y="5305425"/>
          <p14:tracePt t="120034" x="1376363" y="5305425"/>
          <p14:tracePt t="120059" x="1389063" y="5305425"/>
          <p14:tracePt t="120070" x="1401763" y="5305425"/>
          <p14:tracePt t="120082" x="1427163" y="5305425"/>
          <p14:tracePt t="120094" x="1439863" y="5305425"/>
          <p14:tracePt t="120107" x="1452563" y="5305425"/>
          <p14:tracePt t="120126" x="1476375" y="5305425"/>
          <p14:tracePt t="120142" x="1514475" y="5294313"/>
          <p14:tracePt t="120144" x="1565275" y="5294313"/>
          <p14:tracePt t="120158" x="1601788" y="5294313"/>
          <p14:tracePt t="120174" x="1639888" y="5294313"/>
          <p14:tracePt t="120193" x="1714500" y="5294313"/>
          <p14:tracePt t="120209" x="1739900" y="5294313"/>
          <p14:tracePt t="120226" x="1765300" y="5294313"/>
          <p14:tracePt t="120471" x="1778000" y="5294313"/>
          <p14:tracePt t="120483" x="1790700" y="5294313"/>
          <p14:tracePt t="120496" x="1801813" y="5294313"/>
          <p14:tracePt t="120508" x="1827213" y="5294313"/>
          <p14:tracePt t="120528" x="1839913" y="5294313"/>
          <p14:tracePt t="120531" x="1865313" y="5294313"/>
          <p14:tracePt t="120543" x="1890713" y="5294313"/>
          <p14:tracePt t="120559" x="1914525" y="5294313"/>
          <p14:tracePt t="120575" x="1927225" y="5305425"/>
          <p14:tracePt t="120594" x="1965325" y="5318125"/>
          <p14:tracePt t="120609" x="1978025" y="5318125"/>
          <p14:tracePt t="120627" x="1990725" y="5318125"/>
          <p14:tracePt t="120629" x="2014538" y="5318125"/>
          <p14:tracePt t="120642" x="2027238" y="5318125"/>
          <p14:tracePt t="120665" x="2052638" y="5318125"/>
          <p14:tracePt t="120689" x="2065338" y="5318125"/>
          <p14:tracePt t="120702" x="2078038" y="5318125"/>
          <p14:tracePt t="121902" x="2090738" y="5318125"/>
          <p14:tracePt t="121938" x="2090738" y="5305425"/>
          <p14:tracePt t="122169" x="2090738" y="5294313"/>
          <p14:tracePt t="122241" x="2103438" y="5294313"/>
          <p14:tracePt t="122363" x="2116138" y="5294313"/>
          <p14:tracePt t="122412" x="2127250" y="5294313"/>
          <p14:tracePt t="122448" x="2139950" y="5294313"/>
          <p14:tracePt t="122459" x="2152650" y="5294313"/>
          <p14:tracePt t="122484" x="2165350" y="5294313"/>
          <p14:tracePt t="122508" x="2178050" y="5294313"/>
          <p14:tracePt t="122520" x="2190750" y="5281613"/>
          <p14:tracePt t="122533" x="2203450" y="5281613"/>
          <p14:tracePt t="122557" x="2216150" y="5281613"/>
          <p14:tracePt t="122570" x="2228850" y="5281613"/>
          <p14:tracePt t="122582" x="2239963" y="5281613"/>
          <p14:tracePt t="122594" x="2265363" y="5281613"/>
          <p14:tracePt t="122606" x="2278063" y="5281613"/>
          <p14:tracePt t="122617" x="2290763" y="5281613"/>
          <p14:tracePt t="122631" x="2316163" y="5281613"/>
          <p14:tracePt t="122648" x="2339975" y="5281613"/>
          <p14:tracePt t="122666" x="2352675" y="5281613"/>
          <p14:tracePt t="122681" x="2378075" y="5281613"/>
          <p14:tracePt t="122715" x="2390775" y="5281613"/>
          <p14:tracePt t="122752" x="2390775" y="5268913"/>
          <p14:tracePt t="122767" x="2390775" y="5256213"/>
          <p14:tracePt t="123006" x="2403475" y="5256213"/>
          <p14:tracePt t="123031" x="2416175" y="5256213"/>
          <p14:tracePt t="123042" x="2428875" y="5256213"/>
          <p14:tracePt t="123055" x="2441575" y="5256213"/>
          <p14:tracePt t="123068" x="2452688" y="5256213"/>
          <p14:tracePt t="123082" x="2465388" y="5256213"/>
          <p14:tracePt t="123099" x="2478088" y="5256213"/>
          <p14:tracePt t="123116" x="2516188" y="5256213"/>
          <p14:tracePt t="123132" x="2528888" y="5256213"/>
          <p14:tracePt t="123148" x="2541588" y="5256213"/>
          <p14:tracePt t="123151" x="2554288" y="5256213"/>
          <p14:tracePt t="123170" x="2565400" y="5256213"/>
          <p14:tracePt t="123182" x="2578100" y="5256213"/>
          <p14:tracePt t="123201" x="2603500" y="5256213"/>
          <p14:tracePt t="123216" x="2616200" y="5256213"/>
          <p14:tracePt t="123233" x="2628900" y="5256213"/>
          <p14:tracePt t="123249" x="2703513" y="5268913"/>
          <p14:tracePt t="123266" x="2728913" y="5268913"/>
          <p14:tracePt t="123283" x="2754313" y="5268913"/>
          <p14:tracePt t="123285" x="2778125" y="5268913"/>
          <p14:tracePt t="123299" x="2790825" y="5268913"/>
          <p14:tracePt t="123316" x="2803525" y="5268913"/>
          <p14:tracePt t="123358" x="2816225" y="5268913"/>
          <p14:tracePt t="123418" x="2828925" y="5268913"/>
          <p14:tracePt t="123442" x="2841625" y="5268913"/>
          <p14:tracePt t="123470" x="2854325" y="5281613"/>
          <p14:tracePt t="123504" x="2867025" y="5281613"/>
          <p14:tracePt t="123528" x="2879725" y="5281613"/>
          <p14:tracePt t="124388" x="2890838" y="5281613"/>
          <p14:tracePt t="124426" x="2903538" y="5281613"/>
          <p14:tracePt t="124461" x="2916238" y="5281613"/>
          <p14:tracePt t="124497" x="2928938" y="5281613"/>
          <p14:tracePt t="124511" x="2941638" y="5281613"/>
          <p14:tracePt t="124536" x="2954338" y="5281613"/>
          <p14:tracePt t="124547" x="2967038" y="5281613"/>
          <p14:tracePt t="124559" x="2979738" y="5281613"/>
          <p14:tracePt t="124571" x="2992438" y="5281613"/>
          <p14:tracePt t="124585" x="3016250" y="5281613"/>
          <p14:tracePt t="124608" x="3028950" y="5281613"/>
          <p14:tracePt t="124621" x="3041650" y="5281613"/>
          <p14:tracePt t="124635" x="3054350" y="5281613"/>
          <p14:tracePt t="124656" x="3067050" y="5281613"/>
          <p14:tracePt t="124671" x="3079750" y="5281613"/>
          <p14:tracePt t="124687" x="3092450" y="5268913"/>
          <p14:tracePt t="124704" x="3116263" y="5268913"/>
          <p14:tracePt t="124719" x="3179763" y="5256213"/>
          <p14:tracePt t="124737" x="3216275" y="5256213"/>
          <p14:tracePt t="124754" x="3279775" y="5243513"/>
          <p14:tracePt t="124771" x="3292475" y="5243513"/>
          <p14:tracePt t="124786" x="3328988" y="5243513"/>
          <p14:tracePt t="124788" x="3367088" y="5243513"/>
          <p14:tracePt t="124803" x="3392488" y="5243513"/>
          <p14:tracePt t="124820" x="3429000" y="5243513"/>
          <p14:tracePt t="124838" x="3492500" y="5230813"/>
          <p14:tracePt t="124853" x="3517900" y="5218113"/>
          <p14:tracePt t="124871" x="3530600" y="5218113"/>
          <p14:tracePt t="124888" x="3554413" y="5218113"/>
          <p14:tracePt t="124903" x="3567113" y="5205413"/>
          <p14:tracePt t="125104" x="3579813" y="5205413"/>
          <p14:tracePt t="125128" x="3592513" y="5205413"/>
          <p14:tracePt t="125140" x="3605213" y="5205413"/>
          <p14:tracePt t="125154" x="3617913" y="5205413"/>
          <p14:tracePt t="125165" x="3643313" y="5205413"/>
          <p14:tracePt t="125177" x="3667125" y="5205413"/>
          <p14:tracePt t="125187" x="3717925" y="5205413"/>
          <p14:tracePt t="125204" x="3792538" y="5205413"/>
          <p14:tracePt t="125219" x="3879850" y="5205413"/>
          <p14:tracePt t="125238" x="4030663" y="5218113"/>
          <p14:tracePt t="125253" x="4130675" y="5230813"/>
          <p14:tracePt t="125272" x="4256088" y="5243513"/>
          <p14:tracePt t="125274" x="4330700" y="5256213"/>
          <p14:tracePt t="125286" x="4406900" y="5256213"/>
          <p14:tracePt t="125305" x="4468813" y="5256213"/>
          <p14:tracePt t="125320" x="4530725" y="5268913"/>
          <p14:tracePt t="125337" x="4643438" y="5268913"/>
          <p14:tracePt t="125353" x="4719638" y="5268913"/>
          <p14:tracePt t="125371" x="4832350" y="5281613"/>
          <p14:tracePt t="152844" x="4832350" y="5294313"/>
          <p14:tracePt t="152868" x="4832350" y="5305425"/>
          <p14:tracePt t="152903" x="4832350" y="5318125"/>
          <p14:tracePt t="152943" x="4832350" y="5343525"/>
          <p14:tracePt t="152952" x="4819650" y="5343525"/>
          <p14:tracePt t="152965" x="4806950" y="5368925"/>
          <p14:tracePt t="152977" x="4781550" y="5407025"/>
          <p14:tracePt t="152992" x="4743450" y="5481638"/>
          <p14:tracePt t="153010" x="4706938" y="5594350"/>
          <p14:tracePt t="153025" x="4606925" y="5807075"/>
          <p14:tracePt t="153044" x="4556125" y="5907088"/>
          <p14:tracePt t="153060" x="4518025" y="5994400"/>
          <p14:tracePt t="153079" x="4456113" y="6145213"/>
          <p14:tracePt t="153093" x="4430713" y="6181725"/>
          <p14:tracePt t="153112" x="4394200" y="6281738"/>
          <p14:tracePt t="153127" x="4368800" y="6319838"/>
          <p14:tracePt t="153144" x="4368800" y="6345238"/>
          <p14:tracePt t="153149" x="4356100" y="6370638"/>
          <p14:tracePt t="153160" x="4343400" y="6381750"/>
          <p14:tracePt t="153179" x="4343400" y="6394450"/>
          <p14:tracePt t="153523" x="4318000" y="6394450"/>
          <p14:tracePt t="153537" x="4305300" y="6394450"/>
          <p14:tracePt t="153548" x="4281488" y="6394450"/>
          <p14:tracePt t="153560" x="4230688" y="6394450"/>
          <p14:tracePt t="153572" x="4181475" y="6394450"/>
          <p14:tracePt t="153584" x="4130675" y="6394450"/>
          <p14:tracePt t="153600" x="4081463" y="6394450"/>
          <p14:tracePt t="153611" x="4017963" y="6394450"/>
          <p14:tracePt t="153630" x="3968750" y="6394450"/>
          <p14:tracePt t="153633" x="3905250" y="6394450"/>
          <p14:tracePt t="153645" x="3856038" y="6394450"/>
          <p14:tracePt t="153665" x="3779838" y="6394450"/>
          <p14:tracePt t="153677" x="3730625" y="6394450"/>
          <p14:tracePt t="153695" x="3654425" y="6381750"/>
          <p14:tracePt t="153712" x="3605213" y="6370638"/>
          <p14:tracePt t="153729" x="3530600" y="6357938"/>
          <p14:tracePt t="153745" x="3492500" y="6345238"/>
          <p14:tracePt t="153763" x="3467100" y="6345238"/>
          <p14:tracePt t="153766" x="3441700" y="6332538"/>
          <p14:tracePt t="153779" x="3417888" y="6332538"/>
          <p14:tracePt t="153797" x="3392488" y="6319838"/>
          <p14:tracePt t="153811" x="3367088" y="6319838"/>
          <p14:tracePt t="153830" x="3341688" y="6307138"/>
          <p14:tracePt t="153845" x="3328988" y="6307138"/>
          <p14:tracePt t="153863" x="3317875" y="6294438"/>
          <p14:tracePt t="175803" x="3328988" y="6294438"/>
          <p14:tracePt t="175863" x="3341688" y="6294438"/>
          <p14:tracePt t="175875" x="3354388" y="6294438"/>
          <p14:tracePt t="175889" x="3367088" y="6294438"/>
          <p14:tracePt t="175899" x="3392488" y="6294438"/>
          <p14:tracePt t="175913" x="3417888" y="6294438"/>
          <p14:tracePt t="175924" x="3441700" y="6294438"/>
          <p14:tracePt t="175937" x="3467100" y="6294438"/>
          <p14:tracePt t="175955" x="3492500" y="6294438"/>
          <p14:tracePt t="175969" x="3517900" y="6294438"/>
          <p14:tracePt t="175971" x="3530600" y="6294438"/>
          <p14:tracePt t="175988" x="3567113" y="6294438"/>
          <p14:tracePt t="176009" x="3579813" y="6294438"/>
          <p14:tracePt t="176023" x="3592513" y="6294438"/>
          <p14:tracePt t="176037" x="3605213" y="6294438"/>
          <p14:tracePt t="176059" x="3617913" y="6294438"/>
          <p14:tracePt t="176094" x="3630613" y="6294438"/>
          <p14:tracePt t="176130" x="3643313" y="6294438"/>
          <p14:tracePt t="176155" x="3654425" y="6294438"/>
          <p14:tracePt t="176179" x="3667125" y="6294438"/>
          <p14:tracePt t="176204" x="3679825" y="6294438"/>
          <p14:tracePt t="176229" x="3692525" y="6294438"/>
          <p14:tracePt t="176239" x="3705225" y="6294438"/>
          <p14:tracePt t="176252" x="3717925" y="6294438"/>
          <p14:tracePt t="176264" x="3743325" y="6294438"/>
          <p14:tracePt t="176275" x="3756025" y="6294438"/>
          <p14:tracePt t="176291" x="3767138" y="6294438"/>
          <p14:tracePt t="176304" x="3792538" y="6294438"/>
          <p14:tracePt t="176321" x="3817938" y="6294438"/>
          <p14:tracePt t="176338" x="3867150" y="6307138"/>
          <p14:tracePt t="176355" x="3905250" y="6307138"/>
          <p14:tracePt t="176372" x="3968750" y="6319838"/>
          <p14:tracePt t="176388" x="3992563" y="6319838"/>
          <p14:tracePt t="176404" x="4017963" y="6319838"/>
          <p14:tracePt t="176423" x="4043363" y="6319838"/>
          <p14:tracePt t="176438" x="4068763" y="6332538"/>
          <p14:tracePt t="176456" x="4105275" y="6332538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309620" y="555752"/>
            <a:ext cx="5699760" cy="754694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marL="514350" indent="-514350" algn="ctr">
              <a:buFont typeface="+mj-lt"/>
              <a:buAutoNum type="arabicPeriod" startAt="2"/>
            </a:pPr>
            <a:r>
              <a:rPr sz="3200" b="1" dirty="0">
                <a:solidFill>
                  <a:srgbClr val="ED7D31"/>
                </a:solidFill>
                <a:latin typeface="Alexandria"/>
              </a:rPr>
              <a:t>Results Reporting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80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762000" y="2007264"/>
            <a:ext cx="10297160" cy="3786621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Early clinical systems mainly displayed laboratory results.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Numbers are usually easier to organize and display.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Text results include pathology and radiology reports.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Images need large storage and special viewing systems.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Every result must appear in the correct patient context.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506"/>
    </mc:Choice>
    <mc:Fallback xmlns="">
      <p:transition spd="slow" advTm="110506"/>
    </mc:Fallback>
  </mc:AlternateContent>
  <p:extLst>
    <p:ext uri="{3A86A75C-4F4B-4683-9AE1-C65F6400EC91}">
      <p14:laserTraceLst xmlns:p14="http://schemas.microsoft.com/office/powerpoint/2010/main">
        <p14:tracePtLst>
          <p14:tracePt t="263" x="6370638" y="6583363"/>
          <p14:tracePt t="273" x="6721475" y="6457950"/>
          <p14:tracePt t="286" x="7072313" y="6307138"/>
          <p14:tracePt t="298" x="7548563" y="6169025"/>
          <p14:tracePt t="315" x="7897813" y="6056313"/>
          <p14:tracePt t="331" x="8110538" y="5969000"/>
          <p14:tracePt t="348" x="8248650" y="5868988"/>
          <p14:tracePt t="363" x="8274050" y="5832475"/>
          <p14:tracePt t="797" x="8312150" y="5819775"/>
          <p14:tracePt t="809" x="8335963" y="5807075"/>
          <p14:tracePt t="821" x="8386763" y="5794375"/>
          <p14:tracePt t="833" x="8448675" y="5768975"/>
          <p14:tracePt t="851" x="8537575" y="5743575"/>
          <p14:tracePt t="865" x="8612188" y="5719763"/>
          <p14:tracePt t="868" x="8699500" y="5694363"/>
          <p14:tracePt t="884" x="8774113" y="5668963"/>
          <p14:tracePt t="899" x="8850313" y="5656263"/>
          <p14:tracePt t="916" x="8937625" y="5643563"/>
          <p14:tracePt t="921" x="9024938" y="5630863"/>
          <p14:tracePt t="933" x="9088438" y="5619750"/>
          <p14:tracePt t="942" x="9124950" y="5619750"/>
          <p14:tracePt t="953" x="9150350" y="5607050"/>
          <p14:tracePt t="965" x="9188450" y="5607050"/>
          <p14:tracePt t="981" x="9212263" y="5594350"/>
          <p14:tracePt t="997" x="9237663" y="5581650"/>
          <p14:tracePt t="1016" x="9312275" y="5543550"/>
          <p14:tracePt t="1032" x="9350375" y="5530850"/>
          <p14:tracePt t="1050" x="9401175" y="5494338"/>
          <p14:tracePt t="1065" x="9437688" y="5468938"/>
          <p14:tracePt t="1083" x="9475788" y="5456238"/>
          <p14:tracePt t="1099" x="9537700" y="5407025"/>
          <p14:tracePt t="1116" x="9575800" y="5381625"/>
          <p14:tracePt t="1131" x="9601200" y="5356225"/>
          <p14:tracePt t="1148" x="9637713" y="5318125"/>
          <p14:tracePt t="1172" x="9637713" y="5305425"/>
          <p14:tracePt t="1403" x="9637713" y="5294313"/>
          <p14:tracePt t="1418" x="9637713" y="5268913"/>
          <p14:tracePt t="1427" x="9637713" y="5243513"/>
          <p14:tracePt t="1440" x="9663113" y="5194300"/>
          <p14:tracePt t="1453" x="9675813" y="5130800"/>
          <p14:tracePt t="1467" x="9701213" y="5068888"/>
          <p14:tracePt t="1486" x="9713913" y="4992688"/>
          <p14:tracePt t="1489" x="9726613" y="4943475"/>
          <p14:tracePt t="1501" x="9739313" y="4868863"/>
          <p14:tracePt t="1518" x="9763125" y="4830763"/>
          <p14:tracePt t="1533" x="9775825" y="4779963"/>
          <p14:tracePt t="1554" x="9801225" y="4679950"/>
          <p14:tracePt t="1567" x="9813925" y="4643438"/>
          <p14:tracePt t="1585" x="9839325" y="4579938"/>
          <p14:tracePt t="1600" x="9863138" y="4543425"/>
          <p14:tracePt t="1617" x="9875838" y="4518025"/>
          <p14:tracePt t="1634" x="9875838" y="4467225"/>
          <p14:tracePt t="1654" x="9901238" y="4443413"/>
          <p14:tracePt t="1667" x="9901238" y="4405313"/>
          <p14:tracePt t="1685" x="9926638" y="4354513"/>
          <p14:tracePt t="1701" x="9939338" y="4330700"/>
          <p14:tracePt t="1721" x="9952038" y="4279900"/>
          <p14:tracePt t="1734" x="9963150" y="4254500"/>
          <p14:tracePt t="1753" x="9975850" y="4217988"/>
          <p14:tracePt t="1756" x="9975850" y="4192588"/>
          <p14:tracePt t="1768" x="9975850" y="4167188"/>
          <p14:tracePt t="1786" x="9988550" y="4141788"/>
          <p14:tracePt t="1802" x="10001250" y="4129088"/>
          <p14:tracePt t="1804" x="10013950" y="4117975"/>
          <p14:tracePt t="1817" x="10013950" y="4092575"/>
          <p14:tracePt t="1835" x="10039350" y="4067175"/>
          <p14:tracePt t="2083" x="10039350" y="4054475"/>
          <p14:tracePt t="2106" x="10026650" y="4029075"/>
          <p14:tracePt t="2121" x="10001250" y="3992563"/>
          <p14:tracePt t="2130" x="9988550" y="3929063"/>
          <p14:tracePt t="2143" x="9975850" y="3841750"/>
          <p14:tracePt t="2159" x="9952038" y="3754438"/>
          <p14:tracePt t="2169" x="9939338" y="3679825"/>
          <p14:tracePt t="2185" x="9939338" y="3603625"/>
          <p14:tracePt t="2201" x="9926638" y="3529013"/>
          <p14:tracePt t="2202" x="9926638" y="3479800"/>
          <p14:tracePt t="2218" x="9926638" y="3429000"/>
          <p14:tracePt t="2234" x="9913938" y="3378200"/>
          <p14:tracePt t="2252" x="9913938" y="3316288"/>
          <p14:tracePt t="2268" x="9913938" y="3278188"/>
          <p14:tracePt t="2285" x="9913938" y="3254375"/>
          <p14:tracePt t="2301" x="9913938" y="3216275"/>
          <p14:tracePt t="2320" x="9913938" y="3190875"/>
          <p14:tracePt t="2335" x="9913938" y="3178175"/>
          <p14:tracePt t="2336" x="9913938" y="3141663"/>
          <p14:tracePt t="2351" x="9913938" y="3103563"/>
          <p14:tracePt t="2368" x="9913938" y="3065463"/>
          <p14:tracePt t="2386" x="9939338" y="2990850"/>
          <p14:tracePt t="2629" x="9939338" y="2978150"/>
          <p14:tracePt t="2654" x="9939338" y="2965450"/>
          <p14:tracePt t="2677" x="9939338" y="2941638"/>
          <p14:tracePt t="2701" x="9939338" y="2928938"/>
          <p14:tracePt t="2713" x="9939338" y="2903538"/>
          <p14:tracePt t="2726" x="9939338" y="2890838"/>
          <p14:tracePt t="2738" x="9939338" y="2878138"/>
          <p14:tracePt t="2754" x="9939338" y="2852738"/>
          <p14:tracePt t="2771" x="9939338" y="2828925"/>
          <p14:tracePt t="2773" x="9939338" y="2803525"/>
          <p14:tracePt t="2788" x="9939338" y="2778125"/>
          <p14:tracePt t="2803" x="9952038" y="2740025"/>
          <p14:tracePt t="2823" x="9952038" y="2690813"/>
          <p14:tracePt t="2837" x="9952038" y="2678113"/>
          <p14:tracePt t="2855" x="9952038" y="2652713"/>
          <p14:tracePt t="2872" x="9952038" y="2627313"/>
          <p14:tracePt t="2888" x="9952038" y="2616200"/>
          <p14:tracePt t="2909" x="9952038" y="2590800"/>
          <p14:tracePt t="2925" x="9952038" y="2578100"/>
          <p14:tracePt t="2944" x="9952038" y="2565400"/>
          <p14:tracePt t="2956" x="9952038" y="2552700"/>
          <p14:tracePt t="2970" x="9963150" y="2527300"/>
          <p14:tracePt t="2994" x="9963150" y="2516188"/>
          <p14:tracePt t="10113" x="9952038" y="2516188"/>
          <p14:tracePt t="10125" x="9901238" y="2516188"/>
          <p14:tracePt t="10138" x="9852025" y="2516188"/>
          <p14:tracePt t="10150" x="9801225" y="2516188"/>
          <p14:tracePt t="10162" x="9750425" y="2516188"/>
          <p14:tracePt t="10175" x="9663113" y="2516188"/>
          <p14:tracePt t="10189" x="9563100" y="2516188"/>
          <p14:tracePt t="10208" x="9475788" y="2516188"/>
          <p14:tracePt t="10211" x="9413875" y="2516188"/>
          <p14:tracePt t="10222" x="9363075" y="2516188"/>
          <p14:tracePt t="10239" x="9275763" y="2490788"/>
          <p14:tracePt t="10255" x="9199563" y="2478088"/>
          <p14:tracePt t="10256" x="9112250" y="2439988"/>
          <p14:tracePt t="10275" x="9012238" y="2414588"/>
          <p14:tracePt t="10288" x="8937625" y="2378075"/>
          <p14:tracePt t="10306" x="8799513" y="2303463"/>
          <p14:tracePt t="10322" x="8724900" y="2265363"/>
          <p14:tracePt t="10339" x="8674100" y="2239963"/>
          <p14:tracePt t="10355" x="8624888" y="2214563"/>
          <p14:tracePt t="10357" x="8586788" y="2190750"/>
          <p14:tracePt t="10373" x="8561388" y="2165350"/>
          <p14:tracePt t="10389" x="8537575" y="2152650"/>
          <p14:tracePt t="10391" x="8537575" y="2139950"/>
          <p14:tracePt t="10406" x="8524875" y="2127250"/>
          <p14:tracePt t="10422" x="8512175" y="2114550"/>
          <p14:tracePt t="10623" x="8486775" y="2101850"/>
          <p14:tracePt t="10634" x="8461375" y="2089150"/>
          <p14:tracePt t="10647" x="8399463" y="2078038"/>
          <p14:tracePt t="10658" x="8348663" y="2065338"/>
          <p14:tracePt t="10675" x="8286750" y="2039938"/>
          <p14:tracePt t="10691" x="8235950" y="2027238"/>
          <p14:tracePt t="10694" x="8199438" y="2014538"/>
          <p14:tracePt t="10710" x="8135938" y="2001838"/>
          <p14:tracePt t="10724" x="8086725" y="1989138"/>
          <p14:tracePt t="10742" x="8035925" y="1978025"/>
          <p14:tracePt t="10743" x="7986713" y="1965325"/>
          <p14:tracePt t="10757" x="7948613" y="1952625"/>
          <p14:tracePt t="10774" x="7910513" y="1952625"/>
          <p14:tracePt t="10791" x="7848600" y="1939925"/>
          <p14:tracePt t="10808" x="7823200" y="1939925"/>
          <p14:tracePt t="10824" x="7810500" y="1939925"/>
          <p14:tracePt t="10842" x="7761288" y="1939925"/>
          <p14:tracePt t="10857" x="7748588" y="1939925"/>
          <p14:tracePt t="10876" x="7723188" y="1927225"/>
          <p14:tracePt t="10901" x="7710488" y="1927225"/>
          <p14:tracePt t="10912" x="7697788" y="1927225"/>
          <p14:tracePt t="10937" x="7697788" y="1914525"/>
          <p14:tracePt t="11592" x="7673975" y="1889125"/>
          <p14:tracePt t="11604" x="7648575" y="1865313"/>
          <p14:tracePt t="11616" x="7610475" y="1839913"/>
          <p14:tracePt t="11629" x="7572375" y="1801813"/>
          <p14:tracePt t="11644" x="7548563" y="1776413"/>
          <p14:tracePt t="11661" x="7510463" y="1727200"/>
          <p14:tracePt t="11678" x="7448550" y="1676400"/>
          <p14:tracePt t="11693" x="7435850" y="1652588"/>
          <p14:tracePt t="11712" x="7410450" y="1639888"/>
          <p14:tracePt t="11715" x="7397750" y="1614488"/>
          <p14:tracePt t="11728" x="7385050" y="1614488"/>
          <p14:tracePt t="11746" x="7385050" y="1601788"/>
          <p14:tracePt t="11760" x="7372350" y="1601788"/>
          <p14:tracePt t="11763" x="7372350" y="1589088"/>
          <p14:tracePt t="11778" x="7359650" y="1589088"/>
          <p14:tracePt t="11794" x="7359650" y="1576388"/>
          <p14:tracePt t="11814" x="7348538" y="1576388"/>
          <p14:tracePt t="11835" x="7348538" y="1563688"/>
          <p14:tracePt t="12479" x="7335838" y="1563688"/>
          <p14:tracePt t="18749" x="7335838" y="1576388"/>
          <p14:tracePt t="18764" x="7335838" y="1589088"/>
          <p14:tracePt t="18773" x="7323138" y="1601788"/>
          <p14:tracePt t="18786" x="7323138" y="1614488"/>
          <p14:tracePt t="18799" x="7297738" y="1639888"/>
          <p14:tracePt t="18812" x="7272338" y="1652588"/>
          <p14:tracePt t="18831" x="7246938" y="1676400"/>
          <p14:tracePt t="18834" x="7210425" y="1701800"/>
          <p14:tracePt t="18847" x="7185025" y="1727200"/>
          <p14:tracePt t="18863" x="7146925" y="1765300"/>
          <p14:tracePt t="18879" x="7123113" y="1789113"/>
          <p14:tracePt t="18897" x="7072313" y="1839913"/>
          <p14:tracePt t="18912" x="7034213" y="1865313"/>
          <p14:tracePt t="18931" x="6997700" y="1901825"/>
          <p14:tracePt t="18945" x="6910388" y="1952625"/>
          <p14:tracePt t="18963" x="6884988" y="1978025"/>
          <p14:tracePt t="18979" x="6808788" y="2027238"/>
          <p14:tracePt t="18995" x="6784975" y="2052638"/>
          <p14:tracePt t="19011" x="6746875" y="2065338"/>
          <p14:tracePt t="19028" x="6646863" y="2127250"/>
          <p14:tracePt t="19045" x="6596063" y="2139950"/>
          <p14:tracePt t="19061" x="6546850" y="2178050"/>
          <p14:tracePt t="19078" x="6446838" y="2239963"/>
          <p14:tracePt t="19096" x="6421438" y="2239963"/>
          <p14:tracePt t="19112" x="6383338" y="2265363"/>
          <p14:tracePt t="19113" x="6359525" y="2278063"/>
          <p14:tracePt t="19131" x="6346825" y="2278063"/>
          <p14:tracePt t="19145" x="6321425" y="2303463"/>
          <p14:tracePt t="19163" x="6283325" y="2314575"/>
          <p14:tracePt t="19179" x="6259513" y="2327275"/>
          <p14:tracePt t="19197" x="6234113" y="2339975"/>
          <p14:tracePt t="19212" x="6208713" y="2339975"/>
          <p14:tracePt t="19231" x="6208713" y="2352675"/>
          <p14:tracePt t="19246" x="6170613" y="2352675"/>
          <p14:tracePt t="19264" x="6157913" y="2365375"/>
          <p14:tracePt t="19279" x="6146800" y="2365375"/>
          <p14:tracePt t="19295" x="6121400" y="2378075"/>
          <p14:tracePt t="19312" x="6108700" y="2378075"/>
          <p14:tracePt t="19330" x="6096000" y="2378075"/>
          <p14:tracePt t="19332" x="6083300" y="2378075"/>
          <p14:tracePt t="19346" x="6083300" y="2390775"/>
          <p14:tracePt t="19363" x="6070600" y="2390775"/>
          <p14:tracePt t="19380" x="6057900" y="2390775"/>
          <p14:tracePt t="19537" x="6070600" y="2390775"/>
          <p14:tracePt t="19562" x="6096000" y="2390775"/>
          <p14:tracePt t="19574" x="6134100" y="2390775"/>
          <p14:tracePt t="19586" x="6196013" y="2390775"/>
          <p14:tracePt t="19599" x="6246813" y="2390775"/>
          <p14:tracePt t="19614" x="6321425" y="2390775"/>
          <p14:tracePt t="19633" x="6446838" y="2390775"/>
          <p14:tracePt t="19636" x="6572250" y="2390775"/>
          <p14:tracePt t="19649" x="6696075" y="2390775"/>
          <p14:tracePt t="19664" x="6808788" y="2390775"/>
          <p14:tracePt t="19682" x="7110413" y="2414588"/>
          <p14:tracePt t="19702" x="7259638" y="2452688"/>
          <p14:tracePt t="19715" x="7435850" y="2465388"/>
          <p14:tracePt t="19734" x="7910513" y="2527300"/>
          <p14:tracePt t="19748" x="8199438" y="2540000"/>
          <p14:tracePt t="19766" x="8486775" y="2578100"/>
          <p14:tracePt t="19769" x="8650288" y="2603500"/>
          <p14:tracePt t="19783" x="8763000" y="2616200"/>
          <p14:tracePt t="19799" x="8799513" y="2627313"/>
          <p14:tracePt t="19815" x="8812213" y="2627313"/>
          <p14:tracePt t="20011" x="8824913" y="2627313"/>
          <p14:tracePt t="20023" x="8837613" y="2627313"/>
          <p14:tracePt t="20035" x="8850313" y="2627313"/>
          <p14:tracePt t="20049" x="8863013" y="2627313"/>
          <p14:tracePt t="20066" x="8886825" y="2627313"/>
          <p14:tracePt t="20083" x="8937625" y="2627313"/>
          <p14:tracePt t="20101" x="8963025" y="2627313"/>
          <p14:tracePt t="20115" x="8975725" y="2627313"/>
          <p14:tracePt t="20134" x="9012238" y="2640013"/>
          <p14:tracePt t="20149" x="9024938" y="2652713"/>
          <p14:tracePt t="20167" x="9037638" y="2652713"/>
          <p14:tracePt t="20169" x="9063038" y="2652713"/>
          <p14:tracePt t="20193" x="9075738" y="2652713"/>
          <p14:tracePt t="20230" x="9088438" y="2652713"/>
          <p14:tracePt t="20303" x="9099550" y="2652713"/>
          <p14:tracePt t="20363" x="9112250" y="2652713"/>
          <p14:tracePt t="20386" x="9124950" y="2652713"/>
          <p14:tracePt t="20402" x="9137650" y="2652713"/>
          <p14:tracePt t="20411" x="9150350" y="2652713"/>
          <p14:tracePt t="20435" x="9163050" y="2652713"/>
          <p14:tracePt t="20448" x="9163050" y="2665413"/>
          <p14:tracePt t="20460" x="9175750" y="2665413"/>
          <p14:tracePt t="20484" x="9199563" y="2665413"/>
          <p14:tracePt t="20496" x="9199563" y="2678113"/>
          <p14:tracePt t="20509" x="9212263" y="2678113"/>
          <p14:tracePt t="20544" x="9224963" y="2678113"/>
          <p14:tracePt t="20570" x="9237663" y="2690813"/>
          <p14:tracePt t="20593" x="9250363" y="2690813"/>
          <p14:tracePt t="20617" x="9263063" y="2690813"/>
          <p14:tracePt t="20642" x="9275763" y="2690813"/>
          <p14:tracePt t="35815" x="9275763" y="2703513"/>
          <p14:tracePt t="35828" x="9275763" y="2728913"/>
          <p14:tracePt t="35841" x="9275763" y="2740025"/>
          <p14:tracePt t="35852" x="9275763" y="2752725"/>
          <p14:tracePt t="35865" x="9263063" y="2790825"/>
          <p14:tracePt t="35876" x="9250363" y="2803525"/>
          <p14:tracePt t="35891" x="9237663" y="2828925"/>
          <p14:tracePt t="35907" x="9224963" y="2852738"/>
          <p14:tracePt t="35926" x="9175750" y="2928938"/>
          <p14:tracePt t="35939" x="9137650" y="2965450"/>
          <p14:tracePt t="35960" x="9124950" y="3016250"/>
          <p14:tracePt t="35962" x="9099550" y="3041650"/>
          <p14:tracePt t="35974" x="9088438" y="3065463"/>
          <p14:tracePt t="35991" x="9063038" y="3090863"/>
          <p14:tracePt t="36008" x="9050338" y="3103563"/>
          <p14:tracePt t="42645" x="9037638" y="3103563"/>
          <p14:tracePt t="42658" x="9024938" y="3103563"/>
          <p14:tracePt t="42681" x="8999538" y="3116263"/>
          <p14:tracePt t="42692" x="8986838" y="3128963"/>
          <p14:tracePt t="42704" x="8975725" y="3141663"/>
          <p14:tracePt t="42716" x="8937625" y="3165475"/>
          <p14:tracePt t="42728" x="8899525" y="3190875"/>
          <p14:tracePt t="42742" x="8874125" y="3216275"/>
          <p14:tracePt t="42757" x="8824913" y="3254375"/>
          <p14:tracePt t="42775" x="8786813" y="3278188"/>
          <p14:tracePt t="42777" x="8750300" y="3316288"/>
          <p14:tracePt t="42790" x="8686800" y="3354388"/>
          <p14:tracePt t="42808" x="8637588" y="3390900"/>
          <p14:tracePt t="42823" x="8612188" y="3416300"/>
          <p14:tracePt t="42842" x="8548688" y="3441700"/>
          <p14:tracePt t="42857" x="8537575" y="3454400"/>
          <p14:tracePt t="42875" x="8524875" y="3454400"/>
          <p14:tracePt t="42947" x="8524875" y="3441700"/>
          <p14:tracePt t="42971" x="8524875" y="3429000"/>
          <p14:tracePt t="42996" x="8524875" y="3416300"/>
          <p14:tracePt t="50553" x="8537575" y="3416300"/>
          <p14:tracePt t="50577" x="8537575" y="3429000"/>
          <p14:tracePt t="50614" x="8548688" y="3441700"/>
          <p14:tracePt t="50650" x="8561388" y="3441700"/>
          <p14:tracePt t="50665" x="8561388" y="3454400"/>
          <p14:tracePt t="50698" x="8574088" y="3454400"/>
          <p14:tracePt t="50772" x="8586788" y="3454400"/>
          <p14:tracePt t="50966" x="8599488" y="3454400"/>
          <p14:tracePt t="50990" x="8612188" y="3454400"/>
          <p14:tracePt t="51013" x="8624888" y="3454400"/>
          <p14:tracePt t="51026" x="8637588" y="3467100"/>
          <p14:tracePt t="51039" x="8661400" y="3479800"/>
          <p14:tracePt t="51050" x="8674100" y="3479800"/>
          <p14:tracePt t="51065" x="8686800" y="3479800"/>
          <p14:tracePt t="51080" x="8699500" y="3490913"/>
          <p14:tracePt t="51098" x="8712200" y="3503613"/>
          <p14:tracePt t="51102" x="8724900" y="3503613"/>
          <p14:tracePt t="51112" x="8737600" y="3516313"/>
          <p14:tracePt t="51130" x="8750300" y="3516313"/>
          <p14:tracePt t="51147" x="8750300" y="3529013"/>
          <p14:tracePt t="51164" x="8763000" y="3529013"/>
          <p14:tracePt t="52628" x="8763000" y="3541713"/>
          <p14:tracePt t="52663" x="8763000" y="3554413"/>
          <p14:tracePt t="52687" x="8763000" y="3567113"/>
          <p14:tracePt t="52712" x="8763000" y="3579813"/>
          <p14:tracePt t="52724" x="8763000" y="3590925"/>
          <p14:tracePt t="52748" x="8763000" y="3603625"/>
          <p14:tracePt t="52760" x="8763000" y="3616325"/>
          <p14:tracePt t="52773" x="8763000" y="3629025"/>
          <p14:tracePt t="52785" x="8763000" y="3641725"/>
          <p14:tracePt t="52802" x="8763000" y="3654425"/>
          <p14:tracePt t="52818" x="8763000" y="3667125"/>
          <p14:tracePt t="52837" x="8763000" y="3716338"/>
          <p14:tracePt t="52852" x="8763000" y="3729038"/>
          <p14:tracePt t="52871" x="8763000" y="3779838"/>
          <p14:tracePt t="52885" x="8763000" y="3792538"/>
          <p14:tracePt t="52903" x="8763000" y="3829050"/>
          <p14:tracePt t="52906" x="8763000" y="3841750"/>
          <p14:tracePt t="52929" x="8763000" y="3867150"/>
          <p14:tracePt t="52954" x="8763000" y="3879850"/>
          <p14:tracePt t="52968" x="8763000" y="3892550"/>
          <p14:tracePt t="52979" x="8763000" y="3905250"/>
          <p14:tracePt t="52991" x="8750300" y="3916363"/>
          <p14:tracePt t="53006" x="8737600" y="3929063"/>
          <p14:tracePt t="53018" x="8737600" y="3941763"/>
          <p14:tracePt t="53035" x="8737600" y="3967163"/>
          <p14:tracePt t="53052" x="8699500" y="4017963"/>
          <p14:tracePt t="53070" x="8686800" y="4041775"/>
          <p14:tracePt t="53085" x="8674100" y="4067175"/>
          <p14:tracePt t="53087" x="8624888" y="4092575"/>
          <p14:tracePt t="53103" x="8599488" y="4105275"/>
          <p14:tracePt t="53118" x="8561388" y="4129088"/>
          <p14:tracePt t="53137" x="8486775" y="4167188"/>
          <p14:tracePt t="53153" x="8461375" y="4167188"/>
          <p14:tracePt t="53169" x="8435975" y="4179888"/>
          <p14:tracePt t="53185" x="8399463" y="4205288"/>
          <p14:tracePt t="53203" x="8386763" y="4205288"/>
          <p14:tracePt t="53219" x="8374063" y="4217988"/>
          <p14:tracePt t="53222" x="8361363" y="4230688"/>
          <p14:tracePt t="53236" x="8348663" y="4230688"/>
          <p14:tracePt t="53294" x="8335963" y="4230688"/>
          <p14:tracePt t="53319" x="8324850" y="4217988"/>
          <p14:tracePt t="53331" x="8312150" y="4205288"/>
          <p14:tracePt t="53344" x="8312150" y="4192588"/>
          <p14:tracePt t="53355" x="8312150" y="4167188"/>
          <p14:tracePt t="59176" x="8312150" y="4192588"/>
          <p14:tracePt t="59202" x="8312150" y="4205288"/>
          <p14:tracePt t="59227" x="8312150" y="4217988"/>
          <p14:tracePt t="59237" x="8312150" y="4230688"/>
          <p14:tracePt t="59251" x="8312150" y="4241800"/>
          <p14:tracePt t="59274" x="8312150" y="4254500"/>
          <p14:tracePt t="59311" x="8312150" y="4267200"/>
          <p14:tracePt t="59881" x="8312150" y="4292600"/>
          <p14:tracePt t="59905" x="8312150" y="4305300"/>
          <p14:tracePt t="59941" x="8312150" y="4318000"/>
          <p14:tracePt t="59956" x="8312150" y="4330700"/>
          <p14:tracePt t="60136" x="8312150" y="4341813"/>
          <p14:tracePt t="60827" x="8299450" y="4330700"/>
          <p14:tracePt t="60851" x="8299450" y="4318000"/>
          <p14:tracePt t="60863" x="8286750" y="4305300"/>
          <p14:tracePt t="60874" x="8286750" y="4292600"/>
          <p14:tracePt t="60889" x="8274050" y="4279900"/>
          <p14:tracePt t="60905" x="8261350" y="4279900"/>
          <p14:tracePt t="60924" x="8223250" y="4254500"/>
          <p14:tracePt t="60939" x="8186738" y="4254500"/>
          <p14:tracePt t="60957" x="8148638" y="4241800"/>
          <p14:tracePt t="60961" x="8099425" y="4241800"/>
          <p14:tracePt t="60973" x="8048625" y="4241800"/>
          <p14:tracePt t="60988" x="7999413" y="4241800"/>
          <p14:tracePt t="61004" x="7935913" y="4241800"/>
          <p14:tracePt t="61022" x="7735888" y="4279900"/>
          <p14:tracePt t="61038" x="7635875" y="4330700"/>
          <p14:tracePt t="61056" x="7385050" y="4430713"/>
          <p14:tracePt t="61071" x="7297738" y="4467225"/>
          <p14:tracePt t="61091" x="7210425" y="4505325"/>
          <p14:tracePt t="61093" x="7146925" y="4543425"/>
          <p14:tracePt t="61105" x="7110413" y="4543425"/>
          <p14:tracePt t="61122" x="7097713" y="4543425"/>
          <p14:tracePt t="61347" x="7097713" y="4554538"/>
          <p14:tracePt t="61360" x="7085013" y="4567238"/>
          <p14:tracePt t="61373" x="7072313" y="4567238"/>
          <p14:tracePt t="61383" x="7021513" y="4605338"/>
          <p14:tracePt t="61395" x="6946900" y="4656138"/>
          <p14:tracePt t="61408" x="6834188" y="4705350"/>
          <p14:tracePt t="61422" x="6696075" y="4756150"/>
          <p14:tracePt t="61441" x="6508750" y="4830763"/>
          <p14:tracePt t="61455" x="6308725" y="4892675"/>
          <p14:tracePt t="61473" x="6045200" y="4968875"/>
          <p14:tracePt t="61489" x="5945188" y="4992688"/>
          <p14:tracePt t="61507" x="5757863" y="5005388"/>
          <p14:tracePt t="61522" x="5670550" y="5005388"/>
          <p14:tracePt t="61540" x="5607050" y="5005388"/>
          <p14:tracePt t="61541" x="5519738" y="4992688"/>
          <p14:tracePt t="61555" x="5432425" y="4956175"/>
          <p14:tracePt t="61572" x="5345113" y="4930775"/>
          <p14:tracePt t="61589" x="5181600" y="4879975"/>
          <p14:tracePt t="61606" x="5119688" y="4856163"/>
          <p14:tracePt t="61622" x="5081588" y="4843463"/>
          <p14:tracePt t="61640" x="5032375" y="4830763"/>
          <p14:tracePt t="61656" x="5019675" y="4818063"/>
          <p14:tracePt t="61674" x="4994275" y="4818063"/>
          <p14:tracePt t="61689" x="4981575" y="4818063"/>
          <p14:tracePt t="61712" x="4981575" y="4805363"/>
          <p14:tracePt t="62003" x="4956175" y="4792663"/>
          <p14:tracePt t="62015" x="4932363" y="4779963"/>
          <p14:tracePt t="62026" x="4906963" y="4756150"/>
          <p14:tracePt t="62042" x="4881563" y="4730750"/>
          <p14:tracePt t="62058" x="4832350" y="4705350"/>
          <p14:tracePt t="62077" x="4781550" y="4643438"/>
          <p14:tracePt t="62091" x="4781550" y="4630738"/>
          <p14:tracePt t="62109" x="4756150" y="4605338"/>
          <p14:tracePt t="62113" x="4756150" y="4592638"/>
          <p14:tracePt t="62126" x="4743450" y="4579938"/>
          <p14:tracePt t="62144" x="4732338" y="4567238"/>
          <p14:tracePt t="62160" x="4732338" y="4554538"/>
          <p14:tracePt t="62176" x="4719638" y="4543425"/>
          <p14:tracePt t="62198" x="4706938" y="4530725"/>
          <p14:tracePt t="62221" x="4694238" y="4518025"/>
          <p14:tracePt t="62247" x="4681538" y="4518025"/>
          <p14:tracePt t="62259" x="4668838" y="4518025"/>
          <p14:tracePt t="62270" x="4656138" y="4518025"/>
          <p14:tracePt t="62282" x="4643438" y="4505325"/>
          <p14:tracePt t="62293" x="4630738" y="4505325"/>
          <p14:tracePt t="62309" x="4619625" y="4505325"/>
          <p14:tracePt t="62325" x="4606925" y="4505325"/>
          <p14:tracePt t="62341" x="4594225" y="4505325"/>
          <p14:tracePt t="62358" x="4568825" y="4505325"/>
          <p14:tracePt t="62375" x="4556125" y="4505325"/>
          <p14:tracePt t="62378" x="4530725" y="4505325"/>
          <p14:tracePt t="62391" x="4530725" y="4492625"/>
          <p14:tracePt t="62409" x="4506913" y="4492625"/>
          <p14:tracePt t="62426" x="4494213" y="4479925"/>
          <p14:tracePt t="62464" x="4494213" y="4467225"/>
          <p14:tracePt t="62574" x="4494213" y="4454525"/>
          <p14:tracePt t="64635" x="4518025" y="4454525"/>
          <p14:tracePt t="64647" x="4543425" y="4454525"/>
          <p14:tracePt t="64660" x="4568825" y="4454525"/>
          <p14:tracePt t="64672" x="4594225" y="4454525"/>
          <p14:tracePt t="64686" x="4630738" y="4454525"/>
          <p14:tracePt t="64699" x="4668838" y="4454525"/>
          <p14:tracePt t="64717" x="4706938" y="4454525"/>
          <p14:tracePt t="64732" x="4768850" y="4454525"/>
          <p14:tracePt t="64753" x="4781550" y="4454525"/>
          <p14:tracePt t="64757" x="4794250" y="4454525"/>
          <p14:tracePt t="64768" x="4819650" y="4454525"/>
          <p14:tracePt t="64783" x="4832350" y="4454525"/>
          <p14:tracePt t="64799" x="4843463" y="4454525"/>
          <p14:tracePt t="64818" x="4868863" y="4454525"/>
          <p14:tracePt t="64832" x="4881563" y="4454525"/>
          <p14:tracePt t="64851" x="4894263" y="4454525"/>
          <p14:tracePt t="64854" x="4919663" y="4454525"/>
          <p14:tracePt t="64867" x="4932363" y="4454525"/>
          <p14:tracePt t="64884" x="4945063" y="4454525"/>
          <p14:tracePt t="64899" x="4968875" y="4454525"/>
          <p14:tracePt t="64901" x="5006975" y="4454525"/>
          <p14:tracePt t="64915" x="5045075" y="4454525"/>
          <p14:tracePt t="64932" x="5094288" y="4454525"/>
          <p14:tracePt t="64952" x="5194300" y="4454525"/>
          <p14:tracePt t="64966" x="5281613" y="4454525"/>
          <p14:tracePt t="64984" x="5383213" y="4454525"/>
          <p14:tracePt t="64986" x="5495925" y="4454525"/>
          <p14:tracePt t="65000" x="5583238" y="4454525"/>
          <p14:tracePt t="65018" x="5657850" y="4454525"/>
          <p14:tracePt t="65032" x="5708650" y="4454525"/>
          <p14:tracePt t="65034" x="5783263" y="4454525"/>
          <p14:tracePt t="65051" x="5832475" y="4454525"/>
          <p14:tracePt t="65066" x="5870575" y="4467225"/>
          <p14:tracePt t="65084" x="5921375" y="4467225"/>
          <p14:tracePt t="65100" x="5932488" y="4467225"/>
          <p14:tracePt t="65326" x="5945188" y="4467225"/>
          <p14:tracePt t="65338" x="5957888" y="4467225"/>
          <p14:tracePt t="65423" x="5970588" y="4467225"/>
          <p14:tracePt t="65436" x="5983288" y="4467225"/>
          <p14:tracePt t="65448" x="5995988" y="4467225"/>
          <p14:tracePt t="65471" x="6021388" y="4467225"/>
          <p14:tracePt t="65486" x="6034088" y="4467225"/>
          <p14:tracePt t="65496" x="6045200" y="4467225"/>
          <p14:tracePt t="65508" x="6057900" y="4467225"/>
          <p14:tracePt t="65522" x="6070600" y="4467225"/>
          <p14:tracePt t="65534" x="6083300" y="4467225"/>
          <p14:tracePt t="65552" x="6096000" y="4467225"/>
          <p14:tracePt t="65569" x="6108700" y="4467225"/>
          <p14:tracePt t="65585" x="6121400" y="4467225"/>
          <p14:tracePt t="65602" x="6134100" y="4467225"/>
          <p14:tracePt t="65620" x="6146800" y="4467225"/>
          <p14:tracePt t="65634" x="6146800" y="4454525"/>
          <p14:tracePt t="65652" x="6157913" y="4454525"/>
          <p14:tracePt t="65655" x="6170613" y="4454525"/>
          <p14:tracePt t="65667" x="6183313" y="4454525"/>
          <p14:tracePt t="65691" x="6208713" y="4454525"/>
          <p14:tracePt t="65702" x="6208713" y="4443413"/>
          <p14:tracePt t="65718" x="6221413" y="4443413"/>
          <p14:tracePt t="65735" x="6246813" y="4443413"/>
          <p14:tracePt t="65754" x="6270625" y="4430713"/>
          <p14:tracePt t="65768" x="6296025" y="4430713"/>
          <p14:tracePt t="65786" x="6321425" y="4430713"/>
          <p14:tracePt t="65789" x="6346825" y="4430713"/>
          <p14:tracePt t="65801" x="6370638" y="4418013"/>
          <p14:tracePt t="65819" x="6396038" y="4405313"/>
          <p14:tracePt t="65835" x="6483350" y="4405313"/>
          <p14:tracePt t="65854" x="6559550" y="4392613"/>
          <p14:tracePt t="65868" x="6584950" y="4392613"/>
          <p14:tracePt t="65888" x="6646863" y="4379913"/>
          <p14:tracePt t="65902" x="6672263" y="4379913"/>
          <p14:tracePt t="65919" x="6696075" y="4367213"/>
          <p14:tracePt t="65922" x="6721475" y="4354513"/>
          <p14:tracePt t="65935" x="6746875" y="4341813"/>
          <p14:tracePt t="66261" x="6746875" y="4330700"/>
          <p14:tracePt t="66273" x="6759575" y="4330700"/>
          <p14:tracePt t="66288" x="6772275" y="4330700"/>
          <p14:tracePt t="66296" x="6784975" y="4330700"/>
          <p14:tracePt t="66310" x="6797675" y="4318000"/>
          <p14:tracePt t="66322" x="6821488" y="4318000"/>
          <p14:tracePt t="66336" x="6834188" y="4318000"/>
          <p14:tracePt t="66353" x="6859588" y="4318000"/>
          <p14:tracePt t="66371" x="6910388" y="4318000"/>
          <p14:tracePt t="66388" x="6921500" y="4318000"/>
          <p14:tracePt t="66403" x="6934200" y="4318000"/>
          <p14:tracePt t="66421" x="6959600" y="4318000"/>
          <p14:tracePt t="66437" x="6972300" y="4318000"/>
          <p14:tracePt t="66454" x="6997700" y="4318000"/>
          <p14:tracePt t="66470" x="7010400" y="4305300"/>
          <p14:tracePt t="66487" x="7034213" y="4305300"/>
          <p14:tracePt t="66504" x="7072313" y="4305300"/>
          <p14:tracePt t="66521" x="7110413" y="4305300"/>
          <p14:tracePt t="66537" x="7134225" y="4305300"/>
          <p14:tracePt t="66540" x="7159625" y="4305300"/>
          <p14:tracePt t="66554" x="7185025" y="4305300"/>
          <p14:tracePt t="66570" x="7223125" y="4305300"/>
          <p14:tracePt t="66591" x="7297738" y="4305300"/>
          <p14:tracePt t="66604" x="7348538" y="4305300"/>
          <p14:tracePt t="66621" x="7397750" y="4305300"/>
          <p14:tracePt t="66623" x="7448550" y="4305300"/>
          <p14:tracePt t="66638" x="7510463" y="4305300"/>
          <p14:tracePt t="66654" x="7561263" y="4305300"/>
          <p14:tracePt t="66670" x="7623175" y="4305300"/>
          <p14:tracePt t="66673" x="7673975" y="4305300"/>
          <p14:tracePt t="66692" x="7723188" y="4305300"/>
          <p14:tracePt t="66703" x="7761288" y="4305300"/>
          <p14:tracePt t="66723" x="7835900" y="4292600"/>
          <p14:tracePt t="66737" x="7861300" y="4292600"/>
          <p14:tracePt t="66754" x="7886700" y="4292600"/>
          <p14:tracePt t="66770" x="7935913" y="4292600"/>
          <p14:tracePt t="66786" x="7961313" y="4292600"/>
          <p14:tracePt t="66803" x="7986713" y="4279900"/>
          <p14:tracePt t="66821" x="8035925" y="4279900"/>
          <p14:tracePt t="66836" x="8048625" y="4279900"/>
          <p14:tracePt t="66859" x="8074025" y="4279900"/>
          <p14:tracePt t="67170" x="8086725" y="4279900"/>
          <p14:tracePt t="67181" x="8099425" y="4279900"/>
          <p14:tracePt t="67195" x="8123238" y="4279900"/>
          <p14:tracePt t="67218" x="8135938" y="4279900"/>
          <p14:tracePt t="67230" x="8161338" y="4279900"/>
          <p14:tracePt t="67243" x="8174038" y="4279900"/>
          <p14:tracePt t="67256" x="8186738" y="4279900"/>
          <p14:tracePt t="67270" x="8199438" y="4279900"/>
          <p14:tracePt t="67288" x="8223250" y="4279900"/>
          <p14:tracePt t="67291" x="8235950" y="4279900"/>
          <p14:tracePt t="67304" x="8248650" y="4279900"/>
          <p14:tracePt t="67321" x="8261350" y="4279900"/>
          <p14:tracePt t="67337" x="8274050" y="4279900"/>
          <p14:tracePt t="67355" x="8286750" y="4279900"/>
          <p14:tracePt t="67371" x="8299450" y="4279900"/>
          <p14:tracePt t="67390" x="8312150" y="4279900"/>
          <p14:tracePt t="67404" x="8324850" y="4279900"/>
          <p14:tracePt t="67425" x="8335963" y="4279900"/>
          <p14:tracePt t="67449" x="8348663" y="4279900"/>
          <p14:tracePt t="67474" x="8374063" y="4279900"/>
          <p14:tracePt t="67499" x="8386763" y="4279900"/>
          <p14:tracePt t="67510" x="8412163" y="4279900"/>
          <p14:tracePt t="67523" x="8424863" y="4279900"/>
          <p14:tracePt t="67533" x="8435975" y="4279900"/>
          <p14:tracePt t="67545" x="8461375" y="4267200"/>
          <p14:tracePt t="67557" x="8486775" y="4267200"/>
          <p14:tracePt t="67571" x="8512175" y="4267200"/>
          <p14:tracePt t="67589" x="8537575" y="4267200"/>
          <p14:tracePt t="67605" x="8561388" y="4267200"/>
          <p14:tracePt t="67607" x="8599488" y="4267200"/>
          <p14:tracePt t="67622" x="8624888" y="4267200"/>
          <p14:tracePt t="67638" x="8650288" y="4267200"/>
          <p14:tracePt t="67655" x="8699500" y="4267200"/>
          <p14:tracePt t="67672" x="8712200" y="4267200"/>
          <p14:tracePt t="67689" x="8737600" y="4267200"/>
          <p14:tracePt t="67691" x="8763000" y="4267200"/>
          <p14:tracePt t="67705" x="8786813" y="4267200"/>
          <p14:tracePt t="67723" x="8812213" y="4267200"/>
          <p14:tracePt t="67739" x="8850313" y="4267200"/>
          <p14:tracePt t="67757" x="8863013" y="4267200"/>
          <p14:tracePt t="67772" x="8886825" y="4267200"/>
          <p14:tracePt t="67789" x="8912225" y="4267200"/>
          <p14:tracePt t="67812" x="8924925" y="4267200"/>
          <p14:tracePt t="67861" x="8924925" y="4254500"/>
          <p14:tracePt t="68153" x="8937625" y="4254500"/>
          <p14:tracePt t="68177" x="8950325" y="4254500"/>
          <p14:tracePt t="68192" x="8963025" y="4254500"/>
          <p14:tracePt t="68214" x="8975725" y="4254500"/>
          <p14:tracePt t="68226" x="8999538" y="4254500"/>
          <p14:tracePt t="68249" x="9012238" y="4254500"/>
          <p14:tracePt t="68263" x="9037638" y="4254500"/>
          <p14:tracePt t="68276" x="9050338" y="4254500"/>
          <p14:tracePt t="68288" x="9063038" y="4254500"/>
          <p14:tracePt t="68301" x="9088438" y="4254500"/>
          <p14:tracePt t="68323" x="9099550" y="4254500"/>
          <p14:tracePt t="68335" x="9112250" y="4254500"/>
          <p14:tracePt t="68347" x="9124950" y="4254500"/>
          <p14:tracePt t="68360" x="9137650" y="4254500"/>
          <p14:tracePt t="68383" x="9150350" y="4254500"/>
          <p14:tracePt t="68420" x="9163050" y="4254500"/>
          <p14:tracePt t="68457" x="9175750" y="4254500"/>
          <p14:tracePt t="68577" x="9188450" y="4254500"/>
          <p14:tracePt t="68590" x="9199563" y="4254500"/>
          <p14:tracePt t="68601" x="9212263" y="4267200"/>
          <p14:tracePt t="68615" x="9224963" y="4267200"/>
          <p14:tracePt t="68629" x="9237663" y="4279900"/>
          <p14:tracePt t="68642" x="9250363" y="4292600"/>
          <p14:tracePt t="68659" x="9263063" y="4292600"/>
          <p14:tracePt t="68663" x="9275763" y="4305300"/>
          <p14:tracePt t="68677" x="9301163" y="4318000"/>
          <p14:tracePt t="68692" x="9312275" y="4330700"/>
          <p14:tracePt t="68710" x="9337675" y="4354513"/>
          <p14:tracePt t="68726" x="9350375" y="4367213"/>
          <p14:tracePt t="68742" x="9363075" y="4367213"/>
          <p14:tracePt t="68764" x="9388475" y="4392613"/>
          <p14:tracePt t="68832" x="9388475" y="4379913"/>
          <p14:tracePt t="69111" x="9388475" y="4405313"/>
          <p14:tracePt t="69137" x="9388475" y="4418013"/>
          <p14:tracePt t="69148" x="9401175" y="4418013"/>
          <p14:tracePt t="69163" x="9401175" y="4430713"/>
          <p14:tracePt t="69172" x="9413875" y="4454525"/>
          <p14:tracePt t="69197" x="9413875" y="4479925"/>
          <p14:tracePt t="69209" x="9413875" y="4492625"/>
          <p14:tracePt t="69221" x="9424988" y="4492625"/>
          <p14:tracePt t="69233" x="9424988" y="4518025"/>
          <p14:tracePt t="69256" x="9424988" y="4530725"/>
          <p14:tracePt t="69293" x="9437688" y="4543425"/>
          <p14:tracePt t="73283" x="9437688" y="4554538"/>
          <p14:tracePt t="73320" x="9437688" y="4567238"/>
          <p14:tracePt t="73356" x="9437688" y="4579938"/>
          <p14:tracePt t="73381" x="9437688" y="4592638"/>
          <p14:tracePt t="73406" x="9437688" y="4605338"/>
          <p14:tracePt t="73428" x="9437688" y="4618038"/>
          <p14:tracePt t="73466" x="9437688" y="4630738"/>
          <p14:tracePt t="73490" x="9424988" y="4630738"/>
          <p14:tracePt t="73502" x="9424988" y="4643438"/>
          <p14:tracePt t="73539" x="9424988" y="4656138"/>
          <p14:tracePt t="73623" x="9424988" y="4667250"/>
          <p14:tracePt t="73635" x="9413875" y="4667250"/>
          <p14:tracePt t="73648" x="9413875" y="4679950"/>
          <p14:tracePt t="73673" x="9401175" y="4692650"/>
          <p14:tracePt t="73684" x="9401175" y="4705350"/>
          <p14:tracePt t="73711" x="9401175" y="4718050"/>
          <p14:tracePt t="73721" x="9388475" y="4730750"/>
          <p14:tracePt t="73732" x="9388475" y="4743450"/>
          <p14:tracePt t="73745" x="9388475" y="4756150"/>
          <p14:tracePt t="73769" x="9388475" y="4768850"/>
          <p14:tracePt t="74169" x="9388475" y="4792663"/>
          <p14:tracePt t="74181" x="9375775" y="4792663"/>
          <p14:tracePt t="74193" x="9375775" y="4805363"/>
          <p14:tracePt t="74207" x="9375775" y="4818063"/>
          <p14:tracePt t="74223" x="9363075" y="4830763"/>
          <p14:tracePt t="74243" x="9337675" y="4843463"/>
          <p14:tracePt t="74257" x="9324975" y="4868863"/>
          <p14:tracePt t="74274" x="9324975" y="4879975"/>
          <p14:tracePt t="74291" x="9275763" y="4918075"/>
          <p14:tracePt t="74312" x="9263063" y="4943475"/>
          <p14:tracePt t="74316" x="9237663" y="4956175"/>
          <p14:tracePt t="74325" x="9212263" y="4981575"/>
          <p14:tracePt t="74340" x="9199563" y="4981575"/>
          <p14:tracePt t="74356" x="9175750" y="5005388"/>
          <p14:tracePt t="74376" x="9124950" y="5030788"/>
          <p14:tracePt t="74399" x="9112250" y="5030788"/>
          <p14:tracePt t="74412" x="9099550" y="5043488"/>
          <p14:tracePt t="74424" x="9099550" y="5056188"/>
          <p14:tracePt t="74509" x="9088438" y="5056188"/>
          <p14:tracePt t="79238" x="9088438" y="5043488"/>
          <p14:tracePt t="79263" x="9099550" y="5030788"/>
          <p14:tracePt t="79289" x="9112250" y="5030788"/>
          <p14:tracePt t="79300" x="9137650" y="5018088"/>
          <p14:tracePt t="79312" x="9163050" y="5018088"/>
          <p14:tracePt t="79325" x="9212263" y="5005388"/>
          <p14:tracePt t="79339" x="9312275" y="5005388"/>
          <p14:tracePt t="79357" x="9463088" y="5005388"/>
          <p14:tracePt t="79361" x="9601200" y="5005388"/>
          <p14:tracePt t="79372" x="9713913" y="5005388"/>
          <p14:tracePt t="79389" x="9813925" y="5030788"/>
          <p14:tracePt t="79404" x="9926638" y="5056188"/>
          <p14:tracePt t="79422" x="10001250" y="5092700"/>
          <p14:tracePt t="79445" x="10013950" y="5092700"/>
          <p14:tracePt t="79883" x="10001250" y="5092700"/>
          <p14:tracePt t="79895" x="9988550" y="5105400"/>
          <p14:tracePt t="79907" x="9963150" y="5105400"/>
          <p14:tracePt t="79924" x="9952038" y="5105400"/>
          <p14:tracePt t="79938" x="9926638" y="5118100"/>
          <p14:tracePt t="79957" x="9888538" y="5118100"/>
          <p14:tracePt t="79972" x="9863138" y="5118100"/>
          <p14:tracePt t="79992" x="9839325" y="5118100"/>
          <p14:tracePt t="80004" x="9826625" y="5118100"/>
          <p14:tracePt t="80022" x="9813925" y="5118100"/>
          <p14:tracePt t="80039" x="9801225" y="5118100"/>
          <p14:tracePt t="85655" x="9788525" y="5118100"/>
          <p14:tracePt t="85680" x="9775825" y="5118100"/>
          <p14:tracePt t="85691" x="9750425" y="5118100"/>
          <p14:tracePt t="85706" x="9739313" y="5118100"/>
          <p14:tracePt t="85716" x="9713913" y="5130800"/>
          <p14:tracePt t="85728" x="9663113" y="5143500"/>
          <p14:tracePt t="85740" x="9613900" y="5156200"/>
          <p14:tracePt t="85753" x="9537700" y="5181600"/>
          <p14:tracePt t="85771" x="9450388" y="5205413"/>
          <p14:tracePt t="85788" x="9337675" y="5256213"/>
          <p14:tracePt t="85804" x="9288463" y="5268913"/>
          <p14:tracePt t="85820" x="9212263" y="5294313"/>
          <p14:tracePt t="85840" x="9099550" y="5330825"/>
          <p14:tracePt t="85853" x="9050338" y="5343525"/>
          <p14:tracePt t="85873" x="8986838" y="5356225"/>
          <p14:tracePt t="85886" x="8950325" y="5356225"/>
          <p14:tracePt t="85905" x="8924925" y="5368925"/>
          <p14:tracePt t="85922" x="8886825" y="5368925"/>
          <p14:tracePt t="85939" x="8863013" y="5368925"/>
          <p14:tracePt t="85959" x="8850313" y="5368925"/>
          <p14:tracePt t="86408" x="8837613" y="5368925"/>
          <p14:tracePt t="86420" x="8799513" y="5368925"/>
          <p14:tracePt t="86431" x="8774113" y="5368925"/>
          <p14:tracePt t="86444" x="8750300" y="5368925"/>
          <p14:tracePt t="86456" x="8699500" y="5368925"/>
          <p14:tracePt t="86473" x="8661400" y="5381625"/>
          <p14:tracePt t="86489" x="8612188" y="5381625"/>
          <p14:tracePt t="86491" x="8561388" y="5381625"/>
          <p14:tracePt t="86507" x="8512175" y="5381625"/>
          <p14:tracePt t="86523" x="8474075" y="5381625"/>
          <p14:tracePt t="86541" x="8412163" y="5381625"/>
          <p14:tracePt t="86556" x="8399463" y="5381625"/>
          <p14:tracePt t="86573" x="8386763" y="5381625"/>
          <p14:tracePt t="86576" x="8374063" y="5381625"/>
          <p14:tracePt t="86601" x="8361363" y="5381625"/>
          <p14:tracePt t="86661" x="8348663" y="5381625"/>
          <p14:tracePt t="87462" x="8361363" y="5381625"/>
          <p14:tracePt t="87511" x="8361363" y="5368925"/>
          <p14:tracePt t="87559" x="8374063" y="5368925"/>
          <p14:tracePt t="87572" x="8374063" y="5356225"/>
          <p14:tracePt t="87585" x="8386763" y="5343525"/>
          <p14:tracePt t="87595" x="8399463" y="5343525"/>
          <p14:tracePt t="87612" x="8399463" y="5330825"/>
          <p14:tracePt t="87625" x="8412163" y="5330825"/>
          <p14:tracePt t="87644" x="8412163" y="5318125"/>
          <p14:tracePt t="87669" x="8424863" y="5318125"/>
          <p14:tracePt t="87717" x="8424863" y="5305425"/>
          <p14:tracePt t="87742" x="8435975" y="5305425"/>
          <p14:tracePt t="87779" x="8435975" y="5294313"/>
          <p14:tracePt t="87792" x="8448675" y="5294313"/>
          <p14:tracePt t="87862" x="8461375" y="5281613"/>
          <p14:tracePt t="87935" x="8474075" y="5281613"/>
          <p14:tracePt t="87950" x="8474075" y="5268913"/>
          <p14:tracePt t="87972" x="8486775" y="5256213"/>
          <p14:tracePt t="87984" x="8499475" y="5243513"/>
          <p14:tracePt t="88008" x="8512175" y="5230813"/>
          <p14:tracePt t="88019" x="8512175" y="5218113"/>
          <p14:tracePt t="88032" x="8537575" y="5205413"/>
          <p14:tracePt t="88056" x="8548688" y="5194300"/>
          <p14:tracePt t="88068" x="8561388" y="5181600"/>
          <p14:tracePt t="88080" x="8586788" y="5168900"/>
          <p14:tracePt t="88104" x="8612188" y="5143500"/>
          <p14:tracePt t="88116" x="8624888" y="5143500"/>
          <p14:tracePt t="88128" x="8637588" y="5130800"/>
          <p14:tracePt t="88142" x="8650288" y="5118100"/>
          <p14:tracePt t="88158" x="8661400" y="5118100"/>
          <p14:tracePt t="88176" x="8661400" y="5105400"/>
          <p14:tracePt t="88178" x="8674100" y="5105400"/>
          <p14:tracePt t="88192" x="8686800" y="5105400"/>
          <p14:tracePt t="88212" x="8686800" y="5092700"/>
          <p14:tracePt t="88213" x="8699500" y="5092700"/>
          <p14:tracePt t="88226" x="8699500" y="5081588"/>
          <p14:tracePt t="88243" x="8724900" y="5068888"/>
          <p14:tracePt t="88262" x="8737600" y="5056188"/>
          <p14:tracePt t="88285" x="8750300" y="5043488"/>
          <p14:tracePt t="88311" x="8763000" y="5043488"/>
          <p14:tracePt t="88323" x="8774113" y="5030788"/>
          <p14:tracePt t="88335" x="8774113" y="5018088"/>
          <p14:tracePt t="88347" x="8786813" y="5018088"/>
          <p14:tracePt t="88360" x="8812213" y="5018088"/>
          <p14:tracePt t="88377" x="8812213" y="5005388"/>
          <p14:tracePt t="88392" x="8824913" y="5005388"/>
          <p14:tracePt t="88410" x="8850313" y="4981575"/>
          <p14:tracePt t="88426" x="8874125" y="4968875"/>
          <p14:tracePt t="88445" x="8899525" y="4956175"/>
          <p14:tracePt t="88459" x="8899525" y="4943475"/>
          <p14:tracePt t="88478" x="8912225" y="4943475"/>
          <p14:tracePt t="88481" x="8924925" y="4930775"/>
          <p14:tracePt t="88494" x="8937625" y="4918075"/>
          <p14:tracePt t="88518" x="8950325" y="4918075"/>
          <p14:tracePt t="88528" x="8950325" y="4905375"/>
          <p14:tracePt t="88579" x="8963025" y="4905375"/>
          <p14:tracePt t="88627" x="8963025" y="4892675"/>
          <p14:tracePt t="96522" x="8975725" y="4892675"/>
          <p14:tracePt t="96533" x="8986838" y="4918075"/>
          <p14:tracePt t="96551" x="8986838" y="4943475"/>
          <p14:tracePt t="96559" x="8999538" y="4981575"/>
          <p14:tracePt t="96572" x="9012238" y="5018088"/>
          <p14:tracePt t="96584" x="9024938" y="5043488"/>
          <p14:tracePt t="96598" x="9037638" y="5068888"/>
          <p14:tracePt t="96616" x="9050338" y="5092700"/>
          <p14:tracePt t="96633" x="9050338" y="5130800"/>
          <p14:tracePt t="96654" x="9063038" y="5143500"/>
          <p14:tracePt t="96657" x="9075738" y="5143500"/>
          <p14:tracePt t="96753" x="9088438" y="5143500"/>
          <p14:tracePt t="96776" x="9099550" y="5156200"/>
          <p14:tracePt t="96791" x="9112250" y="5156200"/>
          <p14:tracePt t="99688" x="9124950" y="5156200"/>
          <p14:tracePt t="99700" x="9124950" y="5168900"/>
          <p14:tracePt t="99736" x="9124950" y="5181600"/>
          <p14:tracePt t="99748" x="9124950" y="5194300"/>
          <p14:tracePt t="99784" x="9137650" y="5194300"/>
          <p14:tracePt t="99820" x="9137650" y="5205413"/>
          <p14:tracePt t="99870" x="9137650" y="5218113"/>
          <p14:tracePt t="99894" x="9150350" y="5230813"/>
          <p14:tracePt t="99906" x="9150350" y="5243513"/>
          <p14:tracePt t="99918" x="9163050" y="5243513"/>
          <p14:tracePt t="99931" x="9163050" y="5256213"/>
          <p14:tracePt t="99943" x="9175750" y="5256213"/>
          <p14:tracePt t="99959" x="9175750" y="5268913"/>
          <p14:tracePt t="99973" x="9188450" y="5268913"/>
          <p14:tracePt t="99992" x="9212263" y="5294313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63677" y="1685495"/>
            <a:ext cx="10766323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309620" y="555752"/>
            <a:ext cx="5699760" cy="754694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marL="514350" indent="-514350" algn="ctr">
              <a:buFont typeface="+mj-lt"/>
              <a:buAutoNum type="arabicPeriod" startAt="3"/>
            </a:pPr>
            <a:r>
              <a:rPr sz="3200" b="1" dirty="0">
                <a:solidFill>
                  <a:srgbClr val="ED7D31"/>
                </a:solidFill>
                <a:latin typeface="Alexandria"/>
              </a:rPr>
              <a:t>Laboratory Workflow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80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lang="en-US" sz="4400" b="1" dirty="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04</a:t>
            </a:r>
            <a:endParaRPr sz="4400" b="1" dirty="0">
              <a:solidFill>
                <a:srgbClr val="FFFFFF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898258" y="1929757"/>
            <a:ext cx="10297160" cy="3881887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Ø"/>
            </a:pPr>
            <a:r>
              <a:rPr sz="2400" dirty="0">
                <a:latin typeface="Alexandria"/>
              </a:rPr>
              <a:t>The clinician enters a laboratory order.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Ø"/>
            </a:pPr>
            <a:r>
              <a:rPr sz="2400" dirty="0">
                <a:latin typeface="Alexandria"/>
              </a:rPr>
              <a:t>The order </a:t>
            </a:r>
            <a:r>
              <a:rPr lang="en-US" sz="2400" dirty="0">
                <a:latin typeface="Alexandria"/>
              </a:rPr>
              <a:t>to</a:t>
            </a:r>
            <a:r>
              <a:rPr sz="2400" dirty="0">
                <a:latin typeface="Alexandria"/>
              </a:rPr>
              <a:t> be sent to the laboratory system.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Ø"/>
            </a:pPr>
            <a:r>
              <a:rPr sz="2400" dirty="0">
                <a:latin typeface="Alexandria"/>
              </a:rPr>
              <a:t>Staff identify the patient and label the specimen.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Ø"/>
            </a:pPr>
            <a:r>
              <a:rPr sz="2400" dirty="0">
                <a:latin typeface="Alexandria"/>
              </a:rPr>
              <a:t>Devices perform testing and upload results.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Ø"/>
            </a:pPr>
            <a:r>
              <a:rPr sz="2400" dirty="0">
                <a:latin typeface="Alexandria"/>
              </a:rPr>
              <a:t>Verified results return to the EHR for review.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529"/>
    </mc:Choice>
    <mc:Fallback xmlns="">
      <p:transition spd="slow" advTm="99529"/>
    </mc:Fallback>
  </mc:AlternateContent>
  <p:extLst>
    <p:ext uri="{3A86A75C-4F4B-4683-9AE1-C65F6400EC91}">
      <p14:laserTraceLst xmlns:p14="http://schemas.microsoft.com/office/powerpoint/2010/main">
        <p14:tracePtLst>
          <p14:tracePt t="1679" x="3455988" y="6170613"/>
          <p14:tracePt t="1881" x="2516188" y="6757988"/>
          <p14:tracePt t="1892" x="2565400" y="6683375"/>
          <p14:tracePt t="1904" x="2628900" y="6570663"/>
          <p14:tracePt t="1916" x="2741613" y="6419850"/>
          <p14:tracePt t="1927" x="2916238" y="6232525"/>
          <p14:tracePt t="1943" x="3103563" y="6045200"/>
          <p14:tracePt t="1958" x="3292475" y="5868988"/>
          <p14:tracePt t="1976" x="3505200" y="5732463"/>
          <p14:tracePt t="1991" x="3817938" y="5518150"/>
          <p14:tracePt t="2009" x="3917950" y="5468938"/>
          <p14:tracePt t="2025" x="4168775" y="5356225"/>
          <p14:tracePt t="2043" x="4318000" y="5318125"/>
          <p14:tracePt t="2058" x="4443413" y="5281613"/>
          <p14:tracePt t="2076" x="4630738" y="5218113"/>
          <p14:tracePt t="2092" x="4706938" y="5194300"/>
          <p14:tracePt t="2109" x="4743450" y="5181600"/>
          <p14:tracePt t="2125" x="4781550" y="5181600"/>
          <p14:tracePt t="2143" x="4781550" y="5194300"/>
          <p14:tracePt t="2317" x="4806950" y="5194300"/>
          <p14:tracePt t="2329" x="4819650" y="5194300"/>
          <p14:tracePt t="2342" x="4843463" y="5194300"/>
          <p14:tracePt t="2354" x="4894263" y="5168900"/>
          <p14:tracePt t="2366" x="4981575" y="5130800"/>
          <p14:tracePt t="2379" x="5081588" y="5068888"/>
          <p14:tracePt t="2393" x="5207000" y="5005388"/>
          <p14:tracePt t="2410" x="5383213" y="4930775"/>
          <p14:tracePt t="2426" x="5883275" y="4730750"/>
          <p14:tracePt t="2443" x="6170613" y="4643438"/>
          <p14:tracePt t="2460" x="6446838" y="4530725"/>
          <p14:tracePt t="2461" x="6696075" y="4443413"/>
          <p14:tracePt t="2477" x="6846888" y="4367213"/>
          <p14:tracePt t="2493" x="7034213" y="4292600"/>
          <p14:tracePt t="2512" x="7310438" y="4141788"/>
          <p14:tracePt t="2527" x="7397750" y="4079875"/>
          <p14:tracePt t="2544" x="7472363" y="4005263"/>
          <p14:tracePt t="2560" x="7623175" y="3779838"/>
          <p14:tracePt t="2780" x="7623175" y="3754438"/>
          <p14:tracePt t="2790" x="7623175" y="3729038"/>
          <p14:tracePt t="2803" x="7623175" y="3679825"/>
          <p14:tracePt t="2815" x="7623175" y="3590925"/>
          <p14:tracePt t="2828" x="7623175" y="3479800"/>
          <p14:tracePt t="2846" x="7623175" y="3316288"/>
          <p14:tracePt t="2861" x="7635875" y="3128963"/>
          <p14:tracePt t="2864" x="7635875" y="2952750"/>
          <p14:tracePt t="2880" x="7673975" y="2803525"/>
          <p14:tracePt t="2895" x="7697788" y="2627313"/>
          <p14:tracePt t="2917" x="7748588" y="2339975"/>
          <p14:tracePt t="2929" x="7761288" y="2227263"/>
          <p14:tracePt t="2947" x="7797800" y="2114550"/>
          <p14:tracePt t="2949" x="7823200" y="2052638"/>
          <p14:tracePt t="2961" x="7848600" y="1965325"/>
          <p14:tracePt t="2981" x="7886700" y="1889125"/>
          <p14:tracePt t="2995" x="7910513" y="1814513"/>
          <p14:tracePt t="3015" x="7974013" y="1701800"/>
          <p14:tracePt t="3029" x="7986713" y="1663700"/>
          <p14:tracePt t="3048" x="8010525" y="1627188"/>
          <p14:tracePt t="3063" x="8035925" y="1614488"/>
          <p14:tracePt t="3082" x="8048625" y="1601788"/>
          <p14:tracePt t="3095" x="8061325" y="1589088"/>
          <p14:tracePt t="3300" x="8074025" y="1589088"/>
          <p14:tracePt t="3324" x="8099425" y="1576388"/>
          <p14:tracePt t="3337" x="8110538" y="1576388"/>
          <p14:tracePt t="3349" x="8123238" y="1563688"/>
          <p14:tracePt t="3362" x="8148638" y="1563688"/>
          <p14:tracePt t="3372" x="8186738" y="1563688"/>
          <p14:tracePt t="3385" x="8212138" y="1552575"/>
          <p14:tracePt t="3397" x="8235950" y="1552575"/>
          <p14:tracePt t="3414" x="8261350" y="1552575"/>
          <p14:tracePt t="3430" x="8274050" y="1539875"/>
          <p14:tracePt t="3432" x="8299450" y="1539875"/>
          <p14:tracePt t="3449" x="8312150" y="1539875"/>
          <p14:tracePt t="3724" x="8324850" y="1539875"/>
          <p14:tracePt t="3761" x="8335963" y="1539875"/>
          <p14:tracePt t="3774" x="8335963" y="1527175"/>
          <p14:tracePt t="3786" x="8348663" y="1527175"/>
          <p14:tracePt t="3810" x="8374063" y="1514475"/>
          <p14:tracePt t="3823" x="8374063" y="1501775"/>
          <p14:tracePt t="3833" x="8399463" y="1501775"/>
          <p14:tracePt t="3849" x="8412163" y="1489075"/>
          <p14:tracePt t="3864" x="8424863" y="1489075"/>
          <p14:tracePt t="3887" x="8448675" y="1476375"/>
          <p14:tracePt t="3898" x="8461375" y="1476375"/>
          <p14:tracePt t="3920" x="8474075" y="1476375"/>
          <p14:tracePt t="3943" x="8486775" y="1476375"/>
          <p14:tracePt t="3956" x="8499475" y="1476375"/>
          <p14:tracePt t="3992" x="8512175" y="1463675"/>
          <p14:tracePt t="4016" x="8524875" y="1463675"/>
          <p14:tracePt t="4028" x="8537575" y="1463675"/>
          <p14:tracePt t="4041" x="8548688" y="1463675"/>
          <p14:tracePt t="4053" x="8561388" y="1463675"/>
          <p14:tracePt t="4077" x="8586788" y="1450975"/>
          <p14:tracePt t="4101" x="8599488" y="1450975"/>
          <p14:tracePt t="4113" x="8624888" y="1450975"/>
          <p14:tracePt t="4125" x="8637588" y="1450975"/>
          <p14:tracePt t="4136" x="8650288" y="1450975"/>
          <p14:tracePt t="4151" x="8661400" y="1450975"/>
          <p14:tracePt t="4166" x="8674100" y="1450975"/>
          <p14:tracePt t="4184" x="8686800" y="1450975"/>
          <p14:tracePt t="4187" x="8699500" y="1450975"/>
          <p14:tracePt t="4200" x="8712200" y="1450975"/>
          <p14:tracePt t="4216" x="8724900" y="1450975"/>
          <p14:tracePt t="4233" x="8763000" y="1450975"/>
          <p14:tracePt t="4250" x="8774113" y="1450975"/>
          <p14:tracePt t="4266" x="8799513" y="1450975"/>
          <p14:tracePt t="4286" x="8824913" y="1476375"/>
          <p14:tracePt t="4299" x="8837613" y="1476375"/>
          <p14:tracePt t="4318" x="8850313" y="1489075"/>
          <p14:tracePt t="4320" x="8863013" y="1501775"/>
          <p14:tracePt t="4343" x="8863013" y="1514475"/>
          <p14:tracePt t="4355" x="8874125" y="1514475"/>
          <p14:tracePt t="4367" x="8874125" y="1527175"/>
          <p14:tracePt t="4384" x="8886825" y="1539875"/>
          <p14:tracePt t="4399" x="8886825" y="1552575"/>
          <p14:tracePt t="4421" x="8886825" y="1563688"/>
          <p14:tracePt t="4441" x="8886825" y="1576388"/>
          <p14:tracePt t="4453" x="8886825" y="1589088"/>
          <p14:tracePt t="4671" x="8886825" y="1601788"/>
          <p14:tracePt t="4685" x="8886825" y="1614488"/>
          <p14:tracePt t="4695" x="8886825" y="1639888"/>
          <p14:tracePt t="4708" x="8863013" y="1676400"/>
          <p14:tracePt t="4719" x="8850313" y="1727200"/>
          <p14:tracePt t="4733" x="8824913" y="1776413"/>
          <p14:tracePt t="4751" x="8786813" y="1827213"/>
          <p14:tracePt t="4768" x="8699500" y="1978025"/>
          <p14:tracePt t="4787" x="8650288" y="2065338"/>
          <p14:tracePt t="4800" x="8586788" y="2152650"/>
          <p14:tracePt t="4818" x="8435975" y="2339975"/>
          <p14:tracePt t="4834" x="8361363" y="2414588"/>
          <p14:tracePt t="4851" x="8286750" y="2490788"/>
          <p14:tracePt t="4866" x="8148638" y="2640013"/>
          <p14:tracePt t="4884" x="8099425" y="2690813"/>
          <p14:tracePt t="4901" x="7974013" y="2803525"/>
          <p14:tracePt t="4917" x="7910513" y="2840038"/>
          <p14:tracePt t="4933" x="7835900" y="2878138"/>
          <p14:tracePt t="4951" x="7785100" y="2916238"/>
          <p14:tracePt t="4953" x="7723188" y="2928938"/>
          <p14:tracePt t="4968" x="7673975" y="2952750"/>
          <p14:tracePt t="4985" x="7623175" y="2978150"/>
          <p14:tracePt t="4988" x="7597775" y="2990850"/>
          <p14:tracePt t="5001" x="7561263" y="2990850"/>
          <p14:tracePt t="5019" x="7535863" y="2990850"/>
          <p14:tracePt t="5035" x="7472363" y="3003550"/>
          <p14:tracePt t="5053" x="7448550" y="3016250"/>
          <p14:tracePt t="5068" x="7410450" y="3016250"/>
          <p14:tracePt t="5070" x="7385050" y="3016250"/>
          <p14:tracePt t="5085" x="7348538" y="3016250"/>
          <p14:tracePt t="5102" x="7323138" y="3016250"/>
          <p14:tracePt t="5120" x="7297738" y="3016250"/>
          <p14:tracePt t="5134" x="7285038" y="3016250"/>
          <p14:tracePt t="5153" x="7272338" y="3016250"/>
          <p14:tracePt t="5169" x="7259638" y="3016250"/>
          <p14:tracePt t="5228" x="7259638" y="3003550"/>
          <p14:tracePt t="6441" x="7259638" y="2990850"/>
          <p14:tracePt t="6478" x="7246938" y="2978150"/>
          <p14:tracePt t="6491" x="7246938" y="2965450"/>
          <p14:tracePt t="6515" x="7235825" y="2965450"/>
          <p14:tracePt t="6527" x="7223125" y="2952750"/>
          <p14:tracePt t="6539" x="7210425" y="2941638"/>
          <p14:tracePt t="6551" x="7197725" y="2928938"/>
          <p14:tracePt t="6563" x="7185025" y="2903538"/>
          <p14:tracePt t="6576" x="7159625" y="2890838"/>
          <p14:tracePt t="6591" x="7134225" y="2865438"/>
          <p14:tracePt t="6605" x="7110413" y="2852738"/>
          <p14:tracePt t="6624" x="7085013" y="2828925"/>
          <p14:tracePt t="6638" x="7046913" y="2803525"/>
          <p14:tracePt t="6657" x="7021513" y="2790825"/>
          <p14:tracePt t="6660" x="6997700" y="2778125"/>
          <p14:tracePt t="6672" x="6985000" y="2765425"/>
          <p14:tracePt t="6689" x="6972300" y="2765425"/>
          <p14:tracePt t="6705" x="6946900" y="2752725"/>
          <p14:tracePt t="6725" x="6921500" y="2740025"/>
          <p14:tracePt t="6746" x="6910388" y="2740025"/>
          <p14:tracePt t="7025" x="6921500" y="2740025"/>
          <p14:tracePt t="7048" x="6921500" y="2728913"/>
          <p14:tracePt t="7207" x="6934200" y="2728913"/>
          <p14:tracePt t="7389" x="6946900" y="2728913"/>
          <p14:tracePt t="7437" x="6959600" y="2728913"/>
          <p14:tracePt t="7448" x="6959600" y="2716213"/>
          <p14:tracePt t="7462" x="6972300" y="2716213"/>
          <p14:tracePt t="7475" x="6985000" y="2716213"/>
          <p14:tracePt t="7498" x="6997700" y="2703513"/>
          <p14:tracePt t="7523" x="7010400" y="2703513"/>
          <p14:tracePt t="7534" x="7021513" y="2703513"/>
          <p14:tracePt t="7546" x="7034213" y="2703513"/>
          <p14:tracePt t="7569" x="7046913" y="2703513"/>
          <p14:tracePt t="7605" x="7059613" y="2703513"/>
          <p14:tracePt t="7642" x="7072313" y="2703513"/>
          <p14:tracePt t="7678" x="7085013" y="2703513"/>
          <p14:tracePt t="14994" x="7085013" y="2716213"/>
          <p14:tracePt t="15019" x="7085013" y="2728913"/>
          <p14:tracePt t="15030" x="7085013" y="2765425"/>
          <p14:tracePt t="15045" x="7072313" y="2803525"/>
          <p14:tracePt t="15054" x="7046913" y="2840038"/>
          <p14:tracePt t="15067" x="7034213" y="2903538"/>
          <p14:tracePt t="15080" x="7010400" y="2952750"/>
          <p14:tracePt t="15093" x="6972300" y="3028950"/>
          <p14:tracePt t="15113" x="6934200" y="3103563"/>
          <p14:tracePt t="15116" x="6897688" y="3178175"/>
          <p14:tracePt t="15129" x="6846888" y="3254375"/>
          <p14:tracePt t="15143" x="6808788" y="3328988"/>
          <p14:tracePt t="15159" x="6772275" y="3378200"/>
          <p14:tracePt t="15177" x="6708775" y="3479800"/>
          <p14:tracePt t="15193" x="6684963" y="3516313"/>
          <p14:tracePt t="15210" x="6659563" y="3554413"/>
          <p14:tracePt t="15212" x="6634163" y="3567113"/>
          <p14:tracePt t="15226" x="6596063" y="3603625"/>
          <p14:tracePt t="15244" x="6572250" y="3616325"/>
          <p14:tracePt t="15259" x="6521450" y="3667125"/>
          <p14:tracePt t="15277" x="6483350" y="3692525"/>
          <p14:tracePt t="15293" x="6459538" y="3716338"/>
          <p14:tracePt t="15312" x="6370638" y="3741738"/>
          <p14:tracePt t="15326" x="6346825" y="3767138"/>
          <p14:tracePt t="15343" x="6308725" y="3779838"/>
          <p14:tracePt t="15359" x="6196013" y="3816350"/>
          <p14:tracePt t="15377" x="6157913" y="3829050"/>
          <p14:tracePt t="15393" x="6070600" y="3854450"/>
          <p14:tracePt t="15411" x="6034088" y="3867150"/>
          <p14:tracePt t="15426" x="6008688" y="3879850"/>
          <p14:tracePt t="15444" x="5970588" y="3892550"/>
          <p14:tracePt t="15460" x="5932488" y="3892550"/>
          <p14:tracePt t="15478" x="5883275" y="3905250"/>
          <p14:tracePt t="15493" x="5857875" y="3905250"/>
          <p14:tracePt t="15511" x="5832475" y="3905250"/>
          <p14:tracePt t="15527" x="5770563" y="3905250"/>
          <p14:tracePt t="15544" x="5757863" y="3905250"/>
          <p14:tracePt t="15560" x="5745163" y="3905250"/>
          <p14:tracePt t="15577" x="5719763" y="3905250"/>
          <p14:tracePt t="15593" x="5708650" y="3905250"/>
          <p14:tracePt t="15612" x="5708650" y="3892550"/>
          <p14:tracePt t="15627" x="5695950" y="3892550"/>
          <p14:tracePt t="15649" x="5683250" y="3892550"/>
          <p14:tracePt t="15660" x="5683250" y="3879850"/>
          <p14:tracePt t="15678" x="5670550" y="3879850"/>
          <p14:tracePt t="15697" x="5657850" y="3879850"/>
          <p14:tracePt t="15757" x="5657850" y="3867150"/>
          <p14:tracePt t="15769" x="5645150" y="3867150"/>
          <p14:tracePt t="15793" x="5645150" y="3854450"/>
          <p14:tracePt t="15854" x="5632450" y="3854450"/>
          <p14:tracePt t="15890" x="5632450" y="3841750"/>
          <p14:tracePt t="15927" x="5619750" y="3841750"/>
          <p14:tracePt t="15939" x="5619750" y="3829050"/>
          <p14:tracePt t="15963" x="5607050" y="3829050"/>
          <p14:tracePt t="16012" x="5607050" y="3816350"/>
          <p14:tracePt t="16096" x="5607050" y="3803650"/>
          <p14:tracePt t="16230" x="5607050" y="3792538"/>
          <p14:tracePt t="16280" x="5607050" y="3779838"/>
          <p14:tracePt t="16509" x="5619750" y="3779838"/>
          <p14:tracePt t="16850" x="5619750" y="3767138"/>
          <p14:tracePt t="17054" x="5619750" y="3754438"/>
          <p14:tracePt t="17176" x="5619750" y="3741738"/>
          <p14:tracePt t="17274" x="5619750" y="3729038"/>
          <p14:tracePt t="17336" x="5632450" y="3729038"/>
          <p14:tracePt t="17348" x="5632450" y="3716338"/>
          <p14:tracePt t="17395" x="5645150" y="3703638"/>
          <p14:tracePt t="17443" x="5657850" y="3703638"/>
          <p14:tracePt t="17467" x="5670550" y="3703638"/>
          <p14:tracePt t="17517" x="5683250" y="3703638"/>
          <p14:tracePt t="17565" x="5695950" y="3703638"/>
          <p14:tracePt t="17637" x="5708650" y="3703638"/>
          <p14:tracePt t="17662" x="5719763" y="3703638"/>
          <p14:tracePt t="17698" x="5732463" y="3703638"/>
          <p14:tracePt t="17746" x="5745163" y="3703638"/>
          <p14:tracePt t="17795" x="5757863" y="3703638"/>
          <p14:tracePt t="17819" x="5770563" y="3703638"/>
          <p14:tracePt t="17867" x="5783263" y="3703638"/>
          <p14:tracePt t="17892" x="5795963" y="3703638"/>
          <p14:tracePt t="17917" x="5808663" y="3703638"/>
          <p14:tracePt t="17928" x="5821363" y="3703638"/>
          <p14:tracePt t="17953" x="5832475" y="3703638"/>
          <p14:tracePt t="17964" x="5845175" y="3703638"/>
          <p14:tracePt t="17989" x="5857875" y="3703638"/>
          <p14:tracePt t="18001" x="5870575" y="3703638"/>
          <p14:tracePt t="18013" x="5883275" y="3703638"/>
          <p14:tracePt t="18038" x="5895975" y="3703638"/>
          <p14:tracePt t="18061" x="5908675" y="3703638"/>
          <p14:tracePt t="18328" x="5921375" y="3692525"/>
          <p14:tracePt t="18378" x="5932488" y="3692525"/>
          <p14:tracePt t="18414" x="5945188" y="3692525"/>
          <p14:tracePt t="18426" x="5957888" y="3692525"/>
          <p14:tracePt t="18463" x="5970588" y="3692525"/>
          <p14:tracePt t="18560" x="5983288" y="3692525"/>
          <p14:tracePt t="18767" x="5995988" y="3679825"/>
          <p14:tracePt t="18827" x="6008688" y="3679825"/>
          <p14:tracePt t="18839" x="6021388" y="3679825"/>
          <p14:tracePt t="18876" x="6034088" y="3679825"/>
          <p14:tracePt t="18901" x="6034088" y="3667125"/>
          <p14:tracePt t="18911" x="6045200" y="3667125"/>
          <p14:tracePt t="18938" x="6045200" y="3654425"/>
          <p14:tracePt t="18948" x="6057900" y="3654425"/>
          <p14:tracePt t="18961" x="6070600" y="3654425"/>
          <p14:tracePt t="18995" x="6083300" y="3654425"/>
          <p14:tracePt t="19022" x="6096000" y="3641725"/>
          <p14:tracePt t="19045" x="6121400" y="3641725"/>
          <p14:tracePt t="19069" x="6134100" y="3641725"/>
          <p14:tracePt t="19081" x="6146800" y="3629025"/>
          <p14:tracePt t="19094" x="6157913" y="3629025"/>
          <p14:tracePt t="19105" x="6183313" y="3616325"/>
          <p14:tracePt t="19122" x="6196013" y="3616325"/>
          <p14:tracePt t="19137" x="6221413" y="3616325"/>
          <p14:tracePt t="19154" x="6283325" y="3590925"/>
          <p14:tracePt t="19170" x="6334125" y="3579813"/>
          <p14:tracePt t="19191" x="6421438" y="3554413"/>
          <p14:tracePt t="19203" x="6483350" y="3541713"/>
          <p14:tracePt t="19221" x="6508750" y="3541713"/>
          <p14:tracePt t="19237" x="6546850" y="3529013"/>
          <p14:tracePt t="19238" x="6584950" y="3529013"/>
          <p14:tracePt t="19255" x="6608763" y="3529013"/>
          <p14:tracePt t="19271" x="6646863" y="3529013"/>
          <p14:tracePt t="19288" x="6696075" y="3516313"/>
          <p14:tracePt t="19304" x="6721475" y="3516313"/>
          <p14:tracePt t="19324" x="6759575" y="3516313"/>
          <p14:tracePt t="19348" x="6772275" y="3516313"/>
          <p14:tracePt t="19361" x="6784975" y="3516313"/>
          <p14:tracePt t="19384" x="6797675" y="3516313"/>
          <p14:tracePt t="19424" x="6808788" y="3516313"/>
          <p14:tracePt t="19458" x="6821488" y="3516313"/>
          <p14:tracePt t="19471" x="6834188" y="3516313"/>
          <p14:tracePt t="19495" x="6846888" y="3516313"/>
          <p14:tracePt t="19507" x="6859588" y="3516313"/>
          <p14:tracePt t="19520" x="6872288" y="3516313"/>
          <p14:tracePt t="19533" x="6884988" y="3516313"/>
          <p14:tracePt t="19544" x="6897688" y="3516313"/>
          <p14:tracePt t="19558" x="6910388" y="3516313"/>
          <p14:tracePt t="19573" x="6934200" y="3529013"/>
          <p14:tracePt t="19590" x="6946900" y="3541713"/>
          <p14:tracePt t="19594" x="6959600" y="3541713"/>
          <p14:tracePt t="19605" x="6972300" y="3541713"/>
          <p14:tracePt t="19628" x="6997700" y="3554413"/>
          <p14:tracePt t="19641" x="7010400" y="3567113"/>
          <p14:tracePt t="19657" x="7021513" y="3567113"/>
          <p14:tracePt t="19672" x="7046913" y="3579813"/>
          <p14:tracePt t="19691" x="7072313" y="3590925"/>
          <p14:tracePt t="19706" x="7097713" y="3603625"/>
          <p14:tracePt t="19725" x="7134225" y="3603625"/>
          <p14:tracePt t="20356" x="7146925" y="3603625"/>
          <p14:tracePt t="20404" x="7159625" y="3603625"/>
          <p14:tracePt t="20430" x="7172325" y="3603625"/>
          <p14:tracePt t="20453" x="7185025" y="3603625"/>
          <p14:tracePt t="20477" x="7197725" y="3603625"/>
          <p14:tracePt t="20489" x="7197725" y="3590925"/>
          <p14:tracePt t="20501" x="7210425" y="3590925"/>
          <p14:tracePt t="20514" x="7223125" y="3590925"/>
          <p14:tracePt t="20526" x="7235825" y="3590925"/>
          <p14:tracePt t="20564" x="7246938" y="3590925"/>
          <p14:tracePt t="20598" x="7259638" y="3590925"/>
          <p14:tracePt t="20732" x="7272338" y="3590925"/>
          <p14:tracePt t="20841" x="7285038" y="3590925"/>
          <p14:tracePt t="20890" x="7297738" y="3590925"/>
          <p14:tracePt t="20914" x="7310438" y="3590925"/>
          <p14:tracePt t="20938" x="7323138" y="3590925"/>
          <p14:tracePt t="20949" x="7335838" y="3590925"/>
          <p14:tracePt t="20974" x="7348538" y="3590925"/>
          <p14:tracePt t="20999" x="7359650" y="3590925"/>
          <p14:tracePt t="21022" x="7372350" y="3590925"/>
          <p14:tracePt t="21034" x="7385050" y="3590925"/>
          <p14:tracePt t="21059" x="7397750" y="3590925"/>
          <p14:tracePt t="22382" x="7410450" y="3590925"/>
          <p14:tracePt t="22431" x="7423150" y="3590925"/>
          <p14:tracePt t="22442" x="7435850" y="3590925"/>
          <p14:tracePt t="22479" x="7448550" y="3590925"/>
          <p14:tracePt t="22504" x="7459663" y="3590925"/>
          <p14:tracePt t="22528" x="7472363" y="3590925"/>
          <p14:tracePt t="22552" x="7485063" y="3590925"/>
          <p14:tracePt t="22588" x="7497763" y="3590925"/>
          <p14:tracePt t="22709" x="7510463" y="3590925"/>
          <p14:tracePt t="22807" x="7523163" y="3590925"/>
          <p14:tracePt t="22831" x="7535863" y="3590925"/>
          <p14:tracePt t="22868" x="7548563" y="3590925"/>
          <p14:tracePt t="22915" x="7561263" y="3590925"/>
          <p14:tracePt t="22967" x="7572375" y="3590925"/>
          <p14:tracePt t="22989" x="7585075" y="3590925"/>
          <p14:tracePt t="23037" x="7597775" y="3590925"/>
          <p14:tracePt t="23074" x="7610475" y="3590925"/>
          <p14:tracePt t="23110" x="7623175" y="3590925"/>
          <p14:tracePt t="23135" x="7635875" y="3590925"/>
          <p14:tracePt t="23169" x="7648575" y="3603625"/>
          <p14:tracePt t="27501" x="7635875" y="3616325"/>
          <p14:tracePt t="27512" x="7610475" y="3629025"/>
          <p14:tracePt t="27527" x="7572375" y="3641725"/>
          <p14:tracePt t="27537" x="7523163" y="3667125"/>
          <p14:tracePt t="27550" x="7472363" y="3692525"/>
          <p14:tracePt t="27562" x="7397750" y="3716338"/>
          <p14:tracePt t="27576" x="7323138" y="3754438"/>
          <p14:tracePt t="27593" x="7223125" y="3803650"/>
          <p14:tracePt t="27613" x="7010400" y="3941763"/>
          <p14:tracePt t="27626" x="6897688" y="4005263"/>
          <p14:tracePt t="27645" x="6772275" y="4092575"/>
          <p14:tracePt t="27647" x="6621463" y="4167188"/>
          <p14:tracePt t="27661" x="6472238" y="4230688"/>
          <p14:tracePt t="27679" x="6346825" y="4292600"/>
          <p14:tracePt t="27694" x="6096000" y="4392613"/>
          <p14:tracePt t="27711" x="5957888" y="4454525"/>
          <p14:tracePt t="27727" x="5821363" y="4492625"/>
          <p14:tracePt t="27745" x="5632450" y="4554538"/>
          <p14:tracePt t="27761" x="5507038" y="4592638"/>
          <p14:tracePt t="27779" x="5307013" y="4630738"/>
          <p14:tracePt t="27794" x="5194300" y="4667250"/>
          <p14:tracePt t="27811" x="5132388" y="4667250"/>
          <p14:tracePt t="27828" x="4994275" y="4679950"/>
          <p14:tracePt t="27844" x="4919663" y="4679950"/>
          <p14:tracePt t="27860" x="4856163" y="4679950"/>
          <p14:tracePt t="27879" x="4768850" y="4630738"/>
          <p14:tracePt t="27894" x="4719638" y="4554538"/>
          <p14:tracePt t="28145" x="4706938" y="4554538"/>
          <p14:tracePt t="28156" x="4694238" y="4554538"/>
          <p14:tracePt t="28168" x="4656138" y="4554538"/>
          <p14:tracePt t="28181" x="4606925" y="4554538"/>
          <p14:tracePt t="28195" x="4568825" y="4554538"/>
          <p14:tracePt t="28212" x="4530725" y="4554538"/>
          <p14:tracePt t="28229" x="4468813" y="4554538"/>
          <p14:tracePt t="28245" x="4443413" y="4554538"/>
          <p14:tracePt t="28262" x="4406900" y="4554538"/>
          <p14:tracePt t="28264" x="4368800" y="4554538"/>
          <p14:tracePt t="28278" x="4343400" y="4567238"/>
          <p14:tracePt t="28295" x="4318000" y="4567238"/>
          <p14:tracePt t="28312" x="4256088" y="4579938"/>
          <p14:tracePt t="28328" x="4230688" y="4579938"/>
          <p14:tracePt t="28347" x="4217988" y="4579938"/>
          <p14:tracePt t="28362" x="4168775" y="4592638"/>
          <p14:tracePt t="28379" x="4156075" y="4592638"/>
          <p14:tracePt t="28396" x="4130675" y="4592638"/>
          <p14:tracePt t="28398" x="4117975" y="4592638"/>
          <p14:tracePt t="28414" x="4105275" y="4592638"/>
          <p14:tracePt t="28429" x="4081463" y="4592638"/>
          <p14:tracePt t="28448" x="4056063" y="4592638"/>
          <p14:tracePt t="28472" x="4043363" y="4592638"/>
          <p14:tracePt t="28484" x="4030663" y="4592638"/>
          <p14:tracePt t="28508" x="4017963" y="4592638"/>
          <p14:tracePt t="28520" x="4005263" y="4592638"/>
          <p14:tracePt t="28544" x="3992563" y="4592638"/>
          <p14:tracePt t="28557" x="3979863" y="4592638"/>
          <p14:tracePt t="28569" x="3968750" y="4592638"/>
          <p14:tracePt t="28582" x="3956050" y="4592638"/>
          <p14:tracePt t="28605" x="3943350" y="4592638"/>
          <p14:tracePt t="28629" x="3930650" y="4592638"/>
          <p14:tracePt t="38855" x="3943350" y="4592638"/>
          <p14:tracePt t="38866" x="3968750" y="4579938"/>
          <p14:tracePt t="38890" x="3992563" y="4567238"/>
          <p14:tracePt t="38904" x="4017963" y="4567238"/>
          <p14:tracePt t="38916" x="4030663" y="4567238"/>
          <p14:tracePt t="38928" x="4056063" y="4567238"/>
          <p14:tracePt t="38943" x="4081463" y="4567238"/>
          <p14:tracePt t="38959" x="4105275" y="4567238"/>
          <p14:tracePt t="38974" x="4143375" y="4567238"/>
          <p14:tracePt t="38989" x="4243388" y="4567238"/>
          <p14:tracePt t="39007" x="4294188" y="4567238"/>
          <p14:tracePt t="39023" x="4418013" y="4567238"/>
          <p14:tracePt t="39041" x="4481513" y="4567238"/>
          <p14:tracePt t="39056" x="4568825" y="4567238"/>
          <p14:tracePt t="39076" x="4694238" y="4567238"/>
          <p14:tracePt t="39090" x="4732338" y="4579938"/>
          <p14:tracePt t="39109" x="4794250" y="4592638"/>
          <p14:tracePt t="39123" x="4832350" y="4605338"/>
          <p14:tracePt t="39141" x="4843463" y="4605338"/>
          <p14:tracePt t="39157" x="4856163" y="4618038"/>
          <p14:tracePt t="39377" x="4868863" y="4618038"/>
          <p14:tracePt t="39413" x="4881563" y="4618038"/>
          <p14:tracePt t="39425" x="4894263" y="4605338"/>
          <p14:tracePt t="39437" x="4919663" y="4592638"/>
          <p14:tracePt t="39450" x="4945063" y="4592638"/>
          <p14:tracePt t="39461" x="4981575" y="4579938"/>
          <p14:tracePt t="39476" x="5019675" y="4567238"/>
          <p14:tracePt t="39491" x="5057775" y="4554538"/>
          <p14:tracePt t="39510" x="5145088" y="4554538"/>
          <p14:tracePt t="39524" x="5194300" y="4554538"/>
          <p14:tracePt t="39542" x="5245100" y="4554538"/>
          <p14:tracePt t="39558" x="5370513" y="4554538"/>
          <p14:tracePt t="39577" x="5407025" y="4554538"/>
          <p14:tracePt t="39592" x="5445125" y="4554538"/>
          <p14:tracePt t="39594" x="5483225" y="4567238"/>
          <p14:tracePt t="39608" x="5532438" y="4579938"/>
          <p14:tracePt t="39625" x="5607050" y="4592638"/>
          <p14:tracePt t="39644" x="5719763" y="4605338"/>
          <p14:tracePt t="39658" x="5745163" y="4618038"/>
          <p14:tracePt t="39675" x="5757863" y="4618038"/>
          <p14:tracePt t="39693" x="5783263" y="4630738"/>
          <p14:tracePt t="40031" x="5795963" y="4630738"/>
          <p14:tracePt t="40045" x="5821363" y="4618038"/>
          <p14:tracePt t="40055" x="5845175" y="4592638"/>
          <p14:tracePt t="40068" x="5895975" y="4579938"/>
          <p14:tracePt t="40080" x="5983288" y="4554538"/>
          <p14:tracePt t="40093" x="6096000" y="4505325"/>
          <p14:tracePt t="40113" x="6196013" y="4479925"/>
          <p14:tracePt t="40116" x="6283325" y="4467225"/>
          <p14:tracePt t="40127" x="6383338" y="4443413"/>
          <p14:tracePt t="40143" x="6472238" y="4443413"/>
          <p14:tracePt t="40158" x="6534150" y="4443413"/>
          <p14:tracePt t="40176" x="6621463" y="4443413"/>
          <p14:tracePt t="40191" x="6646863" y="4443413"/>
          <p14:tracePt t="40209" x="6659563" y="4443413"/>
          <p14:tracePt t="40225" x="6672263" y="4443413"/>
          <p14:tracePt t="40250" x="6684963" y="4443413"/>
          <p14:tracePt t="53301" x="6684963" y="4467225"/>
          <p14:tracePt t="53315" x="6672263" y="4479925"/>
          <p14:tracePt t="53325" x="6659563" y="4505325"/>
          <p14:tracePt t="53336" x="6634163" y="4543425"/>
          <p14:tracePt t="53350" x="6559550" y="4618038"/>
          <p14:tracePt t="53362" x="6483350" y="4705350"/>
          <p14:tracePt t="53378" x="6359525" y="4830763"/>
          <p14:tracePt t="53394" x="6234113" y="5005388"/>
          <p14:tracePt t="53415" x="5908675" y="5330825"/>
          <p14:tracePt t="53431" x="5783263" y="5443538"/>
          <p14:tracePt t="53443" x="5670550" y="5530850"/>
          <p14:tracePt t="53445" x="5583238" y="5619750"/>
          <p14:tracePt t="53459" x="5507038" y="5681663"/>
          <p14:tracePt t="53477" x="5432425" y="5743575"/>
          <p14:tracePt t="53493" x="5232400" y="5819775"/>
          <p14:tracePt t="53514" x="5132388" y="5856288"/>
          <p14:tracePt t="53527" x="5032375" y="5881688"/>
          <p14:tracePt t="53545" x="4832350" y="5932488"/>
          <p14:tracePt t="53560" x="4743450" y="5945188"/>
          <p14:tracePt t="53579" x="4581525" y="5945188"/>
          <p14:tracePt t="53593" x="4530725" y="5945188"/>
          <p14:tracePt t="53610" x="4468813" y="5945188"/>
          <p14:tracePt t="53627" x="4394200" y="5881688"/>
          <p14:tracePt t="53646" x="4356100" y="5843588"/>
          <p14:tracePt t="53660" x="4330700" y="5819775"/>
          <p14:tracePt t="53678" x="4281488" y="5768975"/>
          <p14:tracePt t="53694" x="4268788" y="5756275"/>
          <p14:tracePt t="53713" x="4256088" y="5732463"/>
          <p14:tracePt t="53955" x="4230688" y="5732463"/>
          <p14:tracePt t="53967" x="4205288" y="5732463"/>
          <p14:tracePt t="53981" x="4168775" y="5732463"/>
          <p14:tracePt t="53993" x="4130675" y="5732463"/>
          <p14:tracePt t="54004" x="4068763" y="5732463"/>
          <p14:tracePt t="54017" x="3979863" y="5732463"/>
          <p14:tracePt t="54030" x="3867150" y="5732463"/>
          <p14:tracePt t="54046" x="3779838" y="5732463"/>
          <p14:tracePt t="54064" x="3541713" y="5694363"/>
          <p14:tracePt t="54080" x="3405188" y="5668963"/>
          <p14:tracePt t="54096" x="3305175" y="5643563"/>
          <p14:tracePt t="54117" x="3154363" y="5594350"/>
          <p14:tracePt t="54129" x="3079750" y="5568950"/>
          <p14:tracePt t="54147" x="3016250" y="5556250"/>
          <p14:tracePt t="54152" x="2954338" y="5530850"/>
          <p14:tracePt t="54162" x="2903538" y="5507038"/>
          <p14:tracePt t="54180" x="2867025" y="5494338"/>
          <p14:tracePt t="54198" x="2790825" y="5456238"/>
          <p14:tracePt t="54214" x="2778125" y="5443538"/>
          <p14:tracePt t="54230" x="2754313" y="5443538"/>
          <p14:tracePt t="54248" x="2728913" y="5418138"/>
          <p14:tracePt t="54263" x="2716213" y="5407025"/>
          <p14:tracePt t="54281" x="2703513" y="5407025"/>
          <p14:tracePt t="54284" x="2690813" y="5394325"/>
          <p14:tracePt t="54297" x="2678113" y="5394325"/>
          <p14:tracePt t="54313" x="2667000" y="5381625"/>
          <p14:tracePt t="54332" x="2654300" y="5381625"/>
          <p14:tracePt t="54348" x="2641600" y="5368925"/>
          <p14:tracePt t="54363" x="2628900" y="5356225"/>
          <p14:tracePt t="54385" x="2616200" y="5356225"/>
          <p14:tracePt t="54396" x="2603500" y="5356225"/>
          <p14:tracePt t="54414" x="2590800" y="5343525"/>
          <p14:tracePt t="54478" x="2590800" y="5330825"/>
          <p14:tracePt t="55205" x="2590800" y="5318125"/>
          <p14:tracePt t="55229" x="2590800" y="5305425"/>
          <p14:tracePt t="55253" x="2590800" y="5294313"/>
          <p14:tracePt t="55265" x="2603500" y="5294313"/>
          <p14:tracePt t="55325" x="2603500" y="5281613"/>
          <p14:tracePt t="55435" x="2603500" y="5268913"/>
          <p14:tracePt t="55471" x="2603500" y="5256213"/>
          <p14:tracePt t="55557" x="2603500" y="5243513"/>
          <p14:tracePt t="55568" x="2616200" y="5243513"/>
          <p14:tracePt t="55606" x="2628900" y="5230813"/>
          <p14:tracePt t="55642" x="2641600" y="5230813"/>
          <p14:tracePt t="55653" x="2654300" y="5230813"/>
          <p14:tracePt t="55689" x="2667000" y="5230813"/>
          <p14:tracePt t="55715" x="2678113" y="5218113"/>
          <p14:tracePt t="55753" x="2690813" y="5218113"/>
          <p14:tracePt t="55763" x="2703513" y="5218113"/>
          <p14:tracePt t="55788" x="2716213" y="5205413"/>
          <p14:tracePt t="55811" x="2728913" y="5205413"/>
          <p14:tracePt t="55824" x="2741613" y="5205413"/>
          <p14:tracePt t="55835" x="2754313" y="5205413"/>
          <p14:tracePt t="55861" x="2767013" y="5205413"/>
          <p14:tracePt t="55873" x="2790825" y="5205413"/>
          <p14:tracePt t="55886" x="2816225" y="5194300"/>
          <p14:tracePt t="55900" x="2828925" y="5194300"/>
          <p14:tracePt t="55917" x="2854325" y="5194300"/>
          <p14:tracePt t="55921" x="2879725" y="5194300"/>
          <p14:tracePt t="55934" x="2903538" y="5181600"/>
          <p14:tracePt t="55952" x="2916238" y="5181600"/>
          <p14:tracePt t="55962" x="2928938" y="5181600"/>
          <p14:tracePt t="55968" x="2954338" y="5181600"/>
          <p14:tracePt t="55987" x="2967038" y="5168900"/>
          <p14:tracePt t="56001" x="2979738" y="5168900"/>
          <p14:tracePt t="56020" x="2992438" y="5168900"/>
          <p14:tracePt t="56034" x="3003550" y="5168900"/>
          <p14:tracePt t="56052" x="3016250" y="5156200"/>
          <p14:tracePt t="56286" x="3028950" y="5156200"/>
          <p14:tracePt t="56309" x="3041650" y="5156200"/>
          <p14:tracePt t="56333" x="3054350" y="5156200"/>
          <p14:tracePt t="56345" x="3067050" y="5156200"/>
          <p14:tracePt t="56357" x="3079750" y="5156200"/>
          <p14:tracePt t="56369" x="3103563" y="5156200"/>
          <p14:tracePt t="56394" x="3128963" y="5156200"/>
          <p14:tracePt t="56406" x="3141663" y="5156200"/>
          <p14:tracePt t="56430" x="3167063" y="5156200"/>
          <p14:tracePt t="56442" x="3179763" y="5156200"/>
          <p14:tracePt t="56466" x="3205163" y="5156200"/>
          <p14:tracePt t="56492" x="3216275" y="5156200"/>
          <p14:tracePt t="56503" x="3228975" y="5156200"/>
          <p14:tracePt t="56515" x="3241675" y="5156200"/>
          <p14:tracePt t="56540" x="3254375" y="5156200"/>
          <p14:tracePt t="56564" x="3267075" y="5156200"/>
          <p14:tracePt t="56600" x="3279775" y="5156200"/>
          <p14:tracePt t="56624" x="3292475" y="5156200"/>
          <p14:tracePt t="56891" x="3305175" y="5156200"/>
          <p14:tracePt t="56916" x="3317875" y="5156200"/>
          <p14:tracePt t="56927" x="3328988" y="5156200"/>
          <p14:tracePt t="56940" x="3341688" y="5156200"/>
          <p14:tracePt t="56954" x="3354388" y="5156200"/>
          <p14:tracePt t="56971" x="3367088" y="5156200"/>
          <p14:tracePt t="56989" x="3392488" y="5156200"/>
          <p14:tracePt t="57012" x="3405188" y="5156200"/>
          <p14:tracePt t="57026" x="3417888" y="5156200"/>
          <p14:tracePt t="57062" x="3429000" y="5156200"/>
          <p14:tracePt t="57109" x="3441700" y="5156200"/>
          <p14:tracePt t="57194" x="3454400" y="5156200"/>
          <p14:tracePt t="57230" x="3467100" y="5156200"/>
          <p14:tracePt t="57266" x="3479800" y="5156200"/>
          <p14:tracePt t="57291" x="3492500" y="5156200"/>
          <p14:tracePt t="57328" x="3505200" y="5156200"/>
          <p14:tracePt t="57339" x="3517900" y="5156200"/>
          <p14:tracePt t="57353" x="3530600" y="5156200"/>
          <p14:tracePt t="57376" x="3541713" y="5156200"/>
          <p14:tracePt t="57390" x="3554413" y="5156200"/>
          <p14:tracePt t="57400" x="3567113" y="5156200"/>
          <p14:tracePt t="57413" x="3579813" y="5156200"/>
          <p14:tracePt t="57437" x="3592513" y="5156200"/>
          <p14:tracePt t="57449" x="3605213" y="5156200"/>
          <p14:tracePt t="57462" x="3617913" y="5156200"/>
          <p14:tracePt t="57485" x="3643313" y="5156200"/>
          <p14:tracePt t="57497" x="3654425" y="5156200"/>
          <p14:tracePt t="57509" x="3679825" y="5156200"/>
          <p14:tracePt t="57524" x="3692525" y="5156200"/>
          <p14:tracePt t="57537" x="3717925" y="5156200"/>
          <p14:tracePt t="57555" x="3743325" y="5156200"/>
          <p14:tracePt t="57571" x="3779838" y="5156200"/>
          <p14:tracePt t="57588" x="3792538" y="5156200"/>
          <p14:tracePt t="57603" x="3817938" y="5156200"/>
          <p14:tracePt t="57605" x="3830638" y="5156200"/>
          <p14:tracePt t="57621" x="3843338" y="5156200"/>
          <p14:tracePt t="57637" x="3856038" y="5156200"/>
          <p14:tracePt t="57658" x="3879850" y="5156200"/>
          <p14:tracePt t="57982" x="3892550" y="5156200"/>
          <p14:tracePt t="58019" x="3905250" y="5156200"/>
          <p14:tracePt t="58043" x="3917950" y="5156200"/>
          <p14:tracePt t="58068" x="3930650" y="5156200"/>
          <p14:tracePt t="58080" x="3943350" y="5156200"/>
          <p14:tracePt t="58094" x="3956050" y="5156200"/>
          <p14:tracePt t="58117" x="3968750" y="5156200"/>
          <p14:tracePt t="58129" x="3979863" y="5156200"/>
          <p14:tracePt t="58141" x="3992563" y="5156200"/>
          <p14:tracePt t="58165" x="4005263" y="5156200"/>
          <p14:tracePt t="58201" x="4017963" y="5156200"/>
          <p14:tracePt t="58213" x="4030663" y="5156200"/>
          <p14:tracePt t="58262" x="4043363" y="5156200"/>
          <p14:tracePt t="58324" x="4056063" y="5156200"/>
          <p14:tracePt t="58444" x="4068763" y="5156200"/>
          <p14:tracePt t="58468" x="4081463" y="5156200"/>
          <p14:tracePt t="58516" x="4092575" y="5156200"/>
          <p14:tracePt t="58552" x="4105275" y="5156200"/>
          <p14:tracePt t="58588" x="4117975" y="5156200"/>
          <p14:tracePt t="58613" x="4130675" y="5156200"/>
          <p14:tracePt t="58648" x="4130675" y="5143500"/>
          <p14:tracePt t="58881" x="4143375" y="5143500"/>
          <p14:tracePt t="59050" x="4156075" y="5143500"/>
          <p14:tracePt t="59401" x="4168775" y="5130800"/>
          <p14:tracePt t="59414" x="4181475" y="5130800"/>
          <p14:tracePt t="59427" x="4192588" y="5130800"/>
          <p14:tracePt t="59451" x="4217988" y="5118100"/>
          <p14:tracePt t="59462" x="4230688" y="5118100"/>
          <p14:tracePt t="59474" x="4256088" y="5105400"/>
          <p14:tracePt t="59487" x="4281488" y="5092700"/>
          <p14:tracePt t="59500" x="4318000" y="5092700"/>
          <p14:tracePt t="59511" x="4356100" y="5081588"/>
          <p14:tracePt t="59528" x="4394200" y="5081588"/>
          <p14:tracePt t="59544" x="4430713" y="5068888"/>
          <p14:tracePt t="59546" x="4468813" y="5068888"/>
          <p14:tracePt t="59562" x="4506913" y="5056188"/>
          <p14:tracePt t="59576" x="4530725" y="5056188"/>
          <p14:tracePt t="59594" x="4568825" y="5056188"/>
          <p14:tracePt t="59596" x="4619625" y="5056188"/>
          <p14:tracePt t="59610" x="4668838" y="5043488"/>
          <p14:tracePt t="59627" x="4719638" y="5043488"/>
          <p14:tracePt t="59644" x="4794250" y="5030788"/>
          <p14:tracePt t="59662" x="4843463" y="5018088"/>
          <p14:tracePt t="59677" x="4881563" y="5018088"/>
          <p14:tracePt t="59680" x="4906963" y="5018088"/>
          <p14:tracePt t="59697" x="4945063" y="5018088"/>
          <p14:tracePt t="59710" x="4968875" y="5005388"/>
          <p14:tracePt t="59728" x="4981575" y="5005388"/>
          <p14:tracePt t="59731" x="4994275" y="5005388"/>
          <p14:tracePt t="59961" x="5006975" y="5005388"/>
          <p14:tracePt t="59972" x="5019675" y="5005388"/>
          <p14:tracePt t="59997" x="5032375" y="5005388"/>
          <p14:tracePt t="60009" x="5045075" y="5005388"/>
          <p14:tracePt t="60020" x="5068888" y="5005388"/>
          <p14:tracePt t="60034" x="5094288" y="5005388"/>
          <p14:tracePt t="60046" x="5119688" y="5005388"/>
          <p14:tracePt t="60064" x="5157788" y="5005388"/>
          <p14:tracePt t="60078" x="5170488" y="5018088"/>
          <p14:tracePt t="60081" x="5194300" y="5018088"/>
          <p14:tracePt t="60095" x="5207000" y="5030788"/>
          <p14:tracePt t="60111" x="5245100" y="5030788"/>
          <p14:tracePt t="60130" x="5281613" y="5030788"/>
          <p14:tracePt t="60145" x="5294313" y="5030788"/>
          <p14:tracePt t="60166" x="5319713" y="5030788"/>
          <p14:tracePt t="60179" x="5332413" y="5030788"/>
          <p14:tracePt t="60196" x="5345113" y="5030788"/>
          <p14:tracePt t="60211" x="5357813" y="5030788"/>
          <p14:tracePt t="60214" x="5370513" y="5030788"/>
          <p14:tracePt t="60230" x="5383213" y="5030788"/>
          <p14:tracePt t="60245" x="5394325" y="5030788"/>
          <p14:tracePt t="60264" x="5407025" y="5030788"/>
          <p14:tracePt t="60278" x="5432425" y="5030788"/>
          <p14:tracePt t="60296" x="5445125" y="5030788"/>
          <p14:tracePt t="60313" x="5470525" y="5030788"/>
          <p14:tracePt t="60337" x="5483225" y="5030788"/>
          <p14:tracePt t="60348" x="5495925" y="5030788"/>
          <p14:tracePt t="60365" x="5507038" y="5030788"/>
          <p14:tracePt t="60378" x="5519738" y="5030788"/>
          <p14:tracePt t="60397" x="5532438" y="5030788"/>
          <p14:tracePt t="60411" x="5545138" y="5030788"/>
          <p14:tracePt t="60430" x="5557838" y="5030788"/>
          <p14:tracePt t="60444" x="5570538" y="5030788"/>
          <p14:tracePt t="60462" x="5583238" y="5030788"/>
          <p14:tracePt t="60477" x="5595938" y="5030788"/>
          <p14:tracePt t="60479" x="5607050" y="5030788"/>
          <p14:tracePt t="60505" x="5632450" y="5030788"/>
          <p14:tracePt t="60530" x="5645150" y="5030788"/>
          <p14:tracePt t="60541" x="5657850" y="5043488"/>
          <p14:tracePt t="60553" x="5670550" y="5043488"/>
          <p14:tracePt t="60566" x="5683250" y="5043488"/>
          <p14:tracePt t="60834" x="5695950" y="5043488"/>
          <p14:tracePt t="60856" x="5708650" y="5043488"/>
          <p14:tracePt t="60881" x="5732463" y="5043488"/>
          <p14:tracePt t="60895" x="5745163" y="5043488"/>
          <p14:tracePt t="60906" x="5770563" y="5056188"/>
          <p14:tracePt t="60918" x="5783263" y="5056188"/>
          <p14:tracePt t="60934" x="5808663" y="5056188"/>
          <p14:tracePt t="60946" x="5821363" y="5056188"/>
          <p14:tracePt t="60965" x="5832475" y="5056188"/>
          <p14:tracePt t="60979" x="5883275" y="5056188"/>
          <p14:tracePt t="60997" x="5895975" y="5056188"/>
          <p14:tracePt t="61012" x="5908675" y="5056188"/>
          <p14:tracePt t="61030" x="5957888" y="5056188"/>
          <p14:tracePt t="61046" x="5983288" y="5056188"/>
          <p14:tracePt t="61064" x="6021388" y="5056188"/>
          <p14:tracePt t="61080" x="6034088" y="5056188"/>
          <p14:tracePt t="61098" x="6045200" y="5056188"/>
          <p14:tracePt t="61100" x="6057900" y="5056188"/>
          <p14:tracePt t="61112" x="6070600" y="5056188"/>
          <p14:tracePt t="61131" x="6083300" y="5056188"/>
          <p14:tracePt t="61146" x="6096000" y="5056188"/>
          <p14:tracePt t="61148" x="6121400" y="5056188"/>
          <p14:tracePt t="61164" x="6134100" y="5056188"/>
          <p14:tracePt t="61180" x="6146800" y="5056188"/>
          <p14:tracePt t="61197" x="6183313" y="5056188"/>
          <p14:tracePt t="61213" x="6196013" y="5056188"/>
          <p14:tracePt t="61231" x="6208713" y="5056188"/>
          <p14:tracePt t="61233" x="6221413" y="5068888"/>
          <p14:tracePt t="61256" x="6234113" y="5068888"/>
          <p14:tracePt t="61269" x="6246813" y="5068888"/>
          <p14:tracePt t="61281" x="6259513" y="5068888"/>
          <p14:tracePt t="61306" x="6283325" y="5068888"/>
          <p14:tracePt t="61318" x="6296025" y="5068888"/>
          <p14:tracePt t="61332" x="6308725" y="5068888"/>
          <p14:tracePt t="61347" x="6334125" y="5068888"/>
          <p14:tracePt t="61365" x="6359525" y="5068888"/>
          <p14:tracePt t="61367" x="6396038" y="5068888"/>
          <p14:tracePt t="61382" x="6434138" y="5068888"/>
          <p14:tracePt t="61398" x="6459538" y="5068888"/>
          <p14:tracePt t="61414" x="6534150" y="5068888"/>
          <p14:tracePt t="61431" x="6596063" y="5043488"/>
          <p14:tracePt t="61447" x="6646863" y="5030788"/>
          <p14:tracePt t="61465" x="6721475" y="5005388"/>
          <p14:tracePt t="61480" x="6746875" y="4992688"/>
          <p14:tracePt t="61502" x="6746875" y="4981575"/>
          <p14:tracePt t="61743" x="6759575" y="4981575"/>
          <p14:tracePt t="61755" x="6772275" y="4981575"/>
          <p14:tracePt t="61780" x="6784975" y="4981575"/>
          <p14:tracePt t="61792" x="6797675" y="4981575"/>
          <p14:tracePt t="61804" x="6821488" y="4981575"/>
          <p14:tracePt t="61817" x="6834188" y="4981575"/>
          <p14:tracePt t="61835" x="6859588" y="4981575"/>
          <p14:tracePt t="61851" x="6910388" y="4981575"/>
          <p14:tracePt t="61866" x="6921500" y="4981575"/>
          <p14:tracePt t="61884" x="6934200" y="4981575"/>
          <p14:tracePt t="61906" x="6959600" y="4981575"/>
          <p14:tracePt t="61915" x="6985000" y="4981575"/>
          <p14:tracePt t="61934" x="6997700" y="4981575"/>
          <p14:tracePt t="61951" x="7021513" y="4992688"/>
          <p14:tracePt t="61973" x="7034213" y="4992688"/>
          <p14:tracePt t="61984" x="7046913" y="4992688"/>
          <p14:tracePt t="62000" x="7059613" y="4992688"/>
          <p14:tracePt t="62022" x="7072313" y="4992688"/>
          <p14:tracePt t="62047" x="7085013" y="4992688"/>
          <p14:tracePt t="62083" x="7097713" y="4992688"/>
          <p14:tracePt t="62095" x="7110413" y="4992688"/>
          <p14:tracePt t="62119" x="7123113" y="4992688"/>
          <p14:tracePt t="62130" x="7123113" y="5005388"/>
          <p14:tracePt t="62156" x="7134225" y="5005388"/>
          <p14:tracePt t="62192" x="7146925" y="5005388"/>
          <p14:tracePt t="62203" x="7159625" y="5005388"/>
          <p14:tracePt t="62228" x="7172325" y="5005388"/>
          <p14:tracePt t="62251" x="7185025" y="5018088"/>
          <p14:tracePt t="62265" x="7197725" y="5018088"/>
          <p14:tracePt t="62277" x="7210425" y="5018088"/>
          <p14:tracePt t="62303" x="7223125" y="5018088"/>
          <p14:tracePt t="62325" x="7235825" y="5030788"/>
          <p14:tracePt t="62361" x="7246938" y="5030788"/>
          <p14:tracePt t="62374" x="7259638" y="5030788"/>
          <p14:tracePt t="62422" x="7272338" y="5030788"/>
          <p14:tracePt t="62458" x="7272338" y="5043488"/>
          <p14:tracePt t="62519" x="7285038" y="5043488"/>
          <p14:tracePt t="62616" x="7297738" y="5043488"/>
          <p14:tracePt t="62641" x="7310438" y="5043488"/>
          <p14:tracePt t="62676" x="7323138" y="5043488"/>
          <p14:tracePt t="62701" x="7335838" y="5043488"/>
          <p14:tracePt t="62738" x="7348538" y="5043488"/>
          <p14:tracePt t="62762" x="7359650" y="5043488"/>
          <p14:tracePt t="62785" x="7372350" y="5043488"/>
          <p14:tracePt t="62822" x="7385050" y="5043488"/>
          <p14:tracePt t="62859" x="7397750" y="5043488"/>
          <p14:tracePt t="62871" x="7397750" y="5030788"/>
          <p14:tracePt t="62883" x="7410450" y="5030788"/>
          <p14:tracePt t="62919" x="7423150" y="5030788"/>
          <p14:tracePt t="62970" x="7435850" y="5030788"/>
          <p14:tracePt t="63005" x="7448550" y="5030788"/>
          <p14:tracePt t="63503" x="7448550" y="5043488"/>
          <p14:tracePt t="63525" x="7448550" y="5056188"/>
          <p14:tracePt t="63549" x="7448550" y="5068888"/>
          <p14:tracePt t="63587" x="7435850" y="5092700"/>
          <p14:tracePt t="63599" x="7423150" y="5092700"/>
          <p14:tracePt t="63612" x="7410450" y="5105400"/>
          <p14:tracePt t="63636" x="7397750" y="5130800"/>
          <p14:tracePt t="63649" x="7385050" y="5143500"/>
          <p14:tracePt t="63659" x="7385050" y="5156200"/>
          <p14:tracePt t="63673" x="7372350" y="5156200"/>
          <p14:tracePt t="63688" x="7372350" y="5168900"/>
          <p14:tracePt t="63709" x="7372350" y="5181600"/>
          <p14:tracePt t="64191" x="7372350" y="5168900"/>
          <p14:tracePt t="64859" x="7372350" y="5156200"/>
          <p14:tracePt t="64873" x="7372350" y="5143500"/>
          <p14:tracePt t="64897" x="7372350" y="5130800"/>
          <p14:tracePt t="65247" x="7372350" y="5118100"/>
          <p14:tracePt t="65297" x="7372350" y="5105400"/>
          <p14:tracePt t="65311" x="7372350" y="5092700"/>
          <p14:tracePt t="65345" x="7385050" y="5081588"/>
          <p14:tracePt t="65381" x="7385050" y="5068888"/>
          <p14:tracePt t="65393" x="7397750" y="5068888"/>
          <p14:tracePt t="65419" x="7397750" y="5056188"/>
          <p14:tracePt t="65430" x="7410450" y="5056188"/>
          <p14:tracePt t="65444" x="7410450" y="5043488"/>
          <p14:tracePt t="65491" x="7410450" y="5030788"/>
          <p14:tracePt t="65515" x="7423150" y="5030788"/>
          <p14:tracePt t="65527" x="7423150" y="5018088"/>
          <p14:tracePt t="65600" x="7435850" y="5018088"/>
          <p14:tracePt t="70535" x="7423150" y="5018088"/>
          <p14:tracePt t="70549" x="7410450" y="5018088"/>
          <p14:tracePt t="70561" x="7397750" y="5043488"/>
          <p14:tracePt t="70573" x="7348538" y="5056188"/>
          <p14:tracePt t="70590" x="7297738" y="5081588"/>
          <p14:tracePt t="70605" x="7223125" y="5118100"/>
          <p14:tracePt t="70607" x="7110413" y="5168900"/>
          <p14:tracePt t="70623" x="6959600" y="5230813"/>
          <p14:tracePt t="70639" x="6734175" y="5305425"/>
          <p14:tracePt t="70658" x="6108700" y="5518150"/>
          <p14:tracePt t="70673" x="5832475" y="5619750"/>
          <p14:tracePt t="70695" x="5332413" y="5743575"/>
          <p14:tracePt t="70707" x="5094288" y="5794375"/>
          <p14:tracePt t="70723" x="4894263" y="5856288"/>
          <p14:tracePt t="70739" x="4619625" y="5907088"/>
          <p14:tracePt t="70741" x="4394200" y="5956300"/>
          <p14:tracePt t="70757" x="4168775" y="5981700"/>
          <p14:tracePt t="70773" x="3979863" y="6007100"/>
          <p14:tracePt t="70791" x="3654425" y="6032500"/>
          <p14:tracePt t="70806" x="3567113" y="6032500"/>
          <p14:tracePt t="70823" x="3479800" y="6032500"/>
          <p14:tracePt t="70840" x="3417888" y="6032500"/>
          <p14:tracePt t="70857" x="3405188" y="6032500"/>
          <p14:tracePt t="70873" x="3392488" y="6032500"/>
          <p14:tracePt t="71117" x="3379788" y="6032500"/>
          <p14:tracePt t="71131" x="3367088" y="6032500"/>
          <p14:tracePt t="71142" x="3341688" y="6032500"/>
          <p14:tracePt t="71155" x="3317875" y="6032500"/>
          <p14:tracePt t="71167" x="3279775" y="6032500"/>
          <p14:tracePt t="71179" x="3267075" y="6032500"/>
          <p14:tracePt t="71193" x="3228975" y="6032500"/>
          <p14:tracePt t="71206" x="3179763" y="6032500"/>
          <p14:tracePt t="71225" x="3128963" y="6032500"/>
          <p14:tracePt t="71230" x="3054350" y="6045200"/>
          <p14:tracePt t="71242" x="3003550" y="6045200"/>
          <p14:tracePt t="71259" x="2954338" y="6056313"/>
          <p14:tracePt t="71274" x="2903538" y="6056313"/>
          <p14:tracePt t="71276" x="2854325" y="6056313"/>
          <p14:tracePt t="71291" x="2816225" y="6056313"/>
          <p14:tracePt t="71308" x="2767013" y="6056313"/>
          <p14:tracePt t="71313" x="2728913" y="6056313"/>
          <p14:tracePt t="71327" x="2690813" y="6056313"/>
          <p14:tracePt t="71341" x="2667000" y="6056313"/>
          <p14:tracePt t="71358" x="2641600" y="6056313"/>
          <p14:tracePt t="71363" x="2628900" y="6045200"/>
          <p14:tracePt t="71375" x="2603500" y="6045200"/>
          <p14:tracePt t="71393" x="2590800" y="6045200"/>
          <p14:tracePt t="71407" x="2578100" y="6032500"/>
          <p14:tracePt t="71409" x="2554288" y="6019800"/>
          <p14:tracePt t="71434" x="2541588" y="6019800"/>
          <p14:tracePt t="71445" x="2528888" y="6019800"/>
          <p14:tracePt t="71461" x="2516188" y="6007100"/>
          <p14:tracePt t="71475" x="2503488" y="6007100"/>
          <p14:tracePt t="71490" x="2503488" y="5994400"/>
          <p14:tracePt t="71508" x="2490788" y="5994400"/>
          <p14:tracePt t="71531" x="2478088" y="5981700"/>
          <p14:tracePt t="71919" x="2490788" y="5981700"/>
          <p14:tracePt t="71979" x="2503488" y="5981700"/>
          <p14:tracePt t="72052" x="2516188" y="5981700"/>
          <p14:tracePt t="72076" x="2516188" y="5969000"/>
          <p14:tracePt t="72102" x="2528888" y="5969000"/>
          <p14:tracePt t="72112" x="2541588" y="5969000"/>
          <p14:tracePt t="72137" x="2554288" y="5969000"/>
          <p14:tracePt t="72149" x="2565400" y="5969000"/>
          <p14:tracePt t="72163" x="2578100" y="5969000"/>
          <p14:tracePt t="72186" x="2590800" y="5969000"/>
          <p14:tracePt t="72198" x="2603500" y="5969000"/>
          <p14:tracePt t="72211" x="2616200" y="5956300"/>
          <p14:tracePt t="72221" x="2628900" y="5956300"/>
          <p14:tracePt t="72235" x="2641600" y="5956300"/>
          <p14:tracePt t="72246" x="2654300" y="5956300"/>
          <p14:tracePt t="72260" x="2667000" y="5956300"/>
          <p14:tracePt t="72277" x="2678113" y="5956300"/>
          <p14:tracePt t="72294" x="2728913" y="5945188"/>
          <p14:tracePt t="72310" x="2790825" y="5932488"/>
          <p14:tracePt t="72327" x="2867025" y="5919788"/>
          <p14:tracePt t="72329" x="2941638" y="5894388"/>
          <p14:tracePt t="72344" x="3067050" y="5881688"/>
          <p14:tracePt t="72361" x="3192463" y="5856288"/>
          <p14:tracePt t="72376" x="3354388" y="5819775"/>
          <p14:tracePt t="72378" x="3505200" y="5794375"/>
          <p14:tracePt t="72393" x="3679825" y="5781675"/>
          <p14:tracePt t="72410" x="3867150" y="5756275"/>
          <p14:tracePt t="72430" x="4243388" y="5694363"/>
          <p14:tracePt t="72443" x="4418013" y="5681663"/>
          <p14:tracePt t="72463" x="4719638" y="5681663"/>
          <p14:tracePt t="72477" x="4819650" y="5681663"/>
          <p14:tracePt t="72495" x="4919663" y="5681663"/>
          <p14:tracePt t="72510" x="4994275" y="5681663"/>
          <p14:tracePt t="72512" x="5032375" y="5681663"/>
          <p14:tracePt t="72528" x="5057775" y="5681663"/>
          <p14:tracePt t="72745" x="5068888" y="5681663"/>
          <p14:tracePt t="72755" x="5081588" y="5668963"/>
          <p14:tracePt t="72768" x="5119688" y="5643563"/>
          <p14:tracePt t="72779" x="5157788" y="5643563"/>
          <p14:tracePt t="72795" x="5207000" y="5619750"/>
          <p14:tracePt t="72811" x="5332413" y="5581650"/>
          <p14:tracePt t="72830" x="5670550" y="5507038"/>
          <p14:tracePt t="72844" x="5908675" y="5468938"/>
          <p14:tracePt t="72863" x="6134100" y="5443538"/>
          <p14:tracePt t="72866" x="6296025" y="5430838"/>
          <p14:tracePt t="72877" x="6446838" y="5407025"/>
          <p14:tracePt t="72895" x="6584950" y="5394325"/>
          <p14:tracePt t="72913" x="6834188" y="5343525"/>
          <p14:tracePt t="72929" x="6921500" y="5318125"/>
          <p14:tracePt t="72945" x="6972300" y="5305425"/>
          <p14:tracePt t="72964" x="7059613" y="5294313"/>
          <p14:tracePt t="72978" x="7072313" y="5281613"/>
          <p14:tracePt t="72995" x="7085013" y="5281613"/>
          <p14:tracePt t="72999" x="7110413" y="5281613"/>
          <p14:tracePt t="73301" x="7123113" y="5268913"/>
          <p14:tracePt t="73326" x="7123113" y="5256213"/>
          <p14:tracePt t="73337" x="7134225" y="5256213"/>
          <p14:tracePt t="73350" x="7146925" y="5243513"/>
          <p14:tracePt t="73365" x="7172325" y="5230813"/>
          <p14:tracePt t="73379" x="7210425" y="5218113"/>
          <p14:tracePt t="73398" x="7285038" y="5194300"/>
          <p14:tracePt t="73413" x="7310438" y="5181600"/>
          <p14:tracePt t="73430" x="7348538" y="5181600"/>
          <p14:tracePt t="73446" x="7410450" y="5156200"/>
          <p14:tracePt t="73464" x="7423150" y="5156200"/>
          <p14:tracePt t="73480" x="7448550" y="5156200"/>
          <p14:tracePt t="73482" x="7459663" y="5156200"/>
          <p14:tracePt t="73498" x="7472363" y="5156200"/>
          <p14:tracePt t="73521" x="7485063" y="5156200"/>
          <p14:tracePt t="73641" x="7497763" y="5156200"/>
          <p14:tracePt t="73666" x="7497763" y="5143500"/>
          <p14:tracePt t="73944" x="7485063" y="5143500"/>
          <p14:tracePt t="73968" x="7485063" y="5130800"/>
          <p14:tracePt t="74102" x="7472363" y="5130800"/>
          <p14:tracePt t="74126" x="7459663" y="5130800"/>
          <p14:tracePt t="74186" x="7448550" y="5130800"/>
          <p14:tracePt t="74224" x="7435850" y="5143500"/>
          <p14:tracePt t="74248" x="7423150" y="5143500"/>
          <p14:tracePt t="74260" x="7410450" y="5156200"/>
          <p14:tracePt t="74272" x="7397750" y="5168900"/>
          <p14:tracePt t="74296" x="7372350" y="5181600"/>
          <p14:tracePt t="74308" x="7359650" y="5205413"/>
          <p14:tracePt t="74321" x="7335838" y="5218113"/>
          <p14:tracePt t="74334" x="7297738" y="5243513"/>
          <p14:tracePt t="74348" x="7259638" y="5268913"/>
          <p14:tracePt t="74366" x="7223125" y="5305425"/>
          <p14:tracePt t="74368" x="7172325" y="5356225"/>
          <p14:tracePt t="74383" x="7134225" y="5381625"/>
          <p14:tracePt t="74402" x="7059613" y="5430838"/>
          <p14:tracePt t="74405" x="6985000" y="5481638"/>
          <p14:tracePt t="74416" x="6884988" y="5530850"/>
          <p14:tracePt t="74434" x="6808788" y="5581650"/>
          <p14:tracePt t="74449" x="6721475" y="5656263"/>
          <p14:tracePt t="74467" x="6572250" y="5756275"/>
          <p14:tracePt t="74483" x="6483350" y="5819775"/>
          <p14:tracePt t="74501" x="6370638" y="5881688"/>
          <p14:tracePt t="74503" x="6283325" y="5932488"/>
          <p14:tracePt t="74515" x="6183313" y="5994400"/>
          <p14:tracePt t="74534" x="6121400" y="6032500"/>
          <p14:tracePt t="74550" x="6070600" y="6045200"/>
          <p14:tracePt t="74552" x="6034088" y="6081713"/>
          <p14:tracePt t="74566" x="5970588" y="6107113"/>
          <p14:tracePt t="74582" x="5945188" y="6119813"/>
          <p14:tracePt t="74602" x="5921375" y="6132513"/>
          <p14:tracePt t="74891" x="5908675" y="6132513"/>
          <p14:tracePt t="74902" x="5895975" y="6132513"/>
          <p14:tracePt t="74915" x="5883275" y="6132513"/>
          <p14:tracePt t="74927" x="5857875" y="6132513"/>
          <p14:tracePt t="74939" x="5832475" y="6145213"/>
          <p14:tracePt t="74951" x="5783263" y="6157913"/>
          <p14:tracePt t="74967" x="5732463" y="6157913"/>
          <p14:tracePt t="74984" x="5670550" y="6169025"/>
          <p14:tracePt t="74986" x="5619750" y="6181725"/>
          <p14:tracePt t="75003" x="5519738" y="6194425"/>
          <p14:tracePt t="75017" x="5432425" y="6194425"/>
          <p14:tracePt t="75036" x="5332413" y="6194425"/>
          <p14:tracePt t="75039" x="5270500" y="6194425"/>
          <p14:tracePt t="75051" x="5181600" y="6194425"/>
          <p14:tracePt t="75068" x="5068888" y="6194425"/>
          <p14:tracePt t="75084" x="4856163" y="6194425"/>
          <p14:tracePt t="75102" x="4781550" y="6194425"/>
          <p14:tracePt t="75117" x="4681538" y="6194425"/>
          <p14:tracePt t="75119" x="4556125" y="6194425"/>
          <p14:tracePt t="75134" x="4456113" y="6181725"/>
          <p14:tracePt t="75152" x="4368800" y="6181725"/>
          <p14:tracePt t="75168" x="4294188" y="6181725"/>
          <p14:tracePt t="75171" x="4243388" y="6181725"/>
          <p14:tracePt t="75183" x="4205288" y="6181725"/>
          <p14:tracePt t="75201" x="4168775" y="6169025"/>
          <p14:tracePt t="75209" x="4143375" y="6169025"/>
          <p14:tracePt t="75229" x="4143375" y="6157913"/>
          <p14:tracePt t="75461" x="4130675" y="6157913"/>
          <p14:tracePt t="75485" x="4117975" y="6157913"/>
          <p14:tracePt t="75497" x="4105275" y="6157913"/>
          <p14:tracePt t="75510" x="4081463" y="6157913"/>
          <p14:tracePt t="75521" x="4068763" y="6157913"/>
          <p14:tracePt t="75535" x="4043363" y="6157913"/>
          <p14:tracePt t="75552" x="4005263" y="6157913"/>
          <p14:tracePt t="75569" x="3956050" y="6157913"/>
          <p14:tracePt t="75585" x="3879850" y="6157913"/>
          <p14:tracePt t="75608" x="3767138" y="6157913"/>
          <p14:tracePt t="75620" x="3679825" y="6157913"/>
          <p14:tracePt t="75638" x="3605213" y="6157913"/>
          <p14:tracePt t="75641" x="3541713" y="6157913"/>
          <p14:tracePt t="75653" x="3479800" y="6157913"/>
          <p14:tracePt t="75669" x="3429000" y="6157913"/>
          <p14:tracePt t="75687" x="3354388" y="6157913"/>
          <p14:tracePt t="75704" x="3267075" y="6157913"/>
          <p14:tracePt t="75718" x="3228975" y="6145213"/>
          <p14:tracePt t="75737" x="3205163" y="6145213"/>
          <p14:tracePt t="75740" x="3192463" y="6132513"/>
          <p14:tracePt t="75753" x="3179763" y="6119813"/>
          <p14:tracePt t="76067" x="3167063" y="6119813"/>
          <p14:tracePt t="76091" x="3154363" y="6119813"/>
          <p14:tracePt t="76107" x="3141663" y="6119813"/>
          <p14:tracePt t="76116" x="3128963" y="6119813"/>
          <p14:tracePt t="76128" x="3116263" y="6119813"/>
          <p14:tracePt t="76140" x="3079750" y="6119813"/>
          <p14:tracePt t="76154" x="3054350" y="6119813"/>
          <p14:tracePt t="76170" x="3028950" y="6119813"/>
          <p14:tracePt t="76187" x="2992438" y="6119813"/>
          <p14:tracePt t="76189" x="2954338" y="6119813"/>
          <p14:tracePt t="76204" x="2928938" y="6119813"/>
          <p14:tracePt t="76220" x="2903538" y="6119813"/>
          <p14:tracePt t="76223" x="2879725" y="6119813"/>
          <p14:tracePt t="76239" x="2854325" y="6119813"/>
          <p14:tracePt t="76254" x="2816225" y="6119813"/>
          <p14:tracePt t="76273" x="2741613" y="6119813"/>
          <p14:tracePt t="76286" x="2703513" y="6107113"/>
          <p14:tracePt t="76303" x="2678113" y="6107113"/>
          <p14:tracePt t="76322" x="2641600" y="6081713"/>
          <p14:tracePt t="76339" x="2616200" y="6081713"/>
          <p14:tracePt t="76354" x="2603500" y="6081713"/>
          <p14:tracePt t="76372" x="2590800" y="6069013"/>
          <p14:tracePt t="76387" x="2578100" y="6069013"/>
          <p14:tracePt t="76407" x="2578100" y="6056313"/>
          <p14:tracePt t="76431" x="2565400" y="6045200"/>
          <p14:tracePt t="76467" x="2565400" y="6032500"/>
          <p14:tracePt t="76832" x="2565400" y="6019800"/>
          <p14:tracePt t="77777" x="2554288" y="6019800"/>
          <p14:tracePt t="78579" x="2554288" y="6007100"/>
          <p14:tracePt t="78663" x="2554288" y="5994400"/>
          <p14:tracePt t="78675" x="2565400" y="5994400"/>
          <p14:tracePt t="78748" x="2578100" y="5981700"/>
          <p14:tracePt t="78772" x="2590800" y="5981700"/>
          <p14:tracePt t="78784" x="2603500" y="5981700"/>
          <p14:tracePt t="78795" x="2603500" y="5969000"/>
          <p14:tracePt t="78812" x="2616200" y="5969000"/>
          <p14:tracePt t="78826" x="2641600" y="5969000"/>
          <p14:tracePt t="78846" x="2654300" y="5969000"/>
          <p14:tracePt t="78860" x="2678113" y="5956300"/>
          <p14:tracePt t="78877" x="2690813" y="5956300"/>
          <p14:tracePt t="78894" x="2716213" y="5956300"/>
          <p14:tracePt t="78913" x="2728913" y="5956300"/>
          <p14:tracePt t="78927" x="2741613" y="5956300"/>
          <p14:tracePt t="78944" x="2767013" y="5956300"/>
          <p14:tracePt t="78967" x="2778125" y="5956300"/>
          <p14:tracePt t="79003" x="2790825" y="5956300"/>
          <p14:tracePt t="79026" x="2803525" y="5956300"/>
          <p14:tracePt t="80470" x="2803525" y="5945188"/>
          <p14:tracePt t="80532" x="2803525" y="5932488"/>
          <p14:tracePt t="80688" x="2816225" y="5932488"/>
          <p14:tracePt t="80762" x="2828925" y="5932488"/>
          <p14:tracePt t="81040" x="2841625" y="5932488"/>
          <p14:tracePt t="81076" x="2854325" y="5932488"/>
          <p14:tracePt t="81089" x="2854325" y="5919788"/>
          <p14:tracePt t="81100" x="2879725" y="5919788"/>
          <p14:tracePt t="81114" x="2890838" y="5919788"/>
          <p14:tracePt t="81127" x="2903538" y="5907088"/>
          <p14:tracePt t="81137" x="2941638" y="5907088"/>
          <p14:tracePt t="81153" x="2967038" y="5894388"/>
          <p14:tracePt t="81166" x="3003550" y="5881688"/>
          <p14:tracePt t="81185" x="3054350" y="5868988"/>
          <p14:tracePt t="81187" x="3103563" y="5856288"/>
          <p14:tracePt t="81200" x="3154363" y="5856288"/>
          <p14:tracePt t="81217" x="3192463" y="5856288"/>
          <p14:tracePt t="81234" x="3241675" y="5843588"/>
          <p14:tracePt t="81251" x="3267075" y="5843588"/>
          <p14:tracePt t="81267" x="3279775" y="5843588"/>
          <p14:tracePt t="81286" x="3317875" y="5832475"/>
          <p14:tracePt t="81300" x="3328988" y="5832475"/>
          <p14:tracePt t="81319" x="3354388" y="5832475"/>
          <p14:tracePt t="81333" x="3367088" y="5832475"/>
          <p14:tracePt t="81356" x="3392488" y="5832475"/>
          <p14:tracePt t="81380" x="3405188" y="5832475"/>
          <p14:tracePt t="81393" x="3429000" y="5832475"/>
          <p14:tracePt t="81744" x="3441700" y="5832475"/>
          <p14:tracePt t="81781" x="3467100" y="5832475"/>
          <p14:tracePt t="81804" x="3479800" y="5832475"/>
          <p14:tracePt t="81821" x="3492500" y="5832475"/>
          <p14:tracePt t="81829" x="3505200" y="5832475"/>
          <p14:tracePt t="81841" x="3517900" y="5832475"/>
          <p14:tracePt t="81854" x="3530600" y="5832475"/>
          <p14:tracePt t="81877" x="3554413" y="5843588"/>
          <p14:tracePt t="81890" x="3567113" y="5843588"/>
          <p14:tracePt t="81902" x="3579813" y="5843588"/>
          <p14:tracePt t="81919" x="3592513" y="5856288"/>
          <p14:tracePt t="81934" x="3605213" y="5856288"/>
          <p14:tracePt t="81936" x="3630613" y="5856288"/>
          <p14:tracePt t="81955" x="3643313" y="5856288"/>
          <p14:tracePt t="81968" x="3667125" y="5856288"/>
          <p14:tracePt t="81986" x="3679825" y="5856288"/>
          <p14:tracePt t="81988" x="3705225" y="5856288"/>
          <p14:tracePt t="82002" x="3730625" y="5856288"/>
          <p14:tracePt t="82020" x="3756025" y="5856288"/>
          <p14:tracePt t="82022" x="3779838" y="5856288"/>
          <p14:tracePt t="82037" x="3805238" y="5856288"/>
          <p14:tracePt t="82052" x="3843338" y="5856288"/>
          <p14:tracePt t="82069" x="3879850" y="5856288"/>
          <p14:tracePt t="82071" x="3905250" y="5856288"/>
          <p14:tracePt t="82088" x="3930650" y="5856288"/>
          <p14:tracePt t="82102" x="3956050" y="5856288"/>
          <p14:tracePt t="82122" x="4017963" y="5856288"/>
          <p14:tracePt t="82136" x="4056063" y="5856288"/>
          <p14:tracePt t="82154" x="4081463" y="5856288"/>
          <p14:tracePt t="82158" x="4117975" y="5856288"/>
          <p14:tracePt t="82169" x="4143375" y="5856288"/>
          <p14:tracePt t="82187" x="4168775" y="5856288"/>
          <p14:tracePt t="82202" x="4192588" y="5856288"/>
          <p14:tracePt t="82204" x="4217988" y="5856288"/>
          <p14:tracePt t="82230" x="4230688" y="5856288"/>
          <p14:tracePt t="82424" x="4243388" y="5856288"/>
          <p14:tracePt t="82459" x="4268788" y="5856288"/>
          <p14:tracePt t="82484" x="4281488" y="5856288"/>
          <p14:tracePt t="82495" x="4305300" y="5868988"/>
          <p14:tracePt t="82508" x="4330700" y="5868988"/>
          <p14:tracePt t="82522" x="4356100" y="5881688"/>
          <p14:tracePt t="82537" x="4381500" y="5881688"/>
          <p14:tracePt t="82555" x="4430713" y="5881688"/>
          <p14:tracePt t="82558" x="4506913" y="5894388"/>
          <p14:tracePt t="82571" x="4568825" y="5894388"/>
          <p14:tracePt t="82588" x="4643438" y="5907088"/>
          <p14:tracePt t="82593" x="4694238" y="5919788"/>
          <p14:tracePt t="82605" x="4743450" y="5919788"/>
          <p14:tracePt t="82624" x="4806950" y="5932488"/>
          <p14:tracePt t="82636" x="4868863" y="5945188"/>
          <p14:tracePt t="82655" x="4994275" y="5969000"/>
          <p14:tracePt t="82670" x="5057775" y="5981700"/>
          <p14:tracePt t="82690" x="5119688" y="5981700"/>
          <p14:tracePt t="82703" x="5145088" y="5981700"/>
          <p14:tracePt t="82723" x="5170488" y="5994400"/>
          <p14:tracePt t="82737" x="5232400" y="6019800"/>
          <p14:tracePt t="82754" x="5281613" y="6019800"/>
          <p14:tracePt t="82770" x="5307013" y="6019800"/>
          <p14:tracePt t="82789" x="5357813" y="6032500"/>
          <p14:tracePt t="82803" x="5370513" y="6032500"/>
          <p14:tracePt t="82828" x="5394325" y="6032500"/>
          <p14:tracePt t="82838" x="5407025" y="6032500"/>
          <p14:tracePt t="83249" x="5419725" y="6032500"/>
          <p14:tracePt t="83661" x="5419725" y="6019800"/>
          <p14:tracePt t="83685" x="5432425" y="6019800"/>
          <p14:tracePt t="83696" x="5445125" y="6019800"/>
          <p14:tracePt t="83729" x="5457825" y="6019800"/>
          <p14:tracePt t="83746" x="5470525" y="6019800"/>
          <p14:tracePt t="83760" x="5483225" y="6019800"/>
          <p14:tracePt t="83771" x="5495925" y="6019800"/>
          <p14:tracePt t="83795" x="5507038" y="6019800"/>
          <p14:tracePt t="83808" x="5519738" y="6019800"/>
          <p14:tracePt t="83818" x="5532438" y="6007100"/>
          <p14:tracePt t="83855" x="5545138" y="6007100"/>
          <p14:tracePt t="83880" x="5557838" y="6007100"/>
          <p14:tracePt t="83916" x="5570538" y="6007100"/>
          <p14:tracePt t="83929" x="5583238" y="6007100"/>
          <p14:tracePt t="83951" x="5595938" y="6007100"/>
          <p14:tracePt t="83976" x="5607050" y="6007100"/>
          <p14:tracePt t="84013" x="5632450" y="6007100"/>
          <p14:tracePt t="84049" x="5645150" y="6007100"/>
          <p14:tracePt t="84097" x="5657850" y="6007100"/>
          <p14:tracePt t="84183" x="5670550" y="6007100"/>
          <p14:tracePt t="84242" x="5670550" y="5994400"/>
          <p14:tracePt t="90150" x="5683250" y="5994400"/>
          <p14:tracePt t="90174" x="5695950" y="5994400"/>
          <p14:tracePt t="90187" x="5719763" y="5981700"/>
          <p14:tracePt t="90200" x="5732463" y="5981700"/>
          <p14:tracePt t="90212" x="5745163" y="5969000"/>
          <p14:tracePt t="90226" x="5783263" y="5969000"/>
          <p14:tracePt t="90240" x="5795963" y="5969000"/>
          <p14:tracePt t="90264" x="5857875" y="5956300"/>
          <p14:tracePt t="90275" x="5883275" y="5945188"/>
          <p14:tracePt t="90292" x="5921375" y="5945188"/>
          <p14:tracePt t="90307" x="5970588" y="5932488"/>
          <p14:tracePt t="90324" x="5983288" y="5932488"/>
          <p14:tracePt t="90340" x="6008688" y="5919788"/>
          <p14:tracePt t="90358" x="6045200" y="5919788"/>
          <p14:tracePt t="90381" x="6070600" y="5907088"/>
          <p14:tracePt t="90406" x="6083300" y="5907088"/>
          <p14:tracePt t="90417" x="6096000" y="5894388"/>
          <p14:tracePt t="90431" x="6108700" y="5894388"/>
          <p14:tracePt t="90442" x="6121400" y="5894388"/>
          <p14:tracePt t="90459" x="6134100" y="5881688"/>
          <p14:tracePt t="90474" x="6157913" y="5868988"/>
          <p14:tracePt t="90492" x="6170613" y="5868988"/>
          <p14:tracePt t="90507" x="6196013" y="5868988"/>
          <p14:tracePt t="90527" x="6208713" y="5868988"/>
          <p14:tracePt t="90540" x="6221413" y="5868988"/>
          <p14:tracePt t="90559" x="6234113" y="5868988"/>
          <p14:tracePt t="90575" x="6246813" y="5868988"/>
          <p14:tracePt t="90594" x="6259513" y="5868988"/>
          <p14:tracePt t="90608" x="6270625" y="5868988"/>
          <p14:tracePt t="90610" x="6283325" y="5868988"/>
          <p14:tracePt t="90627" x="6296025" y="5868988"/>
          <p14:tracePt t="90640" x="6308725" y="5868988"/>
          <p14:tracePt t="90659" x="6334125" y="5868988"/>
          <p14:tracePt t="90674" x="6346825" y="5868988"/>
          <p14:tracePt t="90692" x="6359525" y="5868988"/>
          <p14:tracePt t="90709" x="6370638" y="5868988"/>
          <p14:tracePt t="95367" x="6296025" y="5819775"/>
          <p14:tracePt t="95378" x="6096000" y="5694363"/>
          <p14:tracePt t="95390" x="5770563" y="5530850"/>
          <p14:tracePt t="95404" x="5483225" y="5368925"/>
          <p14:tracePt t="95420" x="5219700" y="5243513"/>
          <p14:tracePt t="95439" x="4881563" y="5030788"/>
          <p14:tracePt t="95443" x="4556125" y="4756150"/>
          <p14:tracePt t="95453" x="4205288" y="4443413"/>
          <p14:tracePt t="95472" x="3779838" y="4041775"/>
          <p14:tracePt t="95475" x="3429000" y="3616325"/>
          <p14:tracePt t="95488" x="3092450" y="3267075"/>
          <p14:tracePt t="95505" x="2754313" y="2840038"/>
          <p14:tracePt t="95521" x="2403475" y="2452688"/>
          <p14:tracePt t="95523" x="2103438" y="2039938"/>
          <p14:tracePt t="95538" x="1801813" y="1576388"/>
          <p14:tracePt t="95554" x="1476375" y="1125538"/>
          <p14:tracePt t="95575" x="976313" y="161925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36EFBD9-5BE0-9C58-F78A-244CF1625FB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340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57217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724"/>
    </mc:Choice>
    <mc:Fallback xmlns="">
      <p:transition spd="slow" advTm="577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46" x="2703513" y="6783388"/>
          <p14:tracePt t="359" x="2754313" y="6719888"/>
          <p14:tracePt t="371" x="2828925" y="6632575"/>
          <p14:tracePt t="388" x="2928938" y="6494463"/>
          <p14:tracePt t="404" x="3016250" y="6345238"/>
          <p14:tracePt t="421" x="3167063" y="6119813"/>
          <p14:tracePt t="437" x="3241675" y="5994400"/>
          <p14:tracePt t="456" x="3305175" y="5932488"/>
          <p14:tracePt t="472" x="3392488" y="5819775"/>
          <p14:tracePt t="490" x="3417888" y="5781675"/>
          <p14:tracePt t="507" x="3467100" y="5732463"/>
          <p14:tracePt t="524" x="3492500" y="5694363"/>
          <p14:tracePt t="540" x="3541713" y="5656263"/>
          <p14:tracePt t="558" x="3579813" y="5607050"/>
          <p14:tracePt t="573" x="3605213" y="5581650"/>
          <p14:tracePt t="593" x="3654425" y="5518150"/>
          <p14:tracePt t="605" x="3667125" y="5494338"/>
          <p14:tracePt t="623" x="3705225" y="5468938"/>
          <p14:tracePt t="639" x="3743325" y="5407025"/>
          <p14:tracePt t="657" x="3792538" y="5368925"/>
          <p14:tracePt t="674" x="3856038" y="5294313"/>
          <p14:tracePt t="693" x="3879850" y="5268913"/>
          <p14:tracePt t="706" x="3917950" y="5243513"/>
          <p14:tracePt t="724" x="3943350" y="5218113"/>
          <p14:tracePt t="771" x="3956050" y="5218113"/>
          <p14:tracePt t="808" x="3956050" y="5205413"/>
          <p14:tracePt t="2611" x="3956050" y="5194300"/>
          <p14:tracePt t="2644" x="3956050" y="5181600"/>
          <p14:tracePt t="2663" x="3943350" y="5181600"/>
          <p14:tracePt t="2677" x="3879850" y="5168900"/>
          <p14:tracePt t="2696" x="3843338" y="5156200"/>
          <p14:tracePt t="2711" x="3779838" y="5143500"/>
          <p14:tracePt t="2729" x="3643313" y="5105400"/>
          <p14:tracePt t="2746" x="3567113" y="5092700"/>
          <p14:tracePt t="2748" x="3479800" y="5068888"/>
          <p14:tracePt t="2778" x="3379788" y="5043488"/>
          <p14:tracePt t="2797" x="3328988" y="5030788"/>
          <p14:tracePt t="2830" x="3179763" y="4956175"/>
          <p14:tracePt t="2844" x="3103563" y="4918075"/>
          <p14:tracePt t="2863" x="2979738" y="4805363"/>
          <p14:tracePt t="2879" x="2928938" y="4768850"/>
          <p14:tracePt t="2898" x="2890838" y="4705350"/>
          <p14:tracePt t="2912" x="2879725" y="4679950"/>
          <p14:tracePt t="2929" x="2867025" y="4656138"/>
          <p14:tracePt t="2935" x="2867025" y="4630738"/>
          <p14:tracePt t="2964" x="2854325" y="4543425"/>
          <p14:tracePt t="5273" x="2841625" y="4530725"/>
          <p14:tracePt t="5286" x="2828925" y="4518025"/>
          <p14:tracePt t="5296" x="2816225" y="4479925"/>
          <p14:tracePt t="5309" x="2790825" y="4443413"/>
          <p14:tracePt t="5320" x="2778125" y="4392613"/>
          <p14:tracePt t="5336" x="2741613" y="4318000"/>
          <p14:tracePt t="5352" x="2716213" y="4230688"/>
          <p14:tracePt t="5371" x="2667000" y="4129088"/>
          <p14:tracePt t="5385" x="2654300" y="4092575"/>
          <p14:tracePt t="5402" x="2628900" y="4041775"/>
          <p14:tracePt t="5406" x="2603500" y="4005263"/>
          <p14:tracePt t="5420" x="2590800" y="3954463"/>
          <p14:tracePt t="5436" x="2554288" y="3879850"/>
          <p14:tracePt t="5453" x="2528888" y="3792538"/>
          <p14:tracePt t="5454" x="2490788" y="3679825"/>
          <p14:tracePt t="5469" x="2452688" y="3579813"/>
          <p14:tracePt t="5484" x="2403475" y="3441700"/>
          <p14:tracePt t="5503" x="2316163" y="3178175"/>
          <p14:tracePt t="5518" x="2278063" y="3065463"/>
          <p14:tracePt t="5535" x="2252663" y="2952750"/>
          <p14:tracePt t="5551" x="2216150" y="2716213"/>
          <p14:tracePt t="5570" x="2190750" y="2590800"/>
          <p14:tracePt t="5584" x="2152650" y="2478088"/>
          <p14:tracePt t="5586" x="2127250" y="2390775"/>
          <p14:tracePt t="5602" x="2103438" y="2303463"/>
          <p14:tracePt t="5618" x="2103438" y="2252663"/>
          <p14:tracePt t="5636" x="2065338" y="2178050"/>
          <p14:tracePt t="5818" x="2039938" y="2178050"/>
          <p14:tracePt t="5830" x="2014538" y="2152650"/>
          <p14:tracePt t="5842" x="1939925" y="2114550"/>
          <p14:tracePt t="5854" x="1865313" y="2052638"/>
          <p14:tracePt t="5869" x="1765300" y="1978025"/>
          <p14:tracePt t="5886" x="1652588" y="1889125"/>
          <p14:tracePt t="5890" x="1539875" y="1801813"/>
          <p14:tracePt t="5905" x="1465263" y="1714500"/>
          <p14:tracePt t="5920" x="1389063" y="1639888"/>
          <p14:tracePt t="5940" x="1301750" y="1489075"/>
          <p14:tracePt t="5952" x="1263650" y="1414463"/>
          <p14:tracePt t="5971" x="1239838" y="1350963"/>
          <p14:tracePt t="5987" x="1201738" y="1289050"/>
          <p14:tracePt t="5989" x="1176338" y="1227138"/>
          <p14:tracePt t="6005" x="1163638" y="1189038"/>
          <p14:tracePt t="6020" x="1139825" y="1150938"/>
          <p14:tracePt t="6038" x="1114425" y="1050925"/>
          <p14:tracePt t="6053" x="1101725" y="1025525"/>
          <p14:tracePt t="6073" x="1076325" y="963613"/>
          <p14:tracePt t="6086" x="1076325" y="925513"/>
          <p14:tracePt t="6104" x="1076325" y="912813"/>
          <p14:tracePt t="6121" x="1076325" y="850900"/>
          <p14:tracePt t="6138" x="1076325" y="838200"/>
          <p14:tracePt t="6154" x="1076325" y="825500"/>
          <p14:tracePt t="6157" x="1076325" y="801688"/>
          <p14:tracePt t="6182" x="1076325" y="788988"/>
          <p14:tracePt t="6194" x="1076325" y="776288"/>
          <p14:tracePt t="6207" x="1076325" y="763588"/>
          <p14:tracePt t="6231" x="1076325" y="750888"/>
          <p14:tracePt t="6267" x="1076325" y="738188"/>
          <p14:tracePt t="6510" x="1076325" y="750888"/>
          <p14:tracePt t="6545" x="1076325" y="763588"/>
          <p14:tracePt t="6570" x="1076325" y="776288"/>
          <p14:tracePt t="6582" x="1063625" y="776288"/>
          <p14:tracePt t="6595" x="1063625" y="788988"/>
          <p14:tracePt t="6611" x="1050925" y="788988"/>
          <p14:tracePt t="6621" x="1050925" y="801688"/>
          <p14:tracePt t="6641" x="1038225" y="801688"/>
          <p14:tracePt t="6644" x="1038225" y="825500"/>
          <p14:tracePt t="6657" x="1027113" y="825500"/>
          <p14:tracePt t="6672" x="1027113" y="838200"/>
          <p14:tracePt t="6690" x="1014413" y="850900"/>
          <p14:tracePt t="6706" x="1001713" y="863600"/>
          <p14:tracePt t="6752" x="1001713" y="876300"/>
          <p14:tracePt t="7686" x="1014413" y="876300"/>
          <p14:tracePt t="7698" x="1027113" y="876300"/>
          <p14:tracePt t="7723" x="1038225" y="876300"/>
          <p14:tracePt t="7734" x="1050925" y="876300"/>
          <p14:tracePt t="7748" x="1063625" y="876300"/>
          <p14:tracePt t="7759" x="1076325" y="876300"/>
          <p14:tracePt t="7796" x="1089025" y="876300"/>
          <p14:tracePt t="7845" x="1101725" y="876300"/>
          <p14:tracePt t="7869" x="1114425" y="863600"/>
          <p14:tracePt t="7942" x="1127125" y="863600"/>
          <p14:tracePt t="7989" x="1127125" y="850900"/>
          <p14:tracePt t="8014" x="1139825" y="850900"/>
          <p14:tracePt t="8075" x="1150938" y="850900"/>
          <p14:tracePt t="8086" x="1163638" y="850900"/>
          <p14:tracePt t="8111" x="1176338" y="850900"/>
          <p14:tracePt t="8134" x="1189038" y="850900"/>
          <p14:tracePt t="8148" x="1201738" y="850900"/>
          <p14:tracePt t="8160" x="1214438" y="850900"/>
          <p14:tracePt t="8172" x="1227138" y="850900"/>
          <p14:tracePt t="8185" x="1239838" y="850900"/>
          <p14:tracePt t="8195" x="1252538" y="850900"/>
          <p14:tracePt t="8209" x="1263650" y="850900"/>
          <p14:tracePt t="8226" x="1276350" y="850900"/>
          <p14:tracePt t="8245" x="1314450" y="850900"/>
          <p14:tracePt t="8259" x="1352550" y="850900"/>
          <p14:tracePt t="8279" x="1363663" y="850900"/>
          <p14:tracePt t="8282" x="1376363" y="850900"/>
          <p14:tracePt t="8294" x="1389063" y="850900"/>
          <p14:tracePt t="8311" x="1414463" y="850900"/>
          <p14:tracePt t="8326" x="1427163" y="850900"/>
          <p14:tracePt t="8343" x="1465263" y="850900"/>
          <p14:tracePt t="8359" x="1489075" y="850900"/>
          <p14:tracePt t="8377" x="1527175" y="850900"/>
          <p14:tracePt t="8392" x="1539875" y="850900"/>
          <p14:tracePt t="8412" x="1552575" y="850900"/>
          <p14:tracePt t="8620" x="1552575" y="863600"/>
          <p14:tracePt t="8632" x="1565275" y="863600"/>
          <p14:tracePt t="8668" x="1577975" y="863600"/>
          <p14:tracePt t="8705" x="1589088" y="863600"/>
          <p14:tracePt t="8729" x="1601788" y="863600"/>
          <p14:tracePt t="8742" x="1614488" y="863600"/>
          <p14:tracePt t="8766" x="1627188" y="863600"/>
          <p14:tracePt t="8789" x="1639888" y="863600"/>
          <p14:tracePt t="8803" x="1652588" y="863600"/>
          <p14:tracePt t="8817" x="1665288" y="863600"/>
          <p14:tracePt t="8828" x="1677988" y="863600"/>
          <p14:tracePt t="8838" x="1689100" y="863600"/>
          <p14:tracePt t="8851" x="1701800" y="863600"/>
          <p14:tracePt t="8863" x="1714500" y="863600"/>
          <p14:tracePt t="8880" x="1727200" y="863600"/>
          <p14:tracePt t="8894" x="1739900" y="863600"/>
          <p14:tracePt t="8927" x="1752600" y="863600"/>
          <p14:tracePt t="8972" x="1765300" y="863600"/>
          <p14:tracePt t="8996" x="1778000" y="863600"/>
          <p14:tracePt t="9009" x="1790700" y="863600"/>
          <p14:tracePt t="9047" x="1801813" y="863600"/>
          <p14:tracePt t="9095" x="1814513" y="863600"/>
          <p14:tracePt t="9141" x="1827213" y="863600"/>
          <p14:tracePt t="9155" x="1839913" y="863600"/>
          <p14:tracePt t="9190" x="1852613" y="863600"/>
          <p14:tracePt t="9215" x="1865313" y="863600"/>
          <p14:tracePt t="9227" x="1865313" y="850900"/>
          <p14:tracePt t="9238" x="1878013" y="850900"/>
          <p14:tracePt t="9251" x="1890713" y="850900"/>
          <p14:tracePt t="9289" x="1903413" y="850900"/>
          <p14:tracePt t="9314" x="1903413" y="838200"/>
          <p14:tracePt t="9324" x="1914525" y="838200"/>
          <p14:tracePt t="9397" x="1927225" y="838200"/>
          <p14:tracePt t="9421" x="1939925" y="838200"/>
          <p14:tracePt t="9469" x="1952625" y="838200"/>
          <p14:tracePt t="9506" x="1965325" y="838200"/>
          <p14:tracePt t="9530" x="1978025" y="838200"/>
          <p14:tracePt t="9542" x="1990725" y="838200"/>
          <p14:tracePt t="9555" x="2003425" y="838200"/>
          <p14:tracePt t="9566" x="2014538" y="838200"/>
          <p14:tracePt t="9581" x="2027238" y="838200"/>
          <p14:tracePt t="9595" x="2039938" y="825500"/>
          <p14:tracePt t="9617" x="2065338" y="825500"/>
          <p14:tracePt t="9630" x="2078038" y="825500"/>
          <p14:tracePt t="9649" x="2090738" y="825500"/>
          <p14:tracePt t="9652" x="2103438" y="825500"/>
          <p14:tracePt t="9664" x="2127250" y="825500"/>
          <p14:tracePt t="9688" x="2139950" y="825500"/>
          <p14:tracePt t="9713" x="2152650" y="825500"/>
          <p14:tracePt t="9882" x="2152650" y="838200"/>
          <p14:tracePt t="9894" x="2152650" y="863600"/>
          <p14:tracePt t="9905" x="2152650" y="889000"/>
          <p14:tracePt t="9919" x="2152650" y="901700"/>
          <p14:tracePt t="9931" x="2152650" y="938213"/>
          <p14:tracePt t="9946" x="2152650" y="989013"/>
          <p14:tracePt t="9962" x="2152650" y="1063625"/>
          <p14:tracePt t="9980" x="2152650" y="1301750"/>
          <p14:tracePt t="9996" x="2152650" y="1427163"/>
          <p14:tracePt t="10015" x="2127250" y="1627188"/>
          <p14:tracePt t="10029" x="2116138" y="1727200"/>
          <p14:tracePt t="10047" x="2103438" y="1839913"/>
          <p14:tracePt t="10062" x="2090738" y="1914525"/>
          <p14:tracePt t="10063" x="2065338" y="2014538"/>
          <p14:tracePt t="10082" x="2052638" y="2078038"/>
          <p14:tracePt t="10096" x="2039938" y="2127250"/>
          <p14:tracePt t="10114" x="2027238" y="2214563"/>
          <p14:tracePt t="10129" x="2027238" y="2239963"/>
          <p14:tracePt t="10147" x="2014538" y="2265363"/>
          <p14:tracePt t="10163" x="2003425" y="2278063"/>
          <p14:tracePt t="10180" x="2003425" y="2290763"/>
          <p14:tracePt t="10232" x="1990725" y="2290763"/>
          <p14:tracePt t="10256" x="1990725" y="2278063"/>
          <p14:tracePt t="10269" x="1990725" y="2265363"/>
          <p14:tracePt t="10293" x="1990725" y="2252663"/>
          <p14:tracePt t="10304" x="1990725" y="2239963"/>
          <p14:tracePt t="10319" x="1990725" y="2227263"/>
          <p14:tracePt t="10342" x="1990725" y="2214563"/>
          <p14:tracePt t="10355" x="1990725" y="2201863"/>
          <p14:tracePt t="10378" x="1990725" y="2190750"/>
          <p14:tracePt t="10390" x="1990725" y="2178050"/>
          <p14:tracePt t="10403" x="1978025" y="2178050"/>
          <p14:tracePt t="10416" x="1978025" y="2165350"/>
          <p14:tracePt t="10431" x="1965325" y="2165350"/>
          <p14:tracePt t="10449" x="1965325" y="2152650"/>
          <p14:tracePt t="10451" x="1952625" y="2152650"/>
          <p14:tracePt t="10464" x="1939925" y="2139950"/>
          <p14:tracePt t="10482" x="1927225" y="2127250"/>
          <p14:tracePt t="10497" x="1914525" y="2127250"/>
          <p14:tracePt t="10499" x="1903413" y="2127250"/>
          <p14:tracePt t="10515" x="1890713" y="2127250"/>
          <p14:tracePt t="10531" x="1865313" y="2127250"/>
          <p14:tracePt t="10549" x="1814513" y="2127250"/>
          <p14:tracePt t="10564" x="1790700" y="2127250"/>
          <p14:tracePt t="10582" x="1765300" y="2127250"/>
          <p14:tracePt t="10597" x="1714500" y="2165350"/>
          <p14:tracePt t="10616" x="1701800" y="2190750"/>
          <p14:tracePt t="10631" x="1677988" y="2214563"/>
          <p14:tracePt t="10632" x="1677988" y="2239963"/>
          <p14:tracePt t="10648" x="1665288" y="2265363"/>
          <p14:tracePt t="10664" x="1665288" y="2303463"/>
          <p14:tracePt t="10682" x="1665288" y="2352675"/>
          <p14:tracePt t="10698" x="1665288" y="2390775"/>
          <p14:tracePt t="10715" x="1665288" y="2427288"/>
          <p14:tracePt t="10718" x="1652588" y="2465388"/>
          <p14:tracePt t="10731" x="1652588" y="2516188"/>
          <p14:tracePt t="10749" x="1652588" y="2565400"/>
          <p14:tracePt t="10765" x="1627188" y="2690813"/>
          <p14:tracePt t="10782" x="1627188" y="2752725"/>
          <p14:tracePt t="10798" x="1614488" y="2803525"/>
          <p14:tracePt t="10817" x="1601788" y="2916238"/>
          <p14:tracePt t="10831" x="1601788" y="2965450"/>
          <p14:tracePt t="10849" x="1601788" y="3041650"/>
          <p14:tracePt t="10851" x="1601788" y="3090863"/>
          <p14:tracePt t="10865" x="1601788" y="3154363"/>
          <p14:tracePt t="10882" x="1589088" y="3216275"/>
          <p14:tracePt t="10900" x="1577975" y="3316288"/>
          <p14:tracePt t="10916" x="1577975" y="3367088"/>
          <p14:tracePt t="10931" x="1565275" y="3429000"/>
          <p14:tracePt t="10949" x="1552575" y="3503613"/>
          <p14:tracePt t="10965" x="1539875" y="3541713"/>
          <p14:tracePt t="10983" x="1539875" y="3567113"/>
          <p14:tracePt t="10985" x="1527175" y="3579813"/>
          <p14:tracePt t="10999" x="1514475" y="3590925"/>
          <p14:tracePt t="11017" x="1501775" y="3603625"/>
          <p14:tracePt t="11033" x="1476375" y="3603625"/>
          <p14:tracePt t="11050" x="1439863" y="3603625"/>
          <p14:tracePt t="11066" x="1414463" y="3603625"/>
          <p14:tracePt t="11084" x="1363663" y="3590925"/>
          <p14:tracePt t="11100" x="1327150" y="3554413"/>
          <p14:tracePt t="11120" x="1289050" y="3490913"/>
          <p14:tracePt t="11133" x="1263650" y="3454400"/>
          <p14:tracePt t="11152" x="1252538" y="3429000"/>
          <p14:tracePt t="11170" x="1239838" y="3354388"/>
          <p14:tracePt t="11184" x="1239838" y="3328988"/>
          <p14:tracePt t="11200" x="1239838" y="3303588"/>
          <p14:tracePt t="11203" x="1239838" y="3278188"/>
          <p14:tracePt t="11217" x="1239838" y="3254375"/>
          <p14:tracePt t="11233" x="1239838" y="3216275"/>
          <p14:tracePt t="11250" x="1252538" y="3178175"/>
          <p14:tracePt t="11266" x="1289050" y="3065463"/>
          <p14:tracePt t="11282" x="1301750" y="3028950"/>
          <p14:tracePt t="11301" x="1352550" y="2941638"/>
          <p14:tracePt t="11316" x="1376363" y="2890838"/>
          <p14:tracePt t="11336" x="1439863" y="2816225"/>
          <p14:tracePt t="11338" x="1501775" y="2740025"/>
          <p14:tracePt t="11349" x="1601788" y="2652713"/>
          <p14:tracePt t="11368" x="1677988" y="2565400"/>
          <p14:tracePt t="11383" x="1752600" y="2503488"/>
          <p14:tracePt t="11400" x="1865313" y="2427288"/>
          <p14:tracePt t="11416" x="1890713" y="2414588"/>
          <p14:tracePt t="11435" x="1939925" y="2390775"/>
          <p14:tracePt t="11449" x="1965325" y="2378075"/>
          <p14:tracePt t="11471" x="1990725" y="2365375"/>
          <p14:tracePt t="11484" x="2027238" y="2339975"/>
          <p14:tracePt t="11502" x="2039938" y="2339975"/>
          <p14:tracePt t="11517" x="2052638" y="2314575"/>
          <p14:tracePt t="11519" x="2078038" y="2303463"/>
          <p14:tracePt t="11534" x="2090738" y="2290763"/>
          <p14:tracePt t="11550" x="2103438" y="2278063"/>
          <p14:tracePt t="11569" x="2116138" y="2265363"/>
          <p14:tracePt t="11583" x="2127250" y="2252663"/>
          <p14:tracePt t="11615" x="2127250" y="2239963"/>
          <p14:tracePt t="11651" x="2127250" y="2227263"/>
          <p14:tracePt t="11919" x="2127250" y="2214563"/>
          <p14:tracePt t="11931" x="2127250" y="2201863"/>
          <p14:tracePt t="11944" x="2127250" y="2190750"/>
          <p14:tracePt t="11956" x="2127250" y="2178050"/>
          <p14:tracePt t="11981" x="2127250" y="2165350"/>
          <p14:tracePt t="12005" x="2139950" y="2152650"/>
          <p14:tracePt t="12028" x="2152650" y="2152650"/>
          <p14:tracePt t="12053" x="2165350" y="2139950"/>
          <p14:tracePt t="12065" x="2178050" y="2139950"/>
          <p14:tracePt t="12080" x="2203450" y="2127250"/>
          <p14:tracePt t="12090" x="2216150" y="2127250"/>
          <p14:tracePt t="12105" x="2228850" y="2127250"/>
          <p14:tracePt t="12119" x="2252663" y="2127250"/>
          <p14:tracePt t="12139" x="2303463" y="2127250"/>
          <p14:tracePt t="12152" x="2316163" y="2127250"/>
          <p14:tracePt t="12169" x="2328863" y="2127250"/>
          <p14:tracePt t="12187" x="2390775" y="2127250"/>
          <p14:tracePt t="12203" x="2416175" y="2127250"/>
          <p14:tracePt t="12220" x="2452688" y="2127250"/>
          <p14:tracePt t="12222" x="2490788" y="2127250"/>
          <p14:tracePt t="12238" x="2516188" y="2127250"/>
          <p14:tracePt t="12253" x="2554288" y="2114550"/>
          <p14:tracePt t="12271" x="2616200" y="2101850"/>
          <p14:tracePt t="12287" x="2654300" y="2101850"/>
          <p14:tracePt t="12304" x="2703513" y="2089150"/>
          <p14:tracePt t="12310" x="2728913" y="2089150"/>
          <p14:tracePt t="12321" x="2767013" y="2089150"/>
          <p14:tracePt t="12341" x="2790825" y="2078038"/>
          <p14:tracePt t="12352" x="2803525" y="2065338"/>
          <p14:tracePt t="12371" x="2828925" y="2039938"/>
          <p14:tracePt t="12550" x="2828925" y="2027238"/>
          <p14:tracePt t="12575" x="2828925" y="2014538"/>
          <p14:tracePt t="12590" x="2828925" y="2001838"/>
          <p14:tracePt t="12598" x="2828925" y="1989138"/>
          <p14:tracePt t="12612" x="2841625" y="1978025"/>
          <p14:tracePt t="12636" x="2841625" y="1952625"/>
          <p14:tracePt t="12648" x="2854325" y="1939925"/>
          <p14:tracePt t="12660" x="2867025" y="1927225"/>
          <p14:tracePt t="12673" x="2879725" y="1901825"/>
          <p14:tracePt t="12688" x="2890838" y="1876425"/>
          <p14:tracePt t="12705" x="2903538" y="1839913"/>
          <p14:tracePt t="12709" x="2903538" y="1814513"/>
          <p14:tracePt t="12722" x="2916238" y="1789113"/>
          <p14:tracePt t="12738" x="2928938" y="1752600"/>
          <p14:tracePt t="12754" x="2928938" y="1714500"/>
          <p14:tracePt t="12756" x="2941638" y="1689100"/>
          <p14:tracePt t="12771" x="2941638" y="1663700"/>
          <p14:tracePt t="12787" x="2941638" y="1627188"/>
          <p14:tracePt t="12806" x="2941638" y="1576388"/>
          <p14:tracePt t="12821" x="2941638" y="1552575"/>
          <p14:tracePt t="12839" x="2941638" y="1527175"/>
          <p14:tracePt t="12842" x="2941638" y="1489075"/>
          <p14:tracePt t="12854" x="2916238" y="1476375"/>
          <p14:tracePt t="12872" x="2916238" y="1463675"/>
          <p14:tracePt t="12888" x="2903538" y="1439863"/>
          <p14:tracePt t="12890" x="2890838" y="1427163"/>
          <p14:tracePt t="12905" x="2879725" y="1401763"/>
          <p14:tracePt t="12921" x="2867025" y="1389063"/>
          <p14:tracePt t="12941" x="2841625" y="1339850"/>
          <p14:tracePt t="12954" x="2828925" y="1301750"/>
          <p14:tracePt t="12974" x="2816225" y="1276350"/>
          <p14:tracePt t="12977" x="2803525" y="1238250"/>
          <p14:tracePt t="12990" x="2790825" y="1214438"/>
          <p14:tracePt t="13006" x="2790825" y="1189038"/>
          <p14:tracePt t="13023" x="2767013" y="1125538"/>
          <p14:tracePt t="13040" x="2767013" y="1101725"/>
          <p14:tracePt t="13055" x="2754313" y="1076325"/>
          <p14:tracePt t="13073" x="2754313" y="1025525"/>
          <p14:tracePt t="13089" x="2741613" y="1014413"/>
          <p14:tracePt t="13106" x="2741613" y="989013"/>
          <p14:tracePt t="13109" x="2728913" y="963613"/>
          <p14:tracePt t="13123" x="2728913" y="938213"/>
          <p14:tracePt t="13139" x="2728913" y="925513"/>
          <p14:tracePt t="13155" x="2728913" y="912813"/>
          <p14:tracePt t="13157" x="2728913" y="901700"/>
          <p14:tracePt t="13460" x="2754313" y="901700"/>
          <p14:tracePt t="13475" x="2754313" y="889000"/>
          <p14:tracePt t="13484" x="2767013" y="889000"/>
          <p14:tracePt t="13497" x="2790825" y="889000"/>
          <p14:tracePt t="13511" x="2816225" y="889000"/>
          <p14:tracePt t="13523" x="2841625" y="889000"/>
          <p14:tracePt t="13540" x="2867025" y="876300"/>
          <p14:tracePt t="13558" x="2941638" y="876300"/>
          <p14:tracePt t="13576" x="2967038" y="876300"/>
          <p14:tracePt t="13591" x="2992438" y="876300"/>
          <p14:tracePt t="13594" x="3016250" y="876300"/>
          <p14:tracePt t="13607" x="3028950" y="863600"/>
          <p14:tracePt t="13623" x="3041650" y="863600"/>
          <p14:tracePt t="13640" x="3067050" y="863600"/>
          <p14:tracePt t="13642" x="3079750" y="850900"/>
          <p14:tracePt t="13656" x="3092450" y="850900"/>
          <p14:tracePt t="13673" x="3116263" y="850900"/>
          <p14:tracePt t="13691" x="3167063" y="850900"/>
          <p14:tracePt t="13710" x="3192463" y="850900"/>
          <p14:tracePt t="13724" x="3205163" y="850900"/>
          <p14:tracePt t="13726" x="3228975" y="850900"/>
          <p14:tracePt t="13743" x="3254375" y="850900"/>
          <p14:tracePt t="13756" x="3267075" y="850900"/>
          <p14:tracePt t="13775" x="3305175" y="850900"/>
          <p14:tracePt t="13800" x="3317875" y="850900"/>
          <p14:tracePt t="13813" x="3328988" y="850900"/>
          <p14:tracePt t="13849" x="3341688" y="850900"/>
          <p14:tracePt t="13873" x="3354388" y="850900"/>
          <p14:tracePt t="14115" x="3367088" y="850900"/>
          <p14:tracePt t="14163" x="3379788" y="850900"/>
          <p14:tracePt t="14297" x="3392488" y="850900"/>
          <p14:tracePt t="14346" x="3405188" y="850900"/>
          <p14:tracePt t="14431" x="3417888" y="850900"/>
          <p14:tracePt t="14467" x="3429000" y="850900"/>
          <p14:tracePt t="14503" x="3441700" y="850900"/>
          <p14:tracePt t="14516" x="3454400" y="850900"/>
          <p14:tracePt t="14565" x="3467100" y="850900"/>
          <p14:tracePt t="14625" x="3479800" y="850900"/>
          <p14:tracePt t="14770" x="3492500" y="850900"/>
          <p14:tracePt t="14867" x="3505200" y="850900"/>
          <p14:tracePt t="14951" x="3517900" y="850900"/>
          <p14:tracePt t="14976" x="3530600" y="850900"/>
          <p14:tracePt t="15000" x="3541713" y="850900"/>
          <p14:tracePt t="15012" x="3554413" y="850900"/>
          <p14:tracePt t="15025" x="3567113" y="850900"/>
          <p14:tracePt t="15048" x="3592513" y="850900"/>
          <p14:tracePt t="15060" x="3605213" y="850900"/>
          <p14:tracePt t="15073" x="3617913" y="850900"/>
          <p14:tracePt t="15085" x="3630613" y="850900"/>
          <p14:tracePt t="15098" x="3643313" y="850900"/>
          <p14:tracePt t="15113" x="3654425" y="850900"/>
          <p14:tracePt t="15126" x="3667125" y="850900"/>
          <p14:tracePt t="15144" x="3692525" y="850900"/>
          <p14:tracePt t="15159" x="3705225" y="850900"/>
          <p14:tracePt t="15206" x="3717925" y="850900"/>
          <p14:tracePt t="15280" x="3730625" y="850900"/>
          <p14:tracePt t="15304" x="3743325" y="850900"/>
          <p14:tracePt t="15329" x="3756025" y="850900"/>
          <p14:tracePt t="15353" x="3767138" y="850900"/>
          <p14:tracePt t="15364" x="3792538" y="850900"/>
          <p14:tracePt t="15377" x="3805238" y="850900"/>
          <p14:tracePt t="15389" x="3830638" y="850900"/>
          <p14:tracePt t="15401" x="3856038" y="850900"/>
          <p14:tracePt t="15414" x="3879850" y="850900"/>
          <p14:tracePt t="15427" x="3917950" y="850900"/>
          <p14:tracePt t="15446" x="3943350" y="850900"/>
          <p14:tracePt t="15462" x="3992563" y="850900"/>
          <p14:tracePt t="15483" x="4017963" y="850900"/>
          <p14:tracePt t="15486" x="4043363" y="850900"/>
          <p14:tracePt t="15498" x="4056063" y="850900"/>
          <p14:tracePt t="15513" x="4068763" y="850900"/>
          <p14:tracePt t="15528" x="4081463" y="850900"/>
          <p14:tracePt t="15753" x="4068763" y="850900"/>
          <p14:tracePt t="15764" x="4056063" y="850900"/>
          <p14:tracePt t="15778" x="4030663" y="850900"/>
          <p14:tracePt t="15789" x="4005263" y="838200"/>
          <p14:tracePt t="15801" x="3979863" y="838200"/>
          <p14:tracePt t="15815" x="3943350" y="838200"/>
          <p14:tracePt t="15829" x="3917950" y="838200"/>
          <p14:tracePt t="15847" x="3879850" y="838200"/>
          <p14:tracePt t="15851" x="3843338" y="838200"/>
          <p14:tracePt t="15864" x="3817938" y="838200"/>
          <p14:tracePt t="15882" x="3805238" y="838200"/>
          <p14:tracePt t="15895" x="3792538" y="838200"/>
          <p14:tracePt t="15898" x="3767138" y="838200"/>
          <p14:tracePt t="15914" x="3756025" y="838200"/>
          <p14:tracePt t="15936" x="3743325" y="838200"/>
          <p14:tracePt t="15951" x="3730625" y="838200"/>
          <p14:tracePt t="15971" x="3717925" y="838200"/>
          <p14:tracePt t="16153" x="3730625" y="838200"/>
          <p14:tracePt t="16178" x="3743325" y="838200"/>
          <p14:tracePt t="16226" x="3756025" y="838200"/>
          <p14:tracePt t="16286" x="3767138" y="838200"/>
          <p14:tracePt t="16336" x="3779838" y="838200"/>
          <p14:tracePt t="16350" x="3792538" y="838200"/>
          <p14:tracePt t="16371" x="3805238" y="838200"/>
          <p14:tracePt t="16396" x="3817938" y="838200"/>
          <p14:tracePt t="16408" x="3830638" y="838200"/>
          <p14:tracePt t="16420" x="3843338" y="838200"/>
          <p14:tracePt t="16431" x="3867150" y="838200"/>
          <p14:tracePt t="16448" x="3879850" y="838200"/>
          <p14:tracePt t="16469" x="3905250" y="838200"/>
          <p14:tracePt t="16483" x="3917950" y="838200"/>
          <p14:tracePt t="16497" x="3930650" y="838200"/>
          <p14:tracePt t="16513" x="3956050" y="838200"/>
          <p14:tracePt t="16529" x="3979863" y="838200"/>
          <p14:tracePt t="16547" x="3992563" y="838200"/>
          <p14:tracePt t="16564" x="4030663" y="838200"/>
          <p14:tracePt t="16581" x="4043363" y="838200"/>
          <p14:tracePt t="16596" x="4068763" y="838200"/>
          <p14:tracePt t="16615" x="4081463" y="838200"/>
          <p14:tracePt t="16637" x="4092575" y="838200"/>
          <p14:tracePt t="16673" x="4105275" y="838200"/>
          <p14:tracePt t="16905" x="4117975" y="838200"/>
          <p14:tracePt t="16979" x="4130675" y="838200"/>
          <p14:tracePt t="17002" x="4143375" y="838200"/>
          <p14:tracePt t="17037" x="4156075" y="838200"/>
          <p14:tracePt t="17050" x="4168775" y="838200"/>
          <p14:tracePt t="17099" x="4181475" y="838200"/>
          <p14:tracePt t="17197" x="4156075" y="838200"/>
          <p14:tracePt t="17208" x="4130675" y="838200"/>
          <p14:tracePt t="17221" x="4105275" y="838200"/>
          <p14:tracePt t="17233" x="4092575" y="838200"/>
          <p14:tracePt t="17249" x="4081463" y="838200"/>
          <p14:tracePt t="17265" x="4043363" y="838200"/>
          <p14:tracePt t="17281" x="3992563" y="838200"/>
          <p14:tracePt t="17298" x="3979863" y="850900"/>
          <p14:tracePt t="17315" x="3956050" y="850900"/>
          <p14:tracePt t="17331" x="3930650" y="850900"/>
          <p14:tracePt t="17350" x="3905250" y="850900"/>
          <p14:tracePt t="17366" x="3892550" y="850900"/>
          <p14:tracePt t="17402" x="3879850" y="850900"/>
          <p14:tracePt t="17462" x="3867150" y="850900"/>
          <p14:tracePt t="17474" x="3856038" y="850900"/>
          <p14:tracePt t="17512" x="3843338" y="850900"/>
          <p14:tracePt t="17524" x="3830638" y="850900"/>
          <p14:tracePt t="17535" x="3805238" y="850900"/>
          <p14:tracePt t="17548" x="3767138" y="863600"/>
          <p14:tracePt t="17559" x="3730625" y="889000"/>
          <p14:tracePt t="17572" x="3692525" y="901700"/>
          <p14:tracePt t="17585" x="3617913" y="938213"/>
          <p14:tracePt t="17599" x="3554413" y="976313"/>
          <p14:tracePt t="17617" x="3479800" y="1014413"/>
          <p14:tracePt t="17633" x="3328988" y="1076325"/>
          <p14:tracePt t="17650" x="3279775" y="1101725"/>
          <p14:tracePt t="17666" x="3241675" y="1114425"/>
          <p14:tracePt t="17684" x="3167063" y="1150938"/>
          <p14:tracePt t="17699" x="3141663" y="1163638"/>
          <p14:tracePt t="17720" x="3092450" y="1189038"/>
          <p14:tracePt t="17733" x="3079750" y="1189038"/>
          <p14:tracePt t="17751" x="3067050" y="1201738"/>
          <p14:tracePt t="17753" x="3054350" y="1201738"/>
          <p14:tracePt t="17767" x="3054350" y="1214438"/>
          <p14:tracePt t="18010" x="3054350" y="1201738"/>
          <p14:tracePt t="18069" x="3067050" y="1201738"/>
          <p14:tracePt t="18094" x="3067050" y="1189038"/>
          <p14:tracePt t="18120" x="3079750" y="1189038"/>
          <p14:tracePt t="18130" x="3092450" y="1189038"/>
          <p14:tracePt t="18156" x="3103563" y="1176338"/>
          <p14:tracePt t="18179" x="3116263" y="1176338"/>
          <p14:tracePt t="18191" x="3154363" y="1163638"/>
          <p14:tracePt t="18203" x="3192463" y="1163638"/>
          <p14:tracePt t="18216" x="3228975" y="1163638"/>
          <p14:tracePt t="18229" x="3267075" y="1150938"/>
          <p14:tracePt t="18241" x="3305175" y="1138238"/>
          <p14:tracePt t="18255" x="3341688" y="1125538"/>
          <p14:tracePt t="18269" x="3379788" y="1114425"/>
          <p14:tracePt t="18290" x="3492500" y="1089025"/>
          <p14:tracePt t="18301" x="3567113" y="1076325"/>
          <p14:tracePt t="18320" x="3605213" y="1063625"/>
          <p14:tracePt t="18335" x="3643313" y="1050925"/>
          <p14:tracePt t="18337" x="3667125" y="1050925"/>
          <p14:tracePt t="18352" x="3692525" y="1050925"/>
          <p14:tracePt t="18370" x="3705225" y="1050925"/>
          <p14:tracePt t="18372" x="3743325" y="1050925"/>
          <p14:tracePt t="18397" x="3756025" y="1038225"/>
          <p14:tracePt t="18409" x="3767138" y="1038225"/>
          <p14:tracePt t="18459" x="3767138" y="1025525"/>
          <p14:tracePt t="18484" x="3767138" y="1014413"/>
          <p14:tracePt t="18750" x="3779838" y="1014413"/>
          <p14:tracePt t="18773" x="3792538" y="1014413"/>
          <p14:tracePt t="18883" x="3805238" y="1014413"/>
          <p14:tracePt t="18906" x="3805238" y="1001713"/>
          <p14:tracePt t="18944" x="3817938" y="989013"/>
          <p14:tracePt t="18968" x="3830638" y="976313"/>
          <p14:tracePt t="18980" x="3843338" y="963613"/>
          <p14:tracePt t="19004" x="3856038" y="950913"/>
          <p14:tracePt t="19040" x="3867150" y="950913"/>
          <p14:tracePt t="19056" x="3867150" y="938213"/>
          <p14:tracePt t="19113" x="3867150" y="925513"/>
          <p14:tracePt t="19126" x="3879850" y="925513"/>
          <p14:tracePt t="19139" x="3892550" y="925513"/>
          <p14:tracePt t="19173" x="3905250" y="925513"/>
          <p14:tracePt t="19186" x="3917950" y="925513"/>
          <p14:tracePt t="19211" x="3930650" y="925513"/>
          <p14:tracePt t="19223" x="3943350" y="925513"/>
          <p14:tracePt t="19246" x="3956050" y="925513"/>
          <p14:tracePt t="19283" x="3968750" y="925513"/>
          <p14:tracePt t="19307" x="3979863" y="925513"/>
          <p14:tracePt t="19320" x="3992563" y="925513"/>
          <p14:tracePt t="19356" x="4005263" y="925513"/>
          <p14:tracePt t="19611" x="4005263" y="912813"/>
          <p14:tracePt t="19854" x="4017963" y="912813"/>
          <p14:tracePt t="19866" x="4017963" y="925513"/>
          <p14:tracePt t="19892" x="4030663" y="925513"/>
          <p14:tracePt t="19901" x="4043363" y="938213"/>
          <p14:tracePt t="19931" x="4056063" y="963613"/>
          <p14:tracePt t="19940" x="4068763" y="963613"/>
          <p14:tracePt t="19950" x="4081463" y="989013"/>
          <p14:tracePt t="19963" x="4092575" y="1001713"/>
          <p14:tracePt t="19974" x="4117975" y="1014413"/>
          <p14:tracePt t="19994" x="4117975" y="1038225"/>
          <p14:tracePt t="20007" x="4143375" y="1050925"/>
          <p14:tracePt t="20025" x="4168775" y="1089025"/>
          <p14:tracePt t="20040" x="4181475" y="1101725"/>
          <p14:tracePt t="20060" x="4205288" y="1138238"/>
          <p14:tracePt t="20073" x="4205288" y="1163638"/>
          <p14:tracePt t="20091" x="4230688" y="1189038"/>
          <p14:tracePt t="20107" x="4243388" y="1214438"/>
          <p14:tracePt t="20125" x="4243388" y="1250950"/>
          <p14:tracePt t="20140" x="4256088" y="1276350"/>
          <p14:tracePt t="20158" x="4256088" y="1301750"/>
          <p14:tracePt t="20174" x="4256088" y="1327150"/>
          <p14:tracePt t="20230" x="4256088" y="1314450"/>
          <p14:tracePt t="20399" x="4256088" y="1327150"/>
          <p14:tracePt t="20411" x="4256088" y="1339850"/>
          <p14:tracePt t="20426" x="4256088" y="1363663"/>
          <p14:tracePt t="20435" x="4256088" y="1376363"/>
          <p14:tracePt t="20448" x="4256088" y="1401763"/>
          <p14:tracePt t="20473" x="4256088" y="1414463"/>
          <p14:tracePt t="20484" x="4256088" y="1439863"/>
          <p14:tracePt t="20498" x="4256088" y="1463675"/>
          <p14:tracePt t="20509" x="4256088" y="1489075"/>
          <p14:tracePt t="20525" x="4256088" y="1514475"/>
          <p14:tracePt t="20541" x="4256088" y="1539875"/>
          <p14:tracePt t="20543" x="4256088" y="1576388"/>
          <p14:tracePt t="20560" x="4256088" y="1614488"/>
          <p14:tracePt t="20575" x="4256088" y="1639888"/>
          <p14:tracePt t="20592" x="4256088" y="1676400"/>
          <p14:tracePt t="20597" x="4268788" y="1714500"/>
          <p14:tracePt t="20609" x="4281488" y="1765300"/>
          <p14:tracePt t="20628" x="4294188" y="1814513"/>
          <p14:tracePt t="20631" x="4305300" y="1852613"/>
          <p14:tracePt t="20643" x="4330700" y="1889125"/>
          <p14:tracePt t="20661" x="4343400" y="1939925"/>
          <p14:tracePt t="20675" x="4381500" y="1965325"/>
          <p14:tracePt t="20677" x="4394200" y="1989138"/>
          <p14:tracePt t="20692" x="4418013" y="2001838"/>
          <p14:tracePt t="20708" x="4456113" y="2014538"/>
          <p14:tracePt t="20728" x="4543425" y="2027238"/>
          <p14:tracePt t="20742" x="4594225" y="2039938"/>
          <p14:tracePt t="20761" x="4630738" y="2039938"/>
          <p14:tracePt t="20765" x="4681538" y="2039938"/>
          <p14:tracePt t="20776" x="4732338" y="2039938"/>
          <p14:tracePt t="20793" x="4819650" y="2014538"/>
          <p14:tracePt t="20808" x="4945063" y="1978025"/>
          <p14:tracePt t="20811" x="5045075" y="1927225"/>
          <p14:tracePt t="20827" x="5157788" y="1876425"/>
          <p14:tracePt t="20842" x="5281613" y="1814513"/>
          <p14:tracePt t="20860" x="5519738" y="1739900"/>
          <p14:tracePt t="20876" x="5607050" y="1676400"/>
          <p14:tracePt t="20893" x="5683250" y="1627188"/>
          <p14:tracePt t="20910" x="5757863" y="1514475"/>
          <p14:tracePt t="20927" x="5783263" y="1414463"/>
          <p14:tracePt t="21177" x="5795963" y="1414463"/>
          <p14:tracePt t="21551" x="5795963" y="1401763"/>
          <p14:tracePt t="21587" x="5808663" y="1401763"/>
          <p14:tracePt t="21600" x="5821363" y="1401763"/>
          <p14:tracePt t="21611" x="5821363" y="1389063"/>
          <p14:tracePt t="21623" x="5832475" y="1389063"/>
          <p14:tracePt t="21636" x="5832475" y="1376363"/>
          <p14:tracePt t="21649" x="5857875" y="1376363"/>
          <p14:tracePt t="21672" x="5870575" y="1376363"/>
          <p14:tracePt t="21684" x="5870575" y="1363663"/>
          <p14:tracePt t="21699" x="5883275" y="1363663"/>
          <p14:tracePt t="21720" x="5895975" y="1350963"/>
          <p14:tracePt t="21733" x="5895975" y="1339850"/>
          <p14:tracePt t="21744" x="5908675" y="1339850"/>
          <p14:tracePt t="21770" x="5908675" y="1327150"/>
          <p14:tracePt t="21794" x="5921375" y="1314450"/>
          <p14:tracePt t="21830" x="5932488" y="1301750"/>
          <p14:tracePt t="21866" x="5932488" y="1289050"/>
          <p14:tracePt t="21915" x="5945188" y="1289050"/>
          <p14:tracePt t="21928" x="5945188" y="1276350"/>
          <p14:tracePt t="21975" x="5945188" y="1263650"/>
          <p14:tracePt t="22013" x="5945188" y="1250950"/>
          <p14:tracePt t="22038" x="5945188" y="1238250"/>
          <p14:tracePt t="22073" x="5945188" y="1227138"/>
          <p14:tracePt t="22110" x="5945188" y="1214438"/>
          <p14:tracePt t="22134" x="5945188" y="1201738"/>
          <p14:tracePt t="22146" x="5957888" y="1201738"/>
          <p14:tracePt t="22159" x="5957888" y="1189038"/>
          <p14:tracePt t="22171" x="5957888" y="1176338"/>
          <p14:tracePt t="22207" x="5970588" y="1163638"/>
          <p14:tracePt t="22244" x="5970588" y="1150938"/>
          <p14:tracePt t="22279" x="5970588" y="1138238"/>
          <p14:tracePt t="22292" x="5970588" y="1125538"/>
          <p14:tracePt t="22329" x="5983288" y="1114425"/>
          <p14:tracePt t="22353" x="5983288" y="1101725"/>
          <p14:tracePt t="22378" x="5983288" y="1076325"/>
          <p14:tracePt t="22389" x="5995988" y="1076325"/>
          <p14:tracePt t="22402" x="5995988" y="1063625"/>
          <p14:tracePt t="22414" x="5995988" y="1050925"/>
          <p14:tracePt t="22429" x="5995988" y="1038225"/>
          <p14:tracePt t="22450" x="5995988" y="1025525"/>
          <p14:tracePt t="22474" x="6008688" y="1014413"/>
          <p14:tracePt t="22777" x="6021388" y="1014413"/>
          <p14:tracePt t="22801" x="6034088" y="1014413"/>
          <p14:tracePt t="22850" x="6045200" y="1001713"/>
          <p14:tracePt t="22875" x="6045200" y="989013"/>
          <p14:tracePt t="22910" x="6057900" y="976313"/>
          <p14:tracePt t="22922" x="6070600" y="976313"/>
          <p14:tracePt t="22948" x="6083300" y="976313"/>
          <p14:tracePt t="22960" x="6083300" y="963613"/>
          <p14:tracePt t="22973" x="6096000" y="963613"/>
          <p14:tracePt t="22982" x="6108700" y="963613"/>
          <p14:tracePt t="22998" x="6121400" y="950913"/>
          <p14:tracePt t="23020" x="6134100" y="950913"/>
          <p14:tracePt t="23033" x="6146800" y="938213"/>
          <p14:tracePt t="23048" x="6157913" y="938213"/>
          <p14:tracePt t="23069" x="6170613" y="938213"/>
          <p14:tracePt t="23082" x="6183313" y="938213"/>
          <p14:tracePt t="23100" x="6196013" y="938213"/>
          <p14:tracePt t="23114" x="6208713" y="938213"/>
          <p14:tracePt t="23116" x="6221413" y="938213"/>
          <p14:tracePt t="23132" x="6234113" y="938213"/>
          <p14:tracePt t="23148" x="6246813" y="938213"/>
          <p14:tracePt t="23167" x="6259513" y="938213"/>
          <p14:tracePt t="23202" x="6270625" y="950913"/>
          <p14:tracePt t="23216" x="6270625" y="976313"/>
          <p14:tracePt t="23226" x="6283325" y="989013"/>
          <p14:tracePt t="23250" x="6283325" y="1014413"/>
          <p14:tracePt t="23275" x="6283325" y="1025525"/>
          <p14:tracePt t="23286" x="6283325" y="1038225"/>
          <p14:tracePt t="23301" x="6283325" y="1050925"/>
          <p14:tracePt t="23323" x="6283325" y="1063625"/>
          <p14:tracePt t="23639" x="6296025" y="1050925"/>
          <p14:tracePt t="23650" x="6296025" y="1038225"/>
          <p14:tracePt t="23663" x="6308725" y="1038225"/>
          <p14:tracePt t="23686" x="6308725" y="1025525"/>
          <p14:tracePt t="23701" x="6321425" y="1025525"/>
          <p14:tracePt t="23735" x="6334125" y="1025525"/>
          <p14:tracePt t="23784" x="6346825" y="1050925"/>
          <p14:tracePt t="23796" x="6346825" y="1076325"/>
          <p14:tracePt t="23809" x="6346825" y="1089025"/>
          <p14:tracePt t="23820" x="6346825" y="1114425"/>
          <p14:tracePt t="23835" x="6346825" y="1138238"/>
          <p14:tracePt t="23849" x="6346825" y="1176338"/>
          <p14:tracePt t="23870" x="6346825" y="1301750"/>
          <p14:tracePt t="23883" x="6346825" y="1389063"/>
          <p14:tracePt t="23901" x="6346825" y="1489075"/>
          <p14:tracePt t="23918" x="6334125" y="1739900"/>
          <p14:tracePt t="23934" x="6321425" y="1876425"/>
          <p14:tracePt t="23950" x="6321425" y="1978025"/>
          <p14:tracePt t="23968" x="6296025" y="2290763"/>
          <p14:tracePt t="23983" x="6283325" y="2503488"/>
          <p14:tracePt t="24004" x="6246813" y="3003550"/>
          <p14:tracePt t="24017" x="6221413" y="3354388"/>
          <p14:tracePt t="24035" x="6208713" y="3629025"/>
          <p14:tracePt t="24220" x="6208713" y="3641725"/>
          <p14:tracePt t="24233" x="6208713" y="3654425"/>
          <p14:tracePt t="24244" x="6208713" y="3667125"/>
          <p14:tracePt t="24257" x="6208713" y="3692525"/>
          <p14:tracePt t="24272" x="6196013" y="3729038"/>
          <p14:tracePt t="24284" x="6183313" y="3767138"/>
          <p14:tracePt t="24301" x="6170613" y="3816350"/>
          <p14:tracePt t="24318" x="6070600" y="4017963"/>
          <p14:tracePt t="24336" x="6008688" y="4141788"/>
          <p14:tracePt t="24351" x="5932488" y="4292600"/>
          <p14:tracePt t="24353" x="5870575" y="4405313"/>
          <p14:tracePt t="24369" x="5821363" y="4505325"/>
          <p14:tracePt t="24384" x="5770563" y="4554538"/>
          <p14:tracePt t="24402" x="5745163" y="4579938"/>
          <p14:tracePt t="24420" x="5695950" y="4605338"/>
          <p14:tracePt t="24436" x="5683250" y="4605338"/>
          <p14:tracePt t="24439" x="5670550" y="4618038"/>
          <p14:tracePt t="24525" x="5695950" y="4618038"/>
          <p14:tracePt t="24539" x="5708650" y="4618038"/>
          <p14:tracePt t="24548" x="5732463" y="4618038"/>
          <p14:tracePt t="24560" x="5783263" y="4630738"/>
          <p14:tracePt t="24573" x="5845175" y="4656138"/>
          <p14:tracePt t="24586" x="5921375" y="4692650"/>
          <p14:tracePt t="24602" x="5957888" y="4718050"/>
          <p14:tracePt t="24618" x="6008688" y="4743450"/>
          <p14:tracePt t="24620" x="6034088" y="4768850"/>
          <p14:tracePt t="24636" x="6045200" y="4779963"/>
          <p14:tracePt t="24651" x="6070600" y="4792663"/>
          <p14:tracePt t="24681" x="6057900" y="4792663"/>
          <p14:tracePt t="24706" x="5995988" y="4779963"/>
          <p14:tracePt t="24720" x="5945188" y="4768850"/>
          <p14:tracePt t="24730" x="5883275" y="4768850"/>
          <p14:tracePt t="24744" x="5832475" y="4768850"/>
          <p14:tracePt t="24754" x="5783263" y="4768850"/>
          <p14:tracePt t="24769" x="5732463" y="4768850"/>
          <p14:tracePt t="24785" x="5695950" y="4768850"/>
          <p14:tracePt t="24804" x="5645150" y="4768850"/>
          <p14:tracePt t="24819" x="5632450" y="4779963"/>
          <p14:tracePt t="24840" x="5632450" y="4792663"/>
          <p14:tracePt t="24864" x="5657850" y="4805363"/>
          <p14:tracePt t="24877" x="5695950" y="4805363"/>
          <p14:tracePt t="24887" x="5732463" y="4805363"/>
          <p14:tracePt t="24903" x="5808663" y="4818063"/>
          <p14:tracePt t="24919" x="5908675" y="4843463"/>
          <p14:tracePt t="24940" x="6121400" y="4918075"/>
          <p14:tracePt t="24953" x="6208713" y="4956175"/>
          <p14:tracePt t="24975" x="6359525" y="5030788"/>
          <p14:tracePt t="24988" x="6396038" y="5068888"/>
          <p14:tracePt t="25003" x="6434138" y="5092700"/>
          <p14:tracePt t="25020" x="6459538" y="5105400"/>
          <p14:tracePt t="25191" x="6459538" y="5118100"/>
          <p14:tracePt t="25205" x="6459538" y="5130800"/>
          <p14:tracePt t="25216" x="6459538" y="5143500"/>
          <p14:tracePt t="25228" x="6446838" y="5168900"/>
          <p14:tracePt t="25240" x="6421438" y="5205413"/>
          <p14:tracePt t="25253" x="6396038" y="5243513"/>
          <p14:tracePt t="25272" x="6334125" y="5294313"/>
          <p14:tracePt t="25288" x="6196013" y="5443538"/>
          <p14:tracePt t="25304" x="6096000" y="5530850"/>
          <p14:tracePt t="25320" x="6021388" y="5607050"/>
          <p14:tracePt t="25339" x="5932488" y="5681663"/>
          <p14:tracePt t="25353" x="5908675" y="5694363"/>
          <p14:tracePt t="25371" x="5895975" y="5694363"/>
          <p14:tracePt t="25410" x="5908675" y="5681663"/>
          <p14:tracePt t="25422" x="5932488" y="5668963"/>
          <p14:tracePt t="25434" x="5983288" y="5643563"/>
          <p14:tracePt t="25447" x="6034088" y="5630863"/>
          <p14:tracePt t="25458" x="6121400" y="5607050"/>
          <p14:tracePt t="25473" x="6183313" y="5607050"/>
          <p14:tracePt t="25488" x="6221413" y="5607050"/>
          <p14:tracePt t="25506" x="6283325" y="5607050"/>
          <p14:tracePt t="25530" x="6296025" y="5607050"/>
          <p14:tracePt t="25580" x="6296025" y="5619750"/>
          <p14:tracePt t="25591" x="6259513" y="5619750"/>
          <p14:tracePt t="25607" x="6208713" y="5619750"/>
          <p14:tracePt t="25615" x="6134100" y="5619750"/>
          <p14:tracePt t="25628" x="6083300" y="5619750"/>
          <p14:tracePt t="25640" x="6045200" y="5619750"/>
          <p14:tracePt t="25655" x="6008688" y="5607050"/>
          <p14:tracePt t="25672" x="5983288" y="5607050"/>
          <p14:tracePt t="25689" x="5957888" y="5581650"/>
          <p14:tracePt t="25705" x="5957888" y="5568950"/>
          <p14:tracePt t="25725" x="5995988" y="5556250"/>
          <p14:tracePt t="25740" x="6034088" y="5556250"/>
          <p14:tracePt t="25755" x="6083300" y="5556250"/>
          <p14:tracePt t="25774" x="6121400" y="5543550"/>
          <p14:tracePt t="25777" x="6170613" y="5543550"/>
          <p14:tracePt t="25788" x="6196013" y="5543550"/>
          <p14:tracePt t="25807" x="6221413" y="5543550"/>
          <p14:tracePt t="25809" x="6246813" y="5530850"/>
          <p14:tracePt t="25824" x="6283325" y="5530850"/>
          <p14:tracePt t="25838" x="6308725" y="5530850"/>
          <p14:tracePt t="25854" x="6346825" y="5530850"/>
          <p14:tracePt t="25872" x="6396038" y="5518150"/>
          <p14:tracePt t="25888" x="6421438" y="5518150"/>
          <p14:tracePt t="25907" x="6446838" y="5518150"/>
          <p14:tracePt t="25910" x="6459538" y="5507038"/>
          <p14:tracePt t="25922" x="6472238" y="5494338"/>
          <p14:tracePt t="25941" x="6483350" y="5481638"/>
          <p14:tracePt t="25945" x="6483350" y="5468938"/>
          <p14:tracePt t="25956" x="6496050" y="5430838"/>
          <p14:tracePt t="25973" x="6496050" y="5407025"/>
          <p14:tracePt t="25989" x="6508750" y="5368925"/>
          <p14:tracePt t="25991" x="6534150" y="5318125"/>
          <p14:tracePt t="26008" x="6546850" y="5281613"/>
          <p14:tracePt t="26022" x="6584950" y="5243513"/>
          <p14:tracePt t="26041" x="6672263" y="5156200"/>
          <p14:tracePt t="26055" x="6759575" y="5081588"/>
          <p14:tracePt t="26078" x="6985000" y="4892675"/>
          <p14:tracePt t="26283" x="6985000" y="4879975"/>
          <p14:tracePt t="26296" x="6985000" y="4856163"/>
          <p14:tracePt t="26308" x="6985000" y="4818063"/>
          <p14:tracePt t="26319" x="6985000" y="4730750"/>
          <p14:tracePt t="26331" x="6985000" y="4592638"/>
          <p14:tracePt t="26344" x="6985000" y="4379913"/>
          <p14:tracePt t="26357" x="6985000" y="4129088"/>
          <p14:tracePt t="26373" x="7010400" y="3941763"/>
          <p14:tracePt t="26390" x="7046913" y="3754438"/>
          <p14:tracePt t="26392" x="7072313" y="3579813"/>
          <p14:tracePt t="26407" x="7110413" y="3441700"/>
          <p14:tracePt t="26423" x="7134225" y="3341688"/>
          <p14:tracePt t="26442" x="7223125" y="3090863"/>
          <p14:tracePt t="26456" x="7246938" y="2952750"/>
          <p14:tracePt t="26475" x="7285038" y="2816225"/>
          <p14:tracePt t="26479" x="7297738" y="2690813"/>
          <p14:tracePt t="26491" x="7310438" y="2603500"/>
          <p14:tracePt t="26512" x="7323138" y="2503488"/>
          <p14:tracePt t="26515" x="7335838" y="2390775"/>
          <p14:tracePt t="26525" x="7372350" y="2252663"/>
          <p14:tracePt t="26541" x="7385050" y="2139950"/>
          <p14:tracePt t="26557" x="7410450" y="2014538"/>
          <p14:tracePt t="26575" x="7497763" y="1663700"/>
          <p14:tracePt t="26591" x="7561263" y="1427163"/>
          <p14:tracePt t="26610" x="7610475" y="1276350"/>
          <p14:tracePt t="26613" x="7648575" y="1150938"/>
          <p14:tracePt t="26625" x="7685088" y="1089025"/>
          <p14:tracePt t="26642" x="7697788" y="1038225"/>
          <p14:tracePt t="26658" x="7723188" y="1001713"/>
          <p14:tracePt t="27023" x="7723188" y="1014413"/>
          <p14:tracePt t="27035" x="7723188" y="1025525"/>
          <p14:tracePt t="27048" x="7710488" y="1038225"/>
          <p14:tracePt t="27073" x="7710488" y="1050925"/>
          <p14:tracePt t="27085" x="7697788" y="1063625"/>
          <p14:tracePt t="27098" x="7697788" y="1089025"/>
          <p14:tracePt t="27120" x="7685088" y="1101725"/>
          <p14:tracePt t="27133" x="7673975" y="1114425"/>
          <p14:tracePt t="27146" x="7673975" y="1125538"/>
          <p14:tracePt t="27158" x="7673975" y="1138238"/>
          <p14:tracePt t="27177" x="7673975" y="1150938"/>
          <p14:tracePt t="27181" x="7661275" y="1163638"/>
          <p14:tracePt t="27206" x="7661275" y="1176338"/>
          <p14:tracePt t="27218" x="7661275" y="1189038"/>
          <p14:tracePt t="27230" x="7661275" y="1201738"/>
          <p14:tracePt t="27243" x="7661275" y="1214438"/>
          <p14:tracePt t="27258" x="7648575" y="1238250"/>
          <p14:tracePt t="27276" x="7648575" y="1250950"/>
          <p14:tracePt t="27292" x="7635875" y="1301750"/>
          <p14:tracePt t="27309" x="7635875" y="1339850"/>
          <p14:tracePt t="27327" x="7623175" y="1414463"/>
          <p14:tracePt t="27344" x="7623175" y="1439863"/>
          <p14:tracePt t="27359" x="7623175" y="1463675"/>
          <p14:tracePt t="27377" x="7623175" y="1489075"/>
          <p14:tracePt t="27691" x="7623175" y="1463675"/>
          <p14:tracePt t="27716" x="7623175" y="1450975"/>
          <p14:tracePt t="27728" x="7623175" y="1439863"/>
          <p14:tracePt t="27739" x="7623175" y="1427163"/>
          <p14:tracePt t="27752" x="7635875" y="1427163"/>
          <p14:tracePt t="27763" x="7648575" y="1414463"/>
          <p14:tracePt t="27777" x="7648575" y="1389063"/>
          <p14:tracePt t="27793" x="7648575" y="1376363"/>
          <p14:tracePt t="27812" x="7673975" y="1339850"/>
          <p14:tracePt t="27827" x="7673975" y="1327150"/>
          <p14:tracePt t="27845" x="7685088" y="1301750"/>
          <p14:tracePt t="27860" x="7710488" y="1276350"/>
          <p14:tracePt t="27879" x="7723188" y="1250950"/>
          <p14:tracePt t="27893" x="7735888" y="1238250"/>
          <p14:tracePt t="27896" x="7735888" y="1227138"/>
          <p14:tracePt t="27911" x="7735888" y="1214438"/>
          <p14:tracePt t="27927" x="7748588" y="1201738"/>
          <p14:tracePt t="27951" x="7748588" y="1189038"/>
          <p14:tracePt t="28030" x="7761288" y="1189038"/>
          <p14:tracePt t="28139" x="7761288" y="1176338"/>
          <p14:tracePt t="28395" x="7773988" y="1176338"/>
          <p14:tracePt t="28419" x="7785100" y="1176338"/>
          <p14:tracePt t="28443" x="7797800" y="1176338"/>
          <p14:tracePt t="28454" x="7823200" y="1176338"/>
          <p14:tracePt t="28466" x="7848600" y="1176338"/>
          <p14:tracePt t="28481" x="7861300" y="1176338"/>
          <p14:tracePt t="28495" x="7886700" y="1176338"/>
          <p14:tracePt t="28513" x="7910513" y="1176338"/>
          <p14:tracePt t="28516" x="7923213" y="1176338"/>
          <p14:tracePt t="28530" x="7935913" y="1176338"/>
          <p14:tracePt t="28551" x="7961313" y="1189038"/>
          <p14:tracePt t="28553" x="7974013" y="1189038"/>
          <p14:tracePt t="28576" x="7986713" y="1189038"/>
          <p14:tracePt t="28590" x="7999413" y="1189038"/>
          <p14:tracePt t="28770" x="8010525" y="1189038"/>
          <p14:tracePt t="29086" x="8010525" y="1201738"/>
          <p14:tracePt t="29098" x="7999413" y="1214438"/>
          <p14:tracePt t="29110" x="7974013" y="1238250"/>
          <p14:tracePt t="29123" x="7948613" y="1250950"/>
          <p14:tracePt t="29134" x="7923213" y="1276350"/>
          <p14:tracePt t="29150" x="7886700" y="1301750"/>
          <p14:tracePt t="29164" x="7848600" y="1327150"/>
          <p14:tracePt t="29182" x="7785100" y="1363663"/>
          <p14:tracePt t="29197" x="7748588" y="1363663"/>
          <p14:tracePt t="29216" x="7710488" y="1376363"/>
          <p14:tracePt t="29219" x="7685088" y="1376363"/>
          <p14:tracePt t="29232" x="7673975" y="1376363"/>
          <p14:tracePt t="29247" x="7661275" y="1376363"/>
          <p14:tracePt t="29264" x="7648575" y="1376363"/>
          <p14:tracePt t="29267" x="7635875" y="1376363"/>
          <p14:tracePt t="29303" x="7623175" y="1376363"/>
          <p14:tracePt t="29353" x="7610475" y="1376363"/>
          <p14:tracePt t="29388" x="7610475" y="1363663"/>
          <p14:tracePt t="29486" x="7610475" y="1350963"/>
          <p14:tracePt t="29583" x="7635875" y="1339850"/>
          <p14:tracePt t="29607" x="7661275" y="1327150"/>
          <p14:tracePt t="29620" x="7673975" y="1327150"/>
          <p14:tracePt t="29632" x="7710488" y="1314450"/>
          <p14:tracePt t="29643" x="7723188" y="1301750"/>
          <p14:tracePt t="29656" x="7748588" y="1301750"/>
          <p14:tracePt t="29668" x="7773988" y="1289050"/>
          <p14:tracePt t="29681" x="7797800" y="1289050"/>
          <p14:tracePt t="29697" x="7810500" y="1276350"/>
          <p14:tracePt t="29716" x="7823200" y="1263650"/>
          <p14:tracePt t="29717" x="7848600" y="1263650"/>
          <p14:tracePt t="29731" x="7861300" y="1263650"/>
          <p14:tracePt t="29749" x="7874000" y="1263650"/>
          <p14:tracePt t="29764" x="7897813" y="1263650"/>
          <p14:tracePt t="29782" x="7910513" y="1263650"/>
          <p14:tracePt t="29797" x="7923213" y="1263650"/>
          <p14:tracePt t="29815" x="7935913" y="1263650"/>
          <p14:tracePt t="29831" x="7948613" y="1276350"/>
          <p14:tracePt t="29850" x="7974013" y="1327150"/>
          <p14:tracePt t="29864" x="7974013" y="1339850"/>
          <p14:tracePt t="29882" x="7974013" y="1363663"/>
          <p14:tracePt t="29886" x="7986713" y="1376363"/>
          <p14:tracePt t="29898" x="7999413" y="1389063"/>
          <p14:tracePt t="29916" x="7999413" y="1414463"/>
          <p14:tracePt t="29934" x="7999413" y="1427163"/>
          <p14:tracePt t="29950" x="8010525" y="1427163"/>
          <p14:tracePt t="29965" x="8023225" y="1450975"/>
          <p14:tracePt t="30323" x="8010525" y="1463675"/>
          <p14:tracePt t="30335" x="7999413" y="1476375"/>
          <p14:tracePt t="30348" x="7986713" y="1489075"/>
          <p14:tracePt t="30360" x="7961313" y="1514475"/>
          <p14:tracePt t="30372" x="7961313" y="1527175"/>
          <p14:tracePt t="30386" x="7935913" y="1539875"/>
          <p14:tracePt t="30400" x="7935913" y="1563688"/>
          <p14:tracePt t="30420" x="7897813" y="1601788"/>
          <p14:tracePt t="30433" x="7897813" y="1627188"/>
          <p14:tracePt t="30451" x="7886700" y="1639888"/>
          <p14:tracePt t="30466" x="7886700" y="1663700"/>
          <p14:tracePt t="30467" x="7874000" y="1689100"/>
          <p14:tracePt t="30484" x="7874000" y="1714500"/>
          <p14:tracePt t="30499" x="7861300" y="1752600"/>
          <p14:tracePt t="30517" x="7835900" y="1801813"/>
          <p14:tracePt t="30533" x="7823200" y="1876425"/>
          <p14:tracePt t="30711" x="7823200" y="1889125"/>
          <p14:tracePt t="30734" x="7823200" y="1901825"/>
          <p14:tracePt t="30747" x="7823200" y="1914525"/>
          <p14:tracePt t="30759" x="7823200" y="1927225"/>
          <p14:tracePt t="30771" x="7823200" y="1952625"/>
          <p14:tracePt t="30785" x="7823200" y="1965325"/>
          <p14:tracePt t="30800" x="7823200" y="2001838"/>
          <p14:tracePt t="30820" x="7835900" y="2089150"/>
          <p14:tracePt t="30834" x="7848600" y="2165350"/>
          <p14:tracePt t="30852" x="7861300" y="2252663"/>
          <p14:tracePt t="30868" x="7910513" y="2452688"/>
          <p14:tracePt t="30884" x="7948613" y="2590800"/>
          <p14:tracePt t="30900" x="7974013" y="2716213"/>
          <p14:tracePt t="30919" x="8048625" y="2965450"/>
          <p14:tracePt t="30934" x="8061325" y="3090863"/>
          <p14:tracePt t="30952" x="8074025" y="3190875"/>
          <p14:tracePt t="30954" x="8099425" y="3278188"/>
          <p14:tracePt t="30967" x="8110538" y="3328988"/>
          <p14:tracePt t="30987" x="8110538" y="3367088"/>
          <p14:tracePt t="30989" x="8110538" y="3403600"/>
          <p14:tracePt t="31002" x="8110538" y="3416300"/>
          <p14:tracePt t="31027" x="8110538" y="3429000"/>
          <p14:tracePt t="31111" x="8110538" y="3416300"/>
          <p14:tracePt t="31197" x="8123238" y="3416300"/>
          <p14:tracePt t="31244" x="8135938" y="3403600"/>
          <p14:tracePt t="31270" x="8135938" y="3378200"/>
          <p14:tracePt t="31282" x="8135938" y="3367088"/>
          <p14:tracePt t="31294" x="8148638" y="3328988"/>
          <p14:tracePt t="31306" x="8148638" y="3290888"/>
          <p14:tracePt t="31321" x="8161338" y="3228975"/>
          <p14:tracePt t="31336" x="8174038" y="3128963"/>
          <p14:tracePt t="31355" x="8212138" y="2852738"/>
          <p14:tracePt t="31369" x="8235950" y="2703513"/>
          <p14:tracePt t="31388" x="8274050" y="2490788"/>
          <p14:tracePt t="31392" x="8335963" y="2278063"/>
          <p14:tracePt t="31404" x="8374063" y="2114550"/>
          <p14:tracePt t="31421" x="8435975" y="1978025"/>
          <p14:tracePt t="31436" x="8461375" y="1839913"/>
          <p14:tracePt t="31438" x="8499475" y="1739900"/>
          <p14:tracePt t="31455" x="8524875" y="1652588"/>
          <p14:tracePt t="31470" x="8561388" y="1589088"/>
          <p14:tracePt t="31490" x="8612188" y="1501775"/>
          <p14:tracePt t="31503" x="8624888" y="1476375"/>
          <p14:tracePt t="31521" x="8624888" y="1463675"/>
          <p14:tracePt t="31524" x="8637588" y="1463675"/>
          <p14:tracePt t="31538" x="8637588" y="1450975"/>
          <p14:tracePt t="31646" x="8650288" y="1450975"/>
          <p14:tracePt t="31693" x="8661400" y="1450975"/>
          <p14:tracePt t="31718" x="8674100" y="1439863"/>
          <p14:tracePt t="31757" x="8686800" y="1439863"/>
          <p14:tracePt t="31767" x="8686800" y="1427163"/>
          <p14:tracePt t="31791" x="8686800" y="1414463"/>
          <p14:tracePt t="31815" x="8699500" y="1401763"/>
          <p14:tracePt t="31828" x="8699500" y="1389063"/>
          <p14:tracePt t="31838" x="8699500" y="1376363"/>
          <p14:tracePt t="31851" x="8699500" y="1363663"/>
          <p14:tracePt t="31864" x="8712200" y="1363663"/>
          <p14:tracePt t="31877" x="8712200" y="1350963"/>
          <p14:tracePt t="31900" x="8712200" y="1339850"/>
          <p14:tracePt t="31913" x="8712200" y="1327150"/>
          <p14:tracePt t="32070" x="8712200" y="1314450"/>
          <p14:tracePt t="32106" x="8712200" y="1289050"/>
          <p14:tracePt t="32118" x="8712200" y="1276350"/>
          <p14:tracePt t="32132" x="8712200" y="1263650"/>
          <p14:tracePt t="32143" x="8712200" y="1238250"/>
          <p14:tracePt t="32158" x="8712200" y="1227138"/>
          <p14:tracePt t="32171" x="8712200" y="1201738"/>
          <p14:tracePt t="32192" x="8712200" y="1150938"/>
          <p14:tracePt t="32204" x="8712200" y="1125538"/>
          <p14:tracePt t="32222" x="8712200" y="1101725"/>
          <p14:tracePt t="32239" x="8737600" y="1063625"/>
          <p14:tracePt t="32260" x="8750300" y="1063625"/>
          <p14:tracePt t="32277" x="8763000" y="1063625"/>
          <p14:tracePt t="32300" x="8774113" y="1076325"/>
          <p14:tracePt t="32313" x="8774113" y="1101725"/>
          <p14:tracePt t="32326" x="8774113" y="1125538"/>
          <p14:tracePt t="32338" x="8774113" y="1163638"/>
          <p14:tracePt t="32356" x="8774113" y="1189038"/>
          <p14:tracePt t="32373" x="8774113" y="1250950"/>
          <p14:tracePt t="32389" x="8774113" y="1289050"/>
          <p14:tracePt t="32405" x="8750300" y="1350963"/>
          <p14:tracePt t="32425" x="8699500" y="1489075"/>
          <p14:tracePt t="32439" x="8661400" y="1601788"/>
          <p14:tracePt t="32460" x="8574088" y="1852613"/>
          <p14:tracePt t="32472" x="8524875" y="2014538"/>
          <p14:tracePt t="32491" x="8486775" y="2165350"/>
          <p14:tracePt t="32494" x="8424863" y="2314575"/>
          <p14:tracePt t="32507" x="8386763" y="2465388"/>
          <p14:tracePt t="32523" x="8361363" y="2603500"/>
          <p14:tracePt t="32539" x="8335963" y="2728913"/>
          <p14:tracePt t="32557" x="8299450" y="2903538"/>
          <p14:tracePt t="32572" x="8286750" y="2965450"/>
          <p14:tracePt t="32590" x="8274050" y="3041650"/>
          <p14:tracePt t="32593" x="8261350" y="3078163"/>
          <p14:tracePt t="32606" x="8261350" y="3103563"/>
          <p14:tracePt t="32624" x="8261350" y="3116263"/>
          <p14:tracePt t="32628" x="8261350" y="3128963"/>
          <p14:tracePt t="33005" x="8274050" y="3128963"/>
          <p14:tracePt t="33029" x="8274050" y="3141663"/>
          <p14:tracePt t="33042" x="8274050" y="3154363"/>
          <p14:tracePt t="33052" x="8286750" y="3190875"/>
          <p14:tracePt t="33065" x="8286750" y="3216275"/>
          <p14:tracePt t="33076" x="8299450" y="3254375"/>
          <p14:tracePt t="33091" x="8299450" y="3290888"/>
          <p14:tracePt t="33107" x="8299450" y="3341688"/>
          <p14:tracePt t="33126" x="8299450" y="3479800"/>
          <p14:tracePt t="33141" x="8299450" y="3554413"/>
          <p14:tracePt t="33158" x="8299450" y="3641725"/>
          <p14:tracePt t="33162" x="8299450" y="3729038"/>
          <p14:tracePt t="33175" x="8299450" y="3816350"/>
          <p14:tracePt t="33192" x="8299450" y="3916363"/>
          <p14:tracePt t="33207" x="8299450" y="4017963"/>
          <p14:tracePt t="33211" x="8299450" y="4129088"/>
          <p14:tracePt t="33225" x="8299450" y="4230688"/>
          <p14:tracePt t="33241" x="8299450" y="4330700"/>
          <p14:tracePt t="33260" x="8299450" y="4543425"/>
          <p14:tracePt t="33275" x="8299450" y="4618038"/>
          <p14:tracePt t="33293" x="8299450" y="4656138"/>
          <p14:tracePt t="33296" x="8286750" y="4692650"/>
          <p14:tracePt t="33308" x="8286750" y="4705350"/>
          <p14:tracePt t="33325" x="8274050" y="4705350"/>
          <p14:tracePt t="33341" x="8261350" y="4705350"/>
          <p14:tracePt t="33360" x="8261350" y="4692650"/>
          <p14:tracePt t="33375" x="8261350" y="4618038"/>
          <p14:tracePt t="33660" x="8261350" y="4605338"/>
          <p14:tracePt t="33671" x="8261350" y="4579938"/>
          <p14:tracePt t="33683" x="8261350" y="4554538"/>
          <p14:tracePt t="33696" x="8261350" y="4518025"/>
          <p14:tracePt t="33709" x="8261350" y="4479925"/>
          <p14:tracePt t="33726" x="8261350" y="4430713"/>
          <p14:tracePt t="33743" x="8261350" y="4254500"/>
          <p14:tracePt t="33759" x="8274050" y="4129088"/>
          <p14:tracePt t="33776" x="8299450" y="4017963"/>
          <p14:tracePt t="33795" x="8348663" y="3792538"/>
          <p14:tracePt t="33810" x="8374063" y="3667125"/>
          <p14:tracePt t="33828" x="8424863" y="3479800"/>
          <p14:tracePt t="33842" x="8448675" y="3390900"/>
          <p14:tracePt t="33860" x="8486775" y="3316288"/>
          <p14:tracePt t="33877" x="8537575" y="3128963"/>
          <p14:tracePt t="33894" x="8561388" y="3016250"/>
          <p14:tracePt t="33909" x="8612188" y="2916238"/>
          <p14:tracePt t="33928" x="8686800" y="2740025"/>
          <p14:tracePt t="33942" x="8737600" y="2627313"/>
          <p14:tracePt t="33960" x="8812213" y="2490788"/>
          <p14:tracePt t="33964" x="8886825" y="2365375"/>
          <p14:tracePt t="33976" x="8999538" y="2239963"/>
          <p14:tracePt t="33994" x="9088438" y="2127250"/>
          <p14:tracePt t="34010" x="9275763" y="1914525"/>
          <p14:tracePt t="34029" x="9363075" y="1814513"/>
          <p14:tracePt t="34043" x="9463088" y="1739900"/>
          <p14:tracePt t="34062" x="9563100" y="1652588"/>
          <p14:tracePt t="34076" x="9601200" y="1601788"/>
          <p14:tracePt t="34290" x="9601200" y="1589088"/>
          <p14:tracePt t="34302" x="9626600" y="1589088"/>
          <p14:tracePt t="34314" x="9637713" y="1576388"/>
          <p14:tracePt t="34329" x="9650413" y="1576388"/>
          <p14:tracePt t="34343" x="9675813" y="1576388"/>
          <p14:tracePt t="34366" x="9726613" y="1576388"/>
          <p14:tracePt t="34377" x="9775825" y="1576388"/>
          <p14:tracePt t="34395" x="9826625" y="1576388"/>
          <p14:tracePt t="34399" x="9901238" y="1576388"/>
          <p14:tracePt t="34411" x="9952038" y="1576388"/>
          <p14:tracePt t="34430" x="10001250" y="1576388"/>
          <p14:tracePt t="34444" x="10039350" y="1576388"/>
          <p14:tracePt t="34447" x="10088563" y="1576388"/>
          <p14:tracePt t="34461" x="10139363" y="1576388"/>
          <p14:tracePt t="34478" x="10188575" y="1576388"/>
          <p14:tracePt t="34497" x="10264775" y="1576388"/>
          <p14:tracePt t="34510" x="10277475" y="1576388"/>
          <p14:tracePt t="34529" x="10301288" y="1576388"/>
          <p14:tracePt t="34532" x="10313988" y="1576388"/>
          <p14:tracePt t="34546" x="10326688" y="1576388"/>
          <p14:tracePt t="34569" x="10339388" y="1576388"/>
          <p14:tracePt t="34666" x="10339388" y="1589088"/>
          <p14:tracePt t="34679" x="10339388" y="1601788"/>
          <p14:tracePt t="34690" x="10352088" y="1614488"/>
          <p14:tracePt t="34703" x="10364788" y="1639888"/>
          <p14:tracePt t="34713" x="10377488" y="1676400"/>
          <p14:tracePt t="34731" x="10401300" y="1727200"/>
          <p14:tracePt t="34745" x="10464800" y="1789113"/>
          <p14:tracePt t="34766" x="10639425" y="1989138"/>
          <p14:tracePt t="34779" x="10764838" y="2152650"/>
          <p14:tracePt t="34795" x="10902950" y="2365375"/>
          <p14:tracePt t="34812" x="11028363" y="2640013"/>
          <p14:tracePt t="34829" x="11052175" y="2752725"/>
          <p14:tracePt t="34846" x="11077575" y="2803525"/>
          <p14:tracePt t="34848" x="11077575" y="2828925"/>
          <p14:tracePt t="34872" x="11077575" y="2816225"/>
          <p14:tracePt t="35042" x="11090275" y="2840038"/>
          <p14:tracePt t="35055" x="11090275" y="2865438"/>
          <p14:tracePt t="35067" x="11090275" y="2928938"/>
          <p14:tracePt t="35080" x="11102975" y="2990850"/>
          <p14:tracePt t="35099" x="11115675" y="3065463"/>
          <p14:tracePt t="35113" x="11128375" y="3154363"/>
          <p14:tracePt t="35130" x="11141075" y="3378200"/>
          <p14:tracePt t="35146" x="11141075" y="3516313"/>
          <p14:tracePt t="35165" x="11153775" y="3816350"/>
          <p14:tracePt t="35180" x="11153775" y="3967163"/>
          <p14:tracePt t="35197" x="11153775" y="4105275"/>
          <p14:tracePt t="35200" x="11153775" y="4217988"/>
          <p14:tracePt t="35213" x="11141075" y="4330700"/>
          <p14:tracePt t="35229" x="11115675" y="4454525"/>
          <p14:tracePt t="35245" x="11090275" y="4554538"/>
          <p14:tracePt t="35247" x="11052175" y="4643438"/>
          <p14:tracePt t="35263" x="11015663" y="4743450"/>
          <p14:tracePt t="35279" x="10964863" y="4792663"/>
          <p14:tracePt t="35297" x="10890250" y="4868863"/>
          <p14:tracePt t="35312" x="10864850" y="4879975"/>
          <p14:tracePt t="35330" x="10839450" y="4905375"/>
          <p14:tracePt t="35345" x="10790238" y="4905375"/>
          <p14:tracePt t="35364" x="10777538" y="4918075"/>
          <p14:tracePt t="35379" x="10752138" y="4918075"/>
          <p14:tracePt t="35397" x="10739438" y="4918075"/>
          <p14:tracePt t="35412" x="10715625" y="4918075"/>
          <p14:tracePt t="35430" x="10715625" y="4879975"/>
          <p14:tracePt t="35446" x="10702925" y="4856163"/>
          <p14:tracePt t="35464" x="10702925" y="4818063"/>
          <p14:tracePt t="35466" x="10702925" y="4779963"/>
          <p14:tracePt t="35479" x="10702925" y="4756150"/>
          <p14:tracePt t="35498" x="10702925" y="4718050"/>
          <p14:tracePt t="35514" x="10702925" y="4656138"/>
          <p14:tracePt t="35530" x="10715625" y="4618038"/>
          <p14:tracePt t="35546" x="10752138" y="4554538"/>
          <p14:tracePt t="35564" x="10890250" y="4305300"/>
          <p14:tracePt t="35579" x="10990263" y="4141788"/>
          <p14:tracePt t="35597" x="11090275" y="3979863"/>
          <p14:tracePt t="35600" x="11164888" y="3867150"/>
          <p14:tracePt t="35613" x="11241088" y="3741738"/>
          <p14:tracePt t="35630" x="11266488" y="3667125"/>
          <p14:tracePt t="35647" x="11303000" y="3579813"/>
          <p14:tracePt t="35663" x="11315700" y="3541713"/>
          <p14:tracePt t="35679" x="11328400" y="3516313"/>
          <p14:tracePt t="35699" x="11328400" y="3479800"/>
          <p14:tracePt t="35713" x="11328400" y="3454400"/>
          <p14:tracePt t="35731" x="11328400" y="3416300"/>
          <p14:tracePt t="35733" x="11328400" y="3390900"/>
          <p14:tracePt t="35747" x="11328400" y="3354388"/>
          <p14:tracePt t="35764" x="11328400" y="3303588"/>
          <p14:tracePt t="35780" x="11328400" y="3190875"/>
          <p14:tracePt t="35797" x="11315700" y="3128963"/>
          <p14:tracePt t="35813" x="11315700" y="3090863"/>
          <p14:tracePt t="35831" x="11315700" y="3028950"/>
          <p14:tracePt t="35847" x="11315700" y="3016250"/>
          <p14:tracePt t="35866" x="11315700" y="3003550"/>
          <p14:tracePt t="35868" x="11315700" y="2990850"/>
          <p14:tracePt t="35902" x="11315700" y="2978150"/>
          <p14:tracePt t="35939" x="11328400" y="2978150"/>
          <p14:tracePt t="35964" x="11341100" y="2978150"/>
          <p14:tracePt t="35987" x="11353800" y="2978150"/>
          <p14:tracePt t="36012" x="11377613" y="2978150"/>
          <p14:tracePt t="36024" x="11390313" y="2978150"/>
          <p14:tracePt t="36036" x="11415713" y="2978150"/>
          <p14:tracePt t="36499" x="11390313" y="2978150"/>
          <p14:tracePt t="36510" x="11353800" y="2978150"/>
          <p14:tracePt t="36522" x="11303000" y="2978150"/>
          <p14:tracePt t="36535" x="11241088" y="3003550"/>
          <p14:tracePt t="36549" x="11164888" y="3016250"/>
          <p14:tracePt t="36567" x="11090275" y="3016250"/>
          <p14:tracePt t="36572" x="11041063" y="3041650"/>
          <p14:tracePt t="36584" x="10990263" y="3054350"/>
          <p14:tracePt t="36601" x="10902950" y="3065463"/>
          <p14:tracePt t="36617" x="10815638" y="3078163"/>
          <p14:tracePt t="36620" x="10739438" y="3078163"/>
          <p14:tracePt t="36633" x="10677525" y="3090863"/>
          <p14:tracePt t="36649" x="10626725" y="3090863"/>
          <p14:tracePt t="36669" x="10539413" y="3090863"/>
          <p14:tracePt t="36683" x="10477500" y="3090863"/>
          <p14:tracePt t="36701" x="10439400" y="3078163"/>
          <p14:tracePt t="36706" x="10401300" y="3054350"/>
          <p14:tracePt t="36718" x="10364788" y="3028950"/>
          <p14:tracePt t="36734" x="10352088" y="3003550"/>
          <p14:tracePt t="36751" x="10326688" y="2978150"/>
          <p14:tracePt t="36753" x="10326688" y="2965450"/>
          <p14:tracePt t="36769" x="10326688" y="2928938"/>
          <p14:tracePt t="36783" x="10326688" y="2903538"/>
          <p14:tracePt t="36801" x="10326688" y="2878138"/>
          <p14:tracePt t="36816" x="10326688" y="2852738"/>
          <p14:tracePt t="36837" x="10326688" y="2840038"/>
          <p14:tracePt t="36850" x="10339388" y="2816225"/>
          <p14:tracePt t="36867" x="10364788" y="2803525"/>
          <p14:tracePt t="36883" x="10390188" y="2778125"/>
          <p14:tracePt t="36901" x="10464800" y="2752725"/>
          <p14:tracePt t="36915" x="10490200" y="2728913"/>
          <p14:tracePt t="36934" x="10539413" y="2728913"/>
          <p14:tracePt t="36949" x="10577513" y="2716213"/>
          <p14:tracePt t="36967" x="10614025" y="2716213"/>
          <p14:tracePt t="36982" x="10739438" y="2703513"/>
          <p14:tracePt t="37000" x="10802938" y="2703513"/>
          <p14:tracePt t="37016" x="10839450" y="2703513"/>
          <p14:tracePt t="37033" x="10915650" y="2703513"/>
          <p14:tracePt t="37049" x="10928350" y="2703513"/>
          <p14:tracePt t="37067" x="10939463" y="2690813"/>
          <p14:tracePt t="37104" x="10939463" y="2678113"/>
          <p14:tracePt t="37115" x="10939463" y="2627313"/>
          <p14:tracePt t="37127" x="10928350" y="2516188"/>
          <p14:tracePt t="37140" x="10902950" y="2403475"/>
          <p14:tracePt t="37151" x="10839450" y="2265363"/>
          <p14:tracePt t="37168" x="10802938" y="2089150"/>
          <p14:tracePt t="37183" x="10764838" y="1939925"/>
          <p14:tracePt t="37202" x="10715625" y="1714500"/>
          <p14:tracePt t="37216" x="10702925" y="1614488"/>
          <p14:tracePt t="37234" x="10690225" y="1527175"/>
          <p14:tracePt t="37250" x="10690225" y="1327150"/>
          <p14:tracePt t="37267" x="10690225" y="1276350"/>
          <p14:tracePt t="37283" x="10690225" y="1227138"/>
          <p14:tracePt t="37301" x="10690225" y="1189038"/>
          <p14:tracePt t="37588" x="10690225" y="1201738"/>
          <p14:tracePt t="37612" x="10690225" y="1227138"/>
          <p14:tracePt t="37624" x="10690225" y="1238250"/>
          <p14:tracePt t="37637" x="10690225" y="1250950"/>
          <p14:tracePt t="37648" x="10690225" y="1276350"/>
          <p14:tracePt t="37660" x="10690225" y="1301750"/>
          <p14:tracePt t="37673" x="10690225" y="1339850"/>
          <p14:tracePt t="37685" x="10690225" y="1376363"/>
          <p14:tracePt t="37702" x="10677525" y="1439863"/>
          <p14:tracePt t="37718" x="10652125" y="1501775"/>
          <p14:tracePt t="37735" x="10602913" y="1652588"/>
          <p14:tracePt t="37751" x="10577513" y="1727200"/>
          <p14:tracePt t="37769" x="10552113" y="1776413"/>
          <p14:tracePt t="37771" x="10526713" y="1839913"/>
          <p14:tracePt t="37784" x="10514013" y="1889125"/>
          <p14:tracePt t="37802" x="10490200" y="1952625"/>
          <p14:tracePt t="37818" x="10452100" y="2027238"/>
          <p14:tracePt t="37836" x="10439400" y="2065338"/>
          <p14:tracePt t="37851" x="10426700" y="2101850"/>
          <p14:tracePt t="37869" x="10401300" y="2165350"/>
          <p14:tracePt t="37885" x="10390188" y="2201863"/>
          <p14:tracePt t="37904" x="10377488" y="2252663"/>
          <p14:tracePt t="37919" x="10364788" y="2290763"/>
          <p14:tracePt t="37937" x="10339388" y="2339975"/>
          <p14:tracePt t="37952" x="10313988" y="2478088"/>
          <p14:tracePt t="37970" x="10301288" y="2590800"/>
          <p14:tracePt t="37985" x="10277475" y="2728913"/>
          <p14:tracePt t="38003" x="10239375" y="3016250"/>
          <p14:tracePt t="38018" x="10226675" y="3116263"/>
          <p14:tracePt t="38037" x="10213975" y="3203575"/>
          <p14:tracePt t="38039" x="10201275" y="3254375"/>
          <p14:tracePt t="38052" x="10188575" y="3290888"/>
          <p14:tracePt t="38305" x="10188575" y="3303588"/>
          <p14:tracePt t="38316" x="10188575" y="3316288"/>
          <p14:tracePt t="38328" x="10188575" y="3341688"/>
          <p14:tracePt t="38340" x="10188575" y="3367088"/>
          <p14:tracePt t="38352" x="10188575" y="3403600"/>
          <p14:tracePt t="38371" x="10188575" y="3441700"/>
          <p14:tracePt t="38386" x="10188575" y="3503613"/>
          <p14:tracePt t="38404" x="10188575" y="3616325"/>
          <p14:tracePt t="38420" x="10188575" y="3667125"/>
          <p14:tracePt t="38438" x="10188575" y="3767138"/>
          <p14:tracePt t="38453" x="10188575" y="3816350"/>
          <p14:tracePt t="38471" x="10188575" y="3867150"/>
          <p14:tracePt t="38486" x="10188575" y="3941763"/>
          <p14:tracePt t="38504" x="10188575" y="3979863"/>
          <p14:tracePt t="38520" x="10188575" y="4017963"/>
          <p14:tracePt t="38538" x="10188575" y="4092575"/>
          <p14:tracePt t="38553" x="10188575" y="4129088"/>
          <p14:tracePt t="38572" x="10188575" y="4241800"/>
          <p14:tracePt t="38587" x="10188575" y="4292600"/>
          <p14:tracePt t="38606" x="10188575" y="4341813"/>
          <p14:tracePt t="38607" x="10188575" y="4392613"/>
          <p14:tracePt t="38620" x="10188575" y="4467225"/>
          <p14:tracePt t="38637" x="10188575" y="4530725"/>
          <p14:tracePt t="38654" x="10188575" y="4592638"/>
          <p14:tracePt t="38655" x="10188575" y="4679950"/>
          <p14:tracePt t="38671" x="10188575" y="4730750"/>
          <p14:tracePt t="38900" x="10188575" y="4743450"/>
          <p14:tracePt t="38912" x="10188575" y="4756150"/>
          <p14:tracePt t="38923" x="10188575" y="4768850"/>
          <p14:tracePt t="38935" x="10188575" y="4779963"/>
          <p14:tracePt t="38948" x="10188575" y="4805363"/>
          <p14:tracePt t="38959" x="10188575" y="4818063"/>
          <p14:tracePt t="38973" x="10188575" y="4856163"/>
          <p14:tracePt t="38988" x="10188575" y="4879975"/>
          <p14:tracePt t="39005" x="10188575" y="4918075"/>
          <p14:tracePt t="39008" x="10177463" y="4956175"/>
          <p14:tracePt t="39021" x="10164763" y="5005388"/>
          <p14:tracePt t="39039" x="10164763" y="5043488"/>
          <p14:tracePt t="39056" x="10152063" y="5130800"/>
          <p14:tracePt t="39073" x="10139363" y="5168900"/>
          <p14:tracePt t="39088" x="10126663" y="5205413"/>
          <p14:tracePt t="39107" x="10113963" y="5318125"/>
          <p14:tracePt t="39122" x="10113963" y="5394325"/>
          <p14:tracePt t="39140" x="10101263" y="5430838"/>
          <p14:tracePt t="39142" x="10101263" y="5481638"/>
          <p14:tracePt t="39155" x="10088563" y="5507038"/>
          <p14:tracePt t="39173" x="10088563" y="5543550"/>
          <p14:tracePt t="39189" x="10088563" y="5568950"/>
          <p14:tracePt t="39207" x="10088563" y="5581650"/>
          <p14:tracePt t="39222" x="10088563" y="5594350"/>
          <p14:tracePt t="39241" x="10088563" y="5607050"/>
          <p14:tracePt t="39543" x="10101263" y="5607050"/>
          <p14:tracePt t="39566" x="10113963" y="5607050"/>
          <p14:tracePt t="39579" x="10139363" y="5607050"/>
          <p14:tracePt t="39592" x="10152063" y="5607050"/>
          <p14:tracePt t="39603" x="10164763" y="5607050"/>
          <p14:tracePt t="39615" x="10201275" y="5607050"/>
          <p14:tracePt t="39628" x="10226675" y="5619750"/>
          <p14:tracePt t="39642" x="10239375" y="5630863"/>
          <p14:tracePt t="39657" x="10252075" y="5643563"/>
          <p14:tracePt t="39674" x="10288588" y="5643563"/>
          <p14:tracePt t="39676" x="10301288" y="5643563"/>
          <p14:tracePt t="39691" x="10339388" y="5656263"/>
          <p14:tracePt t="39710" x="10364788" y="5668963"/>
          <p14:tracePt t="39712" x="10401300" y="5668963"/>
          <p14:tracePt t="39724" x="10426700" y="5681663"/>
          <p14:tracePt t="39741" x="10464800" y="5694363"/>
          <p14:tracePt t="39756" x="10477500" y="5694363"/>
          <p14:tracePt t="39775" x="10490200" y="5694363"/>
          <p14:tracePt t="39790" x="10502900" y="5694363"/>
          <p14:tracePt t="39845" x="10502900" y="5668963"/>
          <p14:tracePt t="39857" x="10502900" y="5643563"/>
          <p14:tracePt t="39869" x="10502900" y="5607050"/>
          <p14:tracePt t="39881" x="10502900" y="5581650"/>
          <p14:tracePt t="39893" x="10502900" y="5543550"/>
          <p14:tracePt t="39908" x="10502900" y="5481638"/>
          <p14:tracePt t="39924" x="10502900" y="5381625"/>
          <p14:tracePt t="39942" x="10502900" y="5218113"/>
          <p14:tracePt t="39957" x="10502900" y="5130800"/>
          <p14:tracePt t="39974" x="10502900" y="5005388"/>
          <p14:tracePt t="39990" x="10502900" y="4792663"/>
          <p14:tracePt t="40008" x="10502900" y="4692650"/>
          <p14:tracePt t="40024" x="10502900" y="4592638"/>
          <p14:tracePt t="40042" x="10514013" y="4305300"/>
          <p14:tracePt t="40057" x="10539413" y="4154488"/>
          <p14:tracePt t="40076" x="10564813" y="3879850"/>
          <p14:tracePt t="40091" x="10590213" y="3754438"/>
          <p14:tracePt t="40108" x="10602913" y="3654425"/>
          <p14:tracePt t="40124" x="10664825" y="3503613"/>
          <p14:tracePt t="40142" x="10715625" y="3441700"/>
          <p14:tracePt t="40158" x="10752138" y="3403600"/>
          <p14:tracePt t="40159" x="10790238" y="3341688"/>
          <p14:tracePt t="40176" x="10852150" y="3290888"/>
          <p14:tracePt t="40193" x="10915650" y="3241675"/>
          <p14:tracePt t="40212" x="10990263" y="3154363"/>
          <p14:tracePt t="40226" x="11041063" y="3128963"/>
          <p14:tracePt t="40243" x="11052175" y="3090863"/>
          <p14:tracePt t="40246" x="11077575" y="3090863"/>
          <p14:tracePt t="40259" x="11090275" y="3090863"/>
          <p14:tracePt t="40278" x="11102975" y="3090863"/>
          <p14:tracePt t="40293" x="11115675" y="3090863"/>
          <p14:tracePt t="40367" x="11128375" y="3090863"/>
          <p14:tracePt t="40428" x="11128375" y="3103563"/>
          <p14:tracePt t="40441" x="11128375" y="3116263"/>
          <p14:tracePt t="40464" x="11128375" y="3128963"/>
          <p14:tracePt t="40536" x="11115675" y="3128963"/>
          <p14:tracePt t="40550" x="11115675" y="3141663"/>
          <p14:tracePt t="40562" x="11090275" y="3141663"/>
          <p14:tracePt t="40574" x="11077575" y="3154363"/>
          <p14:tracePt t="40587" x="11041063" y="3154363"/>
          <p14:tracePt t="40597" x="11015663" y="3178175"/>
          <p14:tracePt t="40612" x="10952163" y="3203575"/>
          <p14:tracePt t="40627" x="10915650" y="3241675"/>
          <p14:tracePt t="40646" x="10764838" y="3354388"/>
          <p14:tracePt t="40660" x="10664825" y="3403600"/>
          <p14:tracePt t="40678" x="10577513" y="3479800"/>
          <p14:tracePt t="40695" x="10464800" y="3554413"/>
          <p14:tracePt t="40712" x="10414000" y="3590925"/>
          <p14:tracePt t="40727" x="10401300" y="3603625"/>
          <p14:tracePt t="40745" x="10352088" y="3629025"/>
          <p14:tracePt t="40760" x="10339388" y="3641725"/>
          <p14:tracePt t="40780" x="10313988" y="3654425"/>
          <p14:tracePt t="40804" x="10301288" y="3667125"/>
          <p14:tracePt t="40864" x="10288588" y="3667125"/>
          <p14:tracePt t="40998" x="10288588" y="3679825"/>
          <p14:tracePt t="41070" x="10288588" y="3692525"/>
          <p14:tracePt t="41083" x="10277475" y="3703638"/>
          <p14:tracePt t="41107" x="10264775" y="3716338"/>
          <p14:tracePt t="41120" x="10239375" y="3741738"/>
          <p14:tracePt t="41131" x="10226675" y="3754438"/>
          <p14:tracePt t="41149" x="10213975" y="3779838"/>
          <p14:tracePt t="41161" x="10188575" y="3792538"/>
          <p14:tracePt t="41182" x="10152063" y="3816350"/>
          <p14:tracePt t="41196" x="10139363" y="3841750"/>
          <p14:tracePt t="41213" x="10126663" y="3854450"/>
          <p14:tracePt t="41216" x="10088563" y="3879850"/>
          <p14:tracePt t="41230" x="10075863" y="3892550"/>
          <p14:tracePt t="41249" x="10064750" y="3905250"/>
          <p14:tracePt t="41262" x="10039350" y="3916363"/>
          <p14:tracePt t="41265" x="10026650" y="3941763"/>
          <p14:tracePt t="41279" x="10001250" y="3941763"/>
          <p14:tracePt t="41295" x="10001250" y="3954463"/>
          <p14:tracePt t="41314" x="9975850" y="3979863"/>
          <p14:tracePt t="41328" x="9963150" y="3979863"/>
          <p14:tracePt t="41350" x="9939338" y="4005263"/>
          <p14:tracePt t="41363" x="9926638" y="4017963"/>
          <p14:tracePt t="41380" x="9913938" y="4029075"/>
          <p14:tracePt t="41411" x="9901238" y="4041775"/>
          <p14:tracePt t="41435" x="9888538" y="4041775"/>
          <p14:tracePt t="41945" x="9888538" y="4029075"/>
          <p14:tracePt t="41956" x="9888538" y="4017963"/>
          <p14:tracePt t="41993" x="9888538" y="4005263"/>
          <p14:tracePt t="42029" x="9901238" y="3992563"/>
          <p14:tracePt t="42041" x="9926638" y="3979863"/>
          <p14:tracePt t="42055" x="9963150" y="3967163"/>
          <p14:tracePt t="42065" x="10039350" y="3941763"/>
          <p14:tracePt t="42081" x="10126663" y="3929063"/>
          <p14:tracePt t="42097" x="10226675" y="3916363"/>
          <p14:tracePt t="42118" x="10452100" y="3916363"/>
          <p14:tracePt t="42131" x="10564813" y="3916363"/>
          <p14:tracePt t="42149" x="10652125" y="3929063"/>
          <p14:tracePt t="42152" x="10715625" y="3967163"/>
          <p14:tracePt t="42164" x="10764838" y="4005263"/>
          <p14:tracePt t="42183" x="10828338" y="4041775"/>
          <p14:tracePt t="42199" x="10902950" y="4129088"/>
          <p14:tracePt t="42216" x="10928350" y="4167188"/>
          <p14:tracePt t="42231" x="10964863" y="4205288"/>
          <p14:tracePt t="42249" x="11002963" y="4292600"/>
          <p14:tracePt t="42264" x="11015663" y="4330700"/>
          <p14:tracePt t="42282" x="11028363" y="4367213"/>
          <p14:tracePt t="42284" x="11041063" y="4418013"/>
          <p14:tracePt t="42297" x="11041063" y="4479925"/>
          <p14:tracePt t="42316" x="11052175" y="4530725"/>
          <p14:tracePt t="42320" x="11052175" y="4567238"/>
          <p14:tracePt t="42332" x="11052175" y="4605338"/>
          <p14:tracePt t="42350" x="11052175" y="4618038"/>
          <p14:tracePt t="42386" x="11052175" y="4592638"/>
          <p14:tracePt t="42563" x="11052175" y="4605338"/>
          <p14:tracePt t="42576" x="11052175" y="4618038"/>
          <p14:tracePt t="42588" x="11052175" y="4643438"/>
          <p14:tracePt t="42600" x="11052175" y="4667250"/>
          <p14:tracePt t="42618" x="11052175" y="4692650"/>
          <p14:tracePt t="42632" x="11052175" y="4718050"/>
          <p14:tracePt t="42635" x="11052175" y="4768850"/>
          <p14:tracePt t="42650" x="11052175" y="4792663"/>
          <p14:tracePt t="42666" x="11052175" y="4843463"/>
          <p14:tracePt t="42684" x="11015663" y="4968875"/>
          <p14:tracePt t="42698" x="11002963" y="5056188"/>
          <p14:tracePt t="42717" x="10990263" y="5118100"/>
          <p14:tracePt t="42720" x="10964863" y="5194300"/>
          <p14:tracePt t="42732" x="10939463" y="5281613"/>
          <p14:tracePt t="42748" x="10928350" y="5368925"/>
          <p14:tracePt t="42764" x="10902950" y="5468938"/>
          <p14:tracePt t="42783" x="10877550" y="5681663"/>
          <p14:tracePt t="42798" x="10864850" y="5781675"/>
          <p14:tracePt t="42815" x="10852150" y="5868988"/>
          <p14:tracePt t="42818" x="10839450" y="5932488"/>
          <p14:tracePt t="42831" x="10839450" y="5981700"/>
          <p14:tracePt t="42849" x="10828338" y="6045200"/>
          <p14:tracePt t="42865" x="10828338" y="6081713"/>
          <p14:tracePt t="42882" x="10828338" y="6094413"/>
          <p14:tracePt t="42898" x="10828338" y="6107113"/>
          <p14:tracePt t="42917" x="10828338" y="6119813"/>
          <p14:tracePt t="42999" x="10839450" y="6119813"/>
          <p14:tracePt t="43010" x="10852150" y="6107113"/>
          <p14:tracePt t="43024" x="10877550" y="6081713"/>
          <p14:tracePt t="43035" x="10915650" y="6081713"/>
          <p14:tracePt t="43050" x="10952163" y="6056313"/>
          <p14:tracePt t="43066" x="10990263" y="6032500"/>
          <p14:tracePt t="43083" x="11028363" y="6032500"/>
          <p14:tracePt t="43099" x="11090275" y="5994400"/>
          <p14:tracePt t="43118" x="11128375" y="5994400"/>
          <p14:tracePt t="43133" x="11164888" y="5969000"/>
          <p14:tracePt t="43151" x="11177588" y="5969000"/>
          <p14:tracePt t="43168" x="11190288" y="5956300"/>
          <p14:tracePt t="43184" x="11190288" y="5945188"/>
          <p14:tracePt t="43205" x="11190288" y="5932488"/>
          <p14:tracePt t="43218" x="11190288" y="5907088"/>
          <p14:tracePt t="43241" x="11190288" y="5894388"/>
          <p14:tracePt t="43266" x="11190288" y="5881688"/>
          <p14:tracePt t="43290" x="11190288" y="5868988"/>
          <p14:tracePt t="43301" x="11164888" y="5868988"/>
          <p14:tracePt t="43326" x="11153775" y="5868988"/>
          <p14:tracePt t="43339" x="11141075" y="5868988"/>
          <p14:tracePt t="43351" x="11128375" y="5868988"/>
          <p14:tracePt t="43363" x="11115675" y="5868988"/>
          <p14:tracePt t="43388" x="11102975" y="5868988"/>
          <p14:tracePt t="43400" x="11090275" y="5868988"/>
          <p14:tracePt t="43411" x="11077575" y="5868988"/>
          <p14:tracePt t="43435" x="11064875" y="5856288"/>
          <p14:tracePt t="43447" x="11052175" y="5856288"/>
          <p14:tracePt t="43460" x="11041063" y="5832475"/>
          <p14:tracePt t="43473" x="11028363" y="5819775"/>
          <p14:tracePt t="43485" x="11015663" y="5807075"/>
          <p14:tracePt t="43500" x="11002963" y="5781675"/>
          <p14:tracePt t="43518" x="10977563" y="5743575"/>
          <p14:tracePt t="43521" x="10964863" y="5707063"/>
          <p14:tracePt t="43533" x="10939463" y="5656263"/>
          <p14:tracePt t="43551" x="10915650" y="5607050"/>
          <p14:tracePt t="43568" x="10890250" y="5468938"/>
          <p14:tracePt t="43584" x="10877550" y="5394325"/>
          <p14:tracePt t="43601" x="10877550" y="5356225"/>
          <p14:tracePt t="43619" x="10877550" y="5294313"/>
          <p14:tracePt t="43634" x="10877550" y="5268913"/>
          <p14:tracePt t="43651" x="10877550" y="5256213"/>
          <p14:tracePt t="43667" x="10877550" y="5243513"/>
          <p14:tracePt t="43685" x="10877550" y="5230813"/>
          <p14:tracePt t="43970" x="10877550" y="5218113"/>
          <p14:tracePt t="44103" x="10877550" y="5230813"/>
          <p14:tracePt t="44116" x="10890250" y="5243513"/>
          <p14:tracePt t="44129" x="10902950" y="5268913"/>
          <p14:tracePt t="44140" x="10902950" y="5294313"/>
          <p14:tracePt t="44155" x="10902950" y="5318125"/>
          <p14:tracePt t="44170" x="10928350" y="5368925"/>
          <p14:tracePt t="44190" x="10952163" y="5430838"/>
          <p14:tracePt t="44202" x="10952163" y="5456238"/>
          <p14:tracePt t="44220" x="10964863" y="5456238"/>
          <p14:tracePt t="44236" x="10964863" y="5468938"/>
          <p14:tracePt t="44443" x="10964863" y="5481638"/>
          <p14:tracePt t="44458" x="10964863" y="5494338"/>
          <p14:tracePt t="44467" x="10964863" y="5507038"/>
          <p14:tracePt t="44479" x="10964863" y="5518150"/>
          <p14:tracePt t="44491" x="10964863" y="5543550"/>
          <p14:tracePt t="44504" x="10964863" y="5568950"/>
          <p14:tracePt t="44521" x="10964863" y="5607050"/>
          <p14:tracePt t="44537" x="10964863" y="5630863"/>
          <p14:tracePt t="44539" x="10964863" y="5668963"/>
          <p14:tracePt t="44555" x="10964863" y="5707063"/>
          <p14:tracePt t="44569" x="10964863" y="5756275"/>
          <p14:tracePt t="44588" x="10964863" y="5843588"/>
          <p14:tracePt t="44603" x="10964863" y="5881688"/>
          <p14:tracePt t="44620" x="10964863" y="5894388"/>
          <p14:tracePt t="44637" x="10964863" y="5907088"/>
          <p14:tracePt t="44685" x="10977563" y="5907088"/>
          <p14:tracePt t="44696" x="10990263" y="5907088"/>
          <p14:tracePt t="44709" x="11002963" y="5907088"/>
          <p14:tracePt t="44722" x="11028363" y="5894388"/>
          <p14:tracePt t="44736" x="11052175" y="5881688"/>
          <p14:tracePt t="44754" x="11090275" y="5868988"/>
          <p14:tracePt t="44771" x="11202988" y="5856288"/>
          <p14:tracePt t="44789" x="11241088" y="5843588"/>
          <p14:tracePt t="44804" x="11266488" y="5832475"/>
          <p14:tracePt t="44805" x="11303000" y="5832475"/>
          <p14:tracePt t="44822" x="11341100" y="5819775"/>
          <p14:tracePt t="44837" x="11366500" y="5819775"/>
          <p14:tracePt t="44855" x="11377613" y="5819775"/>
          <p14:tracePt t="44857" x="11390313" y="5807075"/>
          <p14:tracePt t="44870" x="11415713" y="5807075"/>
          <p14:tracePt t="44964" x="11403013" y="5807075"/>
          <p14:tracePt t="44989" x="11390313" y="5807075"/>
          <p14:tracePt t="45000" x="11377613" y="5807075"/>
          <p14:tracePt t="45012" x="11366500" y="5807075"/>
          <p14:tracePt t="45025" x="11341100" y="5807075"/>
          <p14:tracePt t="45037" x="11328400" y="5807075"/>
          <p14:tracePt t="45056" x="11290300" y="5807075"/>
          <p14:tracePt t="45071" x="11190288" y="5807075"/>
          <p14:tracePt t="45089" x="11128375" y="5819775"/>
          <p14:tracePt t="45105" x="11077575" y="5819775"/>
          <p14:tracePt t="45124" x="10977563" y="5819775"/>
          <p14:tracePt t="45138" x="10939463" y="5819775"/>
          <p14:tracePt t="45155" x="10902950" y="5819775"/>
          <p14:tracePt t="45158" x="10864850" y="5819775"/>
          <p14:tracePt t="45171" x="10839450" y="5819775"/>
          <p14:tracePt t="45189" x="10828338" y="5819775"/>
          <p14:tracePt t="45205" x="10815638" y="5819775"/>
          <p14:tracePt t="45230" x="10802938" y="5819775"/>
          <p14:tracePt t="45291" x="10802938" y="5807075"/>
          <p14:tracePt t="45328" x="10802938" y="5794375"/>
          <p14:tracePt t="45352" x="10802938" y="5781675"/>
          <p14:tracePt t="45377" x="10815638" y="5781675"/>
          <p14:tracePt t="45390" x="10828338" y="5781675"/>
          <p14:tracePt t="45412" x="10828338" y="5768975"/>
          <p14:tracePt t="45426" x="10839450" y="5768975"/>
          <p14:tracePt t="45450" x="10852150" y="5768975"/>
          <p14:tracePt t="45485" x="10864850" y="5768975"/>
          <p14:tracePt t="45509" x="10877550" y="5768975"/>
          <p14:tracePt t="45559" x="10890250" y="5768975"/>
          <p14:tracePt t="45606" x="10902950" y="5768975"/>
          <p14:tracePt t="45642" x="10915650" y="5768975"/>
          <p14:tracePt t="45655" x="10928350" y="5768975"/>
          <p14:tracePt t="45668" x="10939463" y="5768975"/>
          <p14:tracePt t="45692" x="10964863" y="5768975"/>
          <p14:tracePt t="45703" x="10977563" y="5768975"/>
          <p14:tracePt t="45716" x="11002963" y="5768975"/>
          <p14:tracePt t="45728" x="11015663" y="5768975"/>
          <p14:tracePt t="45740" x="11041063" y="5768975"/>
          <p14:tracePt t="45758" x="11064875" y="5768975"/>
          <p14:tracePt t="45773" x="11090275" y="5768975"/>
          <p14:tracePt t="45790" x="11115675" y="5768975"/>
          <p14:tracePt t="45806" x="11128375" y="5768975"/>
          <p14:tracePt t="45825" x="11153775" y="5768975"/>
          <p14:tracePt t="45839" x="11177588" y="5768975"/>
          <p14:tracePt t="45858" x="11190288" y="5768975"/>
          <p14:tracePt t="45873" x="11228388" y="5768975"/>
          <p14:tracePt t="45891" x="11241088" y="5768975"/>
          <p14:tracePt t="45906" x="11253788" y="5768975"/>
          <p14:tracePt t="45927" x="11277600" y="5768975"/>
          <p14:tracePt t="45940" x="11290300" y="5768975"/>
          <p14:tracePt t="46262" x="11290300" y="5756275"/>
          <p14:tracePt t="46287" x="11303000" y="5756275"/>
          <p14:tracePt t="46300" x="11303000" y="5743575"/>
          <p14:tracePt t="46310" x="11315700" y="5732463"/>
          <p14:tracePt t="46325" x="11328400" y="5732463"/>
          <p14:tracePt t="46336" x="11341100" y="5719763"/>
          <p14:tracePt t="46347" x="11353800" y="5719763"/>
          <p14:tracePt t="46371" x="11377613" y="5707063"/>
          <p14:tracePt t="46383" x="11390313" y="5694363"/>
          <p14:tracePt t="46398" x="11403013" y="5694363"/>
          <p14:tracePt t="46409" x="11415713" y="5694363"/>
          <p14:tracePt t="46426" x="11428413" y="5694363"/>
          <p14:tracePt t="46442" x="11428413" y="5681663"/>
          <p14:tracePt t="46469" x="11428413" y="5668963"/>
          <p14:tracePt t="46494" x="11428413" y="5656263"/>
          <p14:tracePt t="46517" x="11428413" y="5643563"/>
          <p14:tracePt t="46531" x="11428413" y="5630863"/>
          <p14:tracePt t="46554" x="11428413" y="5607050"/>
          <p14:tracePt t="46566" x="11415713" y="5594350"/>
          <p14:tracePt t="46577" x="11415713" y="5568950"/>
          <p14:tracePt t="46590" x="11403013" y="5530850"/>
          <p14:tracePt t="46602" x="11403013" y="5507038"/>
          <p14:tracePt t="46614" x="11403013" y="5468938"/>
          <p14:tracePt t="46629" x="11403013" y="5407025"/>
          <p14:tracePt t="46643" x="11403013" y="5368925"/>
          <p14:tracePt t="46660" x="11403013" y="5318125"/>
          <p14:tracePt t="46662" x="11403013" y="5256213"/>
          <p14:tracePt t="46677" x="11403013" y="5194300"/>
          <p14:tracePt t="46694" x="11403013" y="5118100"/>
          <p14:tracePt t="46711" x="11403013" y="4956175"/>
          <p14:tracePt t="46727" x="11403013" y="4856163"/>
          <p14:tracePt t="46743" x="11403013" y="4730750"/>
          <p14:tracePt t="46761" x="11403013" y="4567238"/>
          <p14:tracePt t="46777" x="11415713" y="4492625"/>
          <p14:tracePt t="46795" x="11441113" y="4405313"/>
          <p14:tracePt t="46799" x="11466513" y="4318000"/>
          <p14:tracePt t="46810" x="11490325" y="4241800"/>
          <p14:tracePt t="47050" x="11490325" y="4230688"/>
          <p14:tracePt t="47065" x="11479213" y="4217988"/>
          <p14:tracePt t="47075" x="11466513" y="4192588"/>
          <p14:tracePt t="47087" x="11441113" y="4154488"/>
          <p14:tracePt t="47100" x="11403013" y="4092575"/>
          <p14:tracePt t="47111" x="11366500" y="4017963"/>
          <p14:tracePt t="47128" x="11315700" y="3916363"/>
          <p14:tracePt t="47144" x="11266488" y="3803650"/>
          <p14:tracePt t="47162" x="11190288" y="3641725"/>
          <p14:tracePt t="47178" x="11153775" y="3541713"/>
          <p14:tracePt t="47199" x="11102975" y="3328988"/>
          <p14:tracePt t="47210" x="11090275" y="3228975"/>
          <p14:tracePt t="47229" x="11077575" y="3141663"/>
          <p14:tracePt t="47245" x="11077575" y="3003550"/>
          <p14:tracePt t="47262" x="11077575" y="2941638"/>
          <p14:tracePt t="47278" x="11077575" y="2890838"/>
          <p14:tracePt t="47280" x="11077575" y="2840038"/>
          <p14:tracePt t="47296" x="11077575" y="2803525"/>
          <p14:tracePt t="47312" x="11090275" y="2778125"/>
          <p14:tracePt t="47331" x="11102975" y="2765425"/>
          <p14:tracePt t="47344" x="11115675" y="2765425"/>
          <p14:tracePt t="47367" x="11141075" y="2765425"/>
          <p14:tracePt t="47390" x="11164888" y="2765425"/>
          <p14:tracePt t="47403" x="11164888" y="2778125"/>
          <p14:tracePt t="47414" x="11177588" y="2778125"/>
          <p14:tracePt t="47428" x="11177588" y="2803525"/>
          <p14:tracePt t="47445" x="11190288" y="2816225"/>
          <p14:tracePt t="47463" x="11202988" y="2840038"/>
          <p14:tracePt t="47478" x="11202988" y="2852738"/>
          <p14:tracePt t="47496" x="11202988" y="2878138"/>
          <p14:tracePt t="47499" x="11202988" y="2890838"/>
          <p14:tracePt t="47512" x="11215688" y="2903538"/>
          <p14:tracePt t="47529" x="11215688" y="2916238"/>
          <p14:tracePt t="47545" x="11215688" y="2952750"/>
          <p14:tracePt t="47547" x="11215688" y="2978150"/>
          <p14:tracePt t="47562" x="11215688" y="3003550"/>
          <p14:tracePt t="47579" x="11215688" y="3041650"/>
          <p14:tracePt t="47598" x="11215688" y="3116263"/>
          <p14:tracePt t="47611" x="11215688" y="3165475"/>
          <p14:tracePt t="47631" x="11215688" y="3216275"/>
          <p14:tracePt t="47634" x="11215688" y="3267075"/>
          <p14:tracePt t="47646" x="11215688" y="3341688"/>
          <p14:tracePt t="47662" x="11190288" y="3416300"/>
          <p14:tracePt t="47680" x="11177588" y="3503613"/>
          <p14:tracePt t="47682" x="11153775" y="3590925"/>
          <p14:tracePt t="47696" x="11115675" y="3667125"/>
          <p14:tracePt t="47712" x="11090275" y="3754438"/>
          <p14:tracePt t="47731" x="11015663" y="3892550"/>
          <p14:tracePt t="47746" x="11002963" y="3954463"/>
          <p14:tracePt t="47763" x="10977563" y="3992563"/>
          <p14:tracePt t="47779" x="10939463" y="4067175"/>
          <p14:tracePt t="47796" x="10915650" y="4092575"/>
          <p14:tracePt t="47812" x="10915650" y="4105275"/>
          <p14:tracePt t="47815" x="10890250" y="4117975"/>
          <p14:tracePt t="47829" x="10890250" y="4129088"/>
          <p14:tracePt t="47852" x="10877550" y="4129088"/>
          <p14:tracePt t="48154" x="10864850" y="4167188"/>
          <p14:tracePt t="48166" x="10852150" y="4217988"/>
          <p14:tracePt t="48179" x="10815638" y="4292600"/>
          <p14:tracePt t="48190" x="10777538" y="4354513"/>
          <p14:tracePt t="48203" x="10715625" y="4443413"/>
          <p14:tracePt t="48215" x="10639425" y="4530725"/>
          <p14:tracePt t="48231" x="10552113" y="4618038"/>
          <p14:tracePt t="48247" x="10464800" y="4768850"/>
          <p14:tracePt t="48270" x="10313988" y="4968875"/>
          <p14:tracePt t="48281" x="10264775" y="5043488"/>
          <p14:tracePt t="48300" x="10201275" y="5168900"/>
          <p14:tracePt t="48314" x="10188575" y="5230813"/>
          <p14:tracePt t="48331" x="10177463" y="5268913"/>
          <p14:tracePt t="48348" x="10164763" y="5318125"/>
          <p14:tracePt t="48364" x="10152063" y="5330825"/>
          <p14:tracePt t="48385" x="10152063" y="5343525"/>
          <p14:tracePt t="48639" x="10152063" y="5356225"/>
          <p14:tracePt t="48652" x="10152063" y="5368925"/>
          <p14:tracePt t="48673" x="10152063" y="5394325"/>
          <p14:tracePt t="48677" x="10152063" y="5407025"/>
          <p14:tracePt t="48701" x="10152063" y="5430838"/>
          <p14:tracePt t="48713" x="10152063" y="5456238"/>
          <p14:tracePt t="48724" x="10152063" y="5468938"/>
          <p14:tracePt t="48738" x="10152063" y="5494338"/>
          <p14:tracePt t="48750" x="10152063" y="5518150"/>
          <p14:tracePt t="48766" x="10164763" y="5556250"/>
          <p14:tracePt t="48782" x="10177463" y="5594350"/>
          <p14:tracePt t="48784" x="10188575" y="5630863"/>
          <p14:tracePt t="48799" x="10188575" y="5668963"/>
          <p14:tracePt t="48815" x="10201275" y="5707063"/>
          <p14:tracePt t="48835" x="10226675" y="5768975"/>
          <p14:tracePt t="48848" x="10226675" y="5794375"/>
          <p14:tracePt t="48871" x="10252075" y="5868988"/>
          <p14:tracePt t="48883" x="10264775" y="5894388"/>
          <p14:tracePt t="48899" x="10264775" y="5919788"/>
          <p14:tracePt t="48916" x="10277475" y="5956300"/>
          <p14:tracePt t="48918" x="10288588" y="5969000"/>
          <p14:tracePt t="48933" x="10301288" y="6007100"/>
          <p14:tracePt t="48948" x="10301288" y="6019800"/>
          <p14:tracePt t="48954" x="10313988" y="6032500"/>
          <p14:tracePt t="48968" x="10313988" y="6045200"/>
          <p14:tracePt t="48981" x="10326688" y="6045200"/>
          <p14:tracePt t="49000" x="10339388" y="6056313"/>
          <p14:tracePt t="49016" x="10352088" y="6056313"/>
          <p14:tracePt t="49198" x="10352088" y="6069013"/>
          <p14:tracePt t="49270" x="10364788" y="6069013"/>
          <p14:tracePt t="49284" x="10377488" y="6069013"/>
          <p14:tracePt t="49318" x="10390188" y="6069013"/>
          <p14:tracePt t="49356" x="10401300" y="6069013"/>
          <p14:tracePt t="49416" x="10414000" y="6069013"/>
          <p14:tracePt t="49427" x="10426700" y="6069013"/>
          <p14:tracePt t="49453" x="10439400" y="6069013"/>
          <p14:tracePt t="49464" x="10452100" y="6069013"/>
          <p14:tracePt t="49477" x="10477500" y="6069013"/>
          <p14:tracePt t="49488" x="10502900" y="6056313"/>
          <p14:tracePt t="49502" x="10526713" y="6056313"/>
          <p14:tracePt t="49515" x="10577513" y="6045200"/>
          <p14:tracePt t="49533" x="10664825" y="6032500"/>
          <p14:tracePt t="49549" x="10802938" y="6032500"/>
          <p14:tracePt t="49567" x="10877550" y="6032500"/>
          <p14:tracePt t="49582" x="10928350" y="6032500"/>
          <p14:tracePt t="49584" x="10964863" y="6032500"/>
          <p14:tracePt t="49599" x="11015663" y="6032500"/>
          <p14:tracePt t="49616" x="11064875" y="6019800"/>
          <p14:tracePt t="49634" x="11128375" y="6019800"/>
          <p14:tracePt t="49650" x="11153775" y="6019800"/>
          <p14:tracePt t="49670" x="11164888" y="6019800"/>
          <p14:tracePt t="49693" x="11177588" y="6019800"/>
          <p14:tracePt t="49707" x="11190288" y="6019800"/>
          <p14:tracePt t="50325" x="11202988" y="6019800"/>
          <p14:tracePt t="50339" x="11202988" y="6032500"/>
          <p14:tracePt t="50350" x="11215688" y="6045200"/>
          <p14:tracePt t="50362" x="11215688" y="6056313"/>
          <p14:tracePt t="50374" x="11215688" y="6069013"/>
          <p14:tracePt t="50397" x="11215688" y="6081713"/>
          <p14:tracePt t="50605" x="11202988" y="6107113"/>
          <p14:tracePt t="50616" x="11041063" y="6194425"/>
          <p14:tracePt t="50628" x="10802938" y="6281738"/>
          <p14:tracePt t="50896" x="10802938" y="6294438"/>
          <p14:tracePt t="50947" x="10802938" y="6307138"/>
          <p14:tracePt t="50968" x="10802938" y="6319838"/>
          <p14:tracePt t="51005" x="10802938" y="6332538"/>
          <p14:tracePt t="51029" x="10802938" y="6345238"/>
          <p14:tracePt t="51054" x="10802938" y="6357938"/>
          <p14:tracePt t="51065" x="10790238" y="6370638"/>
          <p14:tracePt t="51078" x="10790238" y="6381750"/>
          <p14:tracePt t="51089" x="10777538" y="6394450"/>
          <p14:tracePt t="51106" x="10777538" y="6407150"/>
          <p14:tracePt t="51121" x="10777538" y="6419850"/>
          <p14:tracePt t="51140" x="10764838" y="6445250"/>
          <p14:tracePt t="51154" x="10752138" y="6445250"/>
          <p14:tracePt t="51173" x="10752138" y="6457950"/>
          <p14:tracePt t="51177" x="10739438" y="6470650"/>
          <p14:tracePt t="51187" x="10739438" y="6483350"/>
          <p14:tracePt t="51206" x="10739438" y="6494463"/>
          <p14:tracePt t="51223" x="10715625" y="6532563"/>
          <p14:tracePt t="51247" x="10702925" y="6545263"/>
          <p14:tracePt t="51260" x="10702925" y="6557963"/>
          <p14:tracePt t="51275" x="10702925" y="6570663"/>
          <p14:tracePt t="51288" x="10690225" y="6570663"/>
          <p14:tracePt t="51306" x="10690225" y="6583363"/>
          <p14:tracePt t="51576" x="10702925" y="6583363"/>
          <p14:tracePt t="51599" x="10715625" y="6594475"/>
          <p14:tracePt t="51623" x="10726738" y="6594475"/>
          <p14:tracePt t="51635" x="10739438" y="6594475"/>
          <p14:tracePt t="51696" x="10752138" y="6594475"/>
          <p14:tracePt t="51709" x="10752138" y="6607175"/>
          <p14:tracePt t="51721" x="10764838" y="6607175"/>
          <p14:tracePt t="51745" x="10790238" y="6607175"/>
          <p14:tracePt t="51757" x="10790238" y="6619875"/>
          <p14:tracePt t="51769" x="10802938" y="6619875"/>
          <p14:tracePt t="51781" x="10815638" y="6619875"/>
          <p14:tracePt t="51792" x="10828338" y="6619875"/>
          <p14:tracePt t="51809" x="10839450" y="6619875"/>
          <p14:tracePt t="51823" x="10852150" y="6619875"/>
          <p14:tracePt t="51841" x="10890250" y="6619875"/>
          <p14:tracePt t="51856" x="10902950" y="6619875"/>
          <p14:tracePt t="51879" x="10915650" y="6619875"/>
          <p14:tracePt t="51890" x="10928350" y="6619875"/>
          <p14:tracePt t="52181" x="10928350" y="6607175"/>
          <p14:tracePt t="52192" x="10939463" y="6594475"/>
          <p14:tracePt t="52209" x="10939463" y="6583363"/>
          <p14:tracePt t="52218" x="10964863" y="6570663"/>
          <p14:tracePt t="52231" x="10977563" y="6557963"/>
          <p14:tracePt t="52243" x="11015663" y="6519863"/>
          <p14:tracePt t="52257" x="11064875" y="6494463"/>
          <p14:tracePt t="52275" x="11128375" y="6457950"/>
          <p14:tracePt t="52291" x="11228388" y="6370638"/>
          <p14:tracePt t="52308" x="11277600" y="6345238"/>
          <p14:tracePt t="52324" x="11315700" y="6319838"/>
          <p14:tracePt t="52326" x="11353800" y="6281738"/>
          <p14:tracePt t="52342" x="11390313" y="6281738"/>
          <p14:tracePt t="52358" x="11403013" y="6257925"/>
          <p14:tracePt t="52375" x="11415713" y="6257925"/>
          <p14:tracePt t="52497" x="11415713" y="6245225"/>
          <p14:tracePt t="52885" x="11403013" y="6245225"/>
          <p14:tracePt t="52910" x="11403013" y="6269038"/>
          <p14:tracePt t="52921" x="11390313" y="6269038"/>
          <p14:tracePt t="52933" x="11377613" y="6281738"/>
          <p14:tracePt t="52945" x="11366500" y="6294438"/>
          <p14:tracePt t="52960" x="11353800" y="6319838"/>
          <p14:tracePt t="52977" x="11328400" y="6332538"/>
          <p14:tracePt t="52993" x="11290300" y="6357938"/>
          <p14:tracePt t="53010" x="11277600" y="6370638"/>
          <p14:tracePt t="53026" x="11241088" y="6381750"/>
          <p14:tracePt t="53045" x="11215688" y="6394450"/>
          <p14:tracePt t="53059" x="11202988" y="6407150"/>
          <p14:tracePt t="53078" x="11190288" y="6407150"/>
          <p14:tracePt t="53103" x="11177588" y="6407150"/>
          <p14:tracePt t="53673" x="11164888" y="6407150"/>
          <p14:tracePt t="53685" x="11153775" y="6407150"/>
          <p14:tracePt t="53696" x="11128375" y="6407150"/>
          <p14:tracePt t="53712" x="11102975" y="6407150"/>
          <p14:tracePt t="53728" x="11077575" y="6407150"/>
          <p14:tracePt t="53747" x="11052175" y="6407150"/>
          <p14:tracePt t="53762" x="11028363" y="6407150"/>
          <p14:tracePt t="53785" x="11015663" y="6407150"/>
          <p14:tracePt t="53796" x="10990263" y="6407150"/>
          <p14:tracePt t="53819" x="10977563" y="6394450"/>
          <p14:tracePt t="53830" x="10964863" y="6394450"/>
          <p14:tracePt t="53880" x="10964863" y="6381750"/>
          <p14:tracePt t="54000" x="10977563" y="6381750"/>
          <p14:tracePt t="54015" x="10990263" y="6370638"/>
          <p14:tracePt t="54024" x="11015663" y="6357938"/>
          <p14:tracePt t="54037" x="11052175" y="6357938"/>
          <p14:tracePt t="54049" x="11102975" y="6345238"/>
          <p14:tracePt t="54062" x="11153775" y="6345238"/>
          <p14:tracePt t="54080" x="11190288" y="6345238"/>
          <p14:tracePt t="54096" x="11228388" y="6345238"/>
          <p14:tracePt t="54098" x="11253788" y="6345238"/>
          <p14:tracePt t="54113" x="11266488" y="6345238"/>
          <p14:tracePt t="54129" x="11277600" y="6345238"/>
          <p14:tracePt t="54437" x="11266488" y="6345238"/>
          <p14:tracePt t="54449" x="11228388" y="6345238"/>
          <p14:tracePt t="54461" x="11177588" y="6345238"/>
          <p14:tracePt t="54473" x="11153775" y="6345238"/>
          <p14:tracePt t="54487" x="11128375" y="6345238"/>
          <p14:tracePt t="54498" x="11102975" y="6345238"/>
          <p14:tracePt t="54523" x="11090275" y="6345238"/>
          <p14:tracePt t="54644" x="11128375" y="6345238"/>
          <p14:tracePt t="54656" x="11177588" y="6345238"/>
          <p14:tracePt t="54669" x="11228388" y="6345238"/>
          <p14:tracePt t="54682" x="11277600" y="6345238"/>
          <p14:tracePt t="54697" x="11303000" y="6345238"/>
          <p14:tracePt t="54716" x="11328400" y="6357938"/>
          <p14:tracePt t="54722" x="11341100" y="6357938"/>
          <p14:tracePt t="54730" x="11353800" y="6357938"/>
          <p14:tracePt t="54995" x="11366500" y="6370638"/>
          <p14:tracePt t="55008" x="11377613" y="6370638"/>
          <p14:tracePt t="55019" x="11390313" y="6381750"/>
          <p14:tracePt t="55032" x="11403013" y="6394450"/>
          <p14:tracePt t="55057" x="11428413" y="6394450"/>
          <p14:tracePt t="55068" x="11428413" y="6407150"/>
          <p14:tracePt t="55082" x="11441113" y="6407150"/>
          <p14:tracePt t="55099" x="11441113" y="6419850"/>
          <p14:tracePt t="55117" x="11453813" y="6419850"/>
          <p14:tracePt t="55132" x="11453813" y="6432550"/>
          <p14:tracePt t="55149" x="11466513" y="6432550"/>
          <p14:tracePt t="55166" x="11479213" y="6445250"/>
          <p14:tracePt t="55190" x="11479213" y="6457950"/>
          <p14:tracePt t="55215" x="11490325" y="6457950"/>
          <p14:tracePt t="55250" x="11490325" y="6470650"/>
          <p14:tracePt t="55518" x="11479213" y="6470650"/>
          <p14:tracePt t="55566" x="11466513" y="6470650"/>
          <p14:tracePt t="55759" x="11453813" y="6470650"/>
          <p14:tracePt t="55785" x="11441113" y="6470650"/>
          <p14:tracePt t="55795" x="11415713" y="6470650"/>
          <p14:tracePt t="55808" x="11403013" y="6470650"/>
          <p14:tracePt t="55821" x="11366500" y="6470650"/>
          <p14:tracePt t="55833" x="11328400" y="6483350"/>
          <p14:tracePt t="55851" x="11241088" y="6483350"/>
          <p14:tracePt t="55867" x="11128375" y="6494463"/>
          <p14:tracePt t="55884" x="10902950" y="6494463"/>
          <p14:tracePt t="55900" x="10777538" y="6494463"/>
          <p14:tracePt t="55919" x="10490200" y="6494463"/>
          <p14:tracePt t="55933" x="10364788" y="6494463"/>
          <p14:tracePt t="55952" x="10213975" y="6494463"/>
          <p14:tracePt t="55955" x="10064750" y="6494463"/>
          <p14:tracePt t="55968" x="9939338" y="6483350"/>
          <p14:tracePt t="55985" x="9852025" y="6457950"/>
          <p14:tracePt t="56001" x="9775825" y="6432550"/>
          <p14:tracePt t="56003" x="9726613" y="6394450"/>
          <p14:tracePt t="56020" x="9688513" y="6370638"/>
          <p14:tracePt t="56033" x="9675813" y="6357938"/>
          <p14:tracePt t="56051" x="9663113" y="6307138"/>
          <p14:tracePt t="56281" x="9537700" y="6269038"/>
          <p14:tracePt t="56293" x="9124950" y="6094413"/>
          <p14:tracePt t="56305" x="8399463" y="5732463"/>
          <p14:tracePt t="56320" x="7697788" y="5318125"/>
          <p14:tracePt t="56334" x="6921500" y="4868863"/>
          <p14:tracePt t="56352" x="6208713" y="4367213"/>
          <p14:tracePt t="56368" x="4945063" y="3378200"/>
          <p14:tracePt t="56386" x="4418013" y="2903538"/>
          <p14:tracePt t="56401" x="3305175" y="1689100"/>
          <p14:tracePt t="56418" x="2741613" y="876300"/>
          <p14:tracePt t="56435" x="2290763" y="200025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383459" y="1685495"/>
            <a:ext cx="11371006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309620" y="555752"/>
            <a:ext cx="5699760" cy="754694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marL="514350" indent="-514350" algn="ctr">
              <a:buFont typeface="+mj-lt"/>
              <a:buAutoNum type="arabicPeriod" startAt="4"/>
            </a:pPr>
            <a:r>
              <a:rPr sz="3200" b="1" dirty="0">
                <a:solidFill>
                  <a:srgbClr val="ED7D31"/>
                </a:solidFill>
                <a:latin typeface="Alexandria"/>
              </a:rPr>
              <a:t>Radiology Workflow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80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lang="en-US" sz="4400" b="1" dirty="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04</a:t>
            </a:r>
            <a:endParaRPr sz="4400" b="1" dirty="0">
              <a:solidFill>
                <a:srgbClr val="FFFFFF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840652" y="1759237"/>
            <a:ext cx="10510695" cy="4227107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Ø"/>
            </a:pPr>
            <a:r>
              <a:rPr sz="2400" dirty="0">
                <a:latin typeface="Alexandria"/>
              </a:rPr>
              <a:t>The clinician places an imaging order.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Ø"/>
            </a:pPr>
            <a:r>
              <a:rPr sz="2400" dirty="0">
                <a:latin typeface="Alexandria"/>
              </a:rPr>
              <a:t>The radiology system schedules staff, room, and equipment.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Ø"/>
            </a:pPr>
            <a:r>
              <a:rPr sz="2400" dirty="0">
                <a:latin typeface="Alexandria"/>
              </a:rPr>
              <a:t>The imaging device produces the images.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Ø"/>
            </a:pPr>
            <a:r>
              <a:rPr sz="2400" dirty="0">
                <a:latin typeface="Alexandria"/>
              </a:rPr>
              <a:t>Images are stored in a </a:t>
            </a:r>
            <a:r>
              <a:rPr lang="en-US" sz="2400" dirty="0">
                <a:latin typeface="Alexandria"/>
              </a:rPr>
              <a:t>Picture Archiving and Communication System </a:t>
            </a:r>
            <a:r>
              <a:rPr lang="en-US" sz="2400" b="1" dirty="0">
                <a:latin typeface="Alexandria"/>
              </a:rPr>
              <a:t>(</a:t>
            </a:r>
            <a:r>
              <a:rPr sz="2400" b="1" dirty="0">
                <a:latin typeface="Alexandria"/>
              </a:rPr>
              <a:t>PACS</a:t>
            </a:r>
            <a:r>
              <a:rPr lang="en-US" sz="2400" b="1" dirty="0">
                <a:latin typeface="Alexandria"/>
              </a:rPr>
              <a:t>)</a:t>
            </a:r>
            <a:r>
              <a:rPr sz="2400" dirty="0">
                <a:latin typeface="Alexandria"/>
              </a:rPr>
              <a:t>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Ø"/>
            </a:pPr>
            <a:r>
              <a:rPr sz="2400" dirty="0">
                <a:latin typeface="Alexandria"/>
              </a:rPr>
              <a:t>The radiologist reviews images and reports findings.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918"/>
    </mc:Choice>
    <mc:Fallback xmlns="">
      <p:transition spd="slow" advTm="209918"/>
    </mc:Fallback>
  </mc:AlternateContent>
  <p:extLst>
    <p:ext uri="{3A86A75C-4F4B-4683-9AE1-C65F6400EC91}">
      <p14:laserTraceLst xmlns:p14="http://schemas.microsoft.com/office/powerpoint/2010/main">
        <p14:tracePtLst>
          <p14:tracePt t="157" x="3054350" y="6457950"/>
          <p14:tracePt t="169" x="3079750" y="6445250"/>
          <p14:tracePt t="185" x="3092450" y="6432550"/>
          <p14:tracePt t="200" x="3154363" y="6394450"/>
          <p14:tracePt t="219" x="3205163" y="6381750"/>
          <p14:tracePt t="233" x="3341688" y="6357938"/>
          <p14:tracePt t="251" x="3405188" y="6345238"/>
          <p14:tracePt t="267" x="3479800" y="6345238"/>
          <p14:tracePt t="284" x="3679825" y="6345238"/>
          <p14:tracePt t="301" x="3767138" y="6345238"/>
          <p14:tracePt t="319" x="3930650" y="6345238"/>
          <p14:tracePt t="334" x="4043363" y="6345238"/>
          <p14:tracePt t="352" x="4143375" y="6345238"/>
          <p14:tracePt t="354" x="4230688" y="6345238"/>
          <p14:tracePt t="367" x="4305300" y="6345238"/>
          <p14:tracePt t="386" x="4356100" y="6345238"/>
          <p14:tracePt t="401" x="4406900" y="6345238"/>
          <p14:tracePt t="418" x="4556125" y="6345238"/>
          <p14:tracePt t="434" x="4643438" y="6345238"/>
          <p14:tracePt t="453" x="4756150" y="6345238"/>
          <p14:tracePt t="469" x="4832350" y="6357938"/>
          <p14:tracePt t="489" x="4945063" y="6370638"/>
          <p14:tracePt t="502" x="4956175" y="6370638"/>
          <p14:tracePt t="792" x="4981575" y="6370638"/>
          <p14:tracePt t="804" x="5019675" y="6370638"/>
          <p14:tracePt t="816" x="5057775" y="6370638"/>
          <p14:tracePt t="828" x="5094288" y="6370638"/>
          <p14:tracePt t="839" x="5157788" y="6370638"/>
          <p14:tracePt t="854" x="5245100" y="6370638"/>
          <p14:tracePt t="868" x="5345113" y="6370638"/>
          <p14:tracePt t="887" x="5445125" y="6357938"/>
          <p14:tracePt t="889" x="5570538" y="6357938"/>
          <p14:tracePt t="902" x="5683250" y="6357938"/>
          <p14:tracePt t="920" x="5795963" y="6357938"/>
          <p14:tracePt t="936" x="5970588" y="6357938"/>
          <p14:tracePt t="952" x="6021388" y="6357938"/>
          <p14:tracePt t="969" x="6108700" y="6357938"/>
          <p14:tracePt t="987" x="6183313" y="6357938"/>
          <p14:tracePt t="988" x="6270625" y="6357938"/>
          <p14:tracePt t="1002" x="6346825" y="6357938"/>
          <p14:tracePt t="1021" x="6446838" y="6357938"/>
          <p14:tracePt t="1036" x="6483350" y="6357938"/>
          <p14:tracePt t="1054" x="6496050" y="6357938"/>
          <p14:tracePt t="1217" x="6508750" y="6357938"/>
          <p14:tracePt t="1241" x="6534150" y="6357938"/>
          <p14:tracePt t="1254" x="6572250" y="6357938"/>
          <p14:tracePt t="1266" x="6596063" y="6357938"/>
          <p14:tracePt t="1278" x="6621463" y="6357938"/>
          <p14:tracePt t="1290" x="6672263" y="6357938"/>
          <p14:tracePt t="1303" x="6721475" y="6357938"/>
          <p14:tracePt t="1321" x="6808788" y="6357938"/>
          <p14:tracePt t="1338" x="7010400" y="6357938"/>
          <p14:tracePt t="1355" x="7110413" y="6357938"/>
          <p14:tracePt t="1370" x="7259638" y="6357938"/>
          <p14:tracePt t="1389" x="7510463" y="6357938"/>
          <p14:tracePt t="1404" x="7635875" y="6357938"/>
          <p14:tracePt t="1423" x="7999413" y="6332538"/>
          <p14:tracePt t="1437" x="8174038" y="6319838"/>
          <p14:tracePt t="1455" x="8374063" y="6319838"/>
          <p14:tracePt t="1471" x="8674100" y="6319838"/>
          <p14:tracePt t="1488" x="8737600" y="6319838"/>
          <p14:tracePt t="1504" x="8750300" y="6319838"/>
          <p14:tracePt t="1678" x="8763000" y="6319838"/>
          <p14:tracePt t="1693" x="8774113" y="6319838"/>
          <p14:tracePt t="1702" x="8799513" y="6319838"/>
          <p14:tracePt t="1714" x="8837613" y="6319838"/>
          <p14:tracePt t="1727" x="8886825" y="6307138"/>
          <p14:tracePt t="1740" x="8937625" y="6307138"/>
          <p14:tracePt t="1757" x="9037638" y="6269038"/>
          <p14:tracePt t="1774" x="9288463" y="6207125"/>
          <p14:tracePt t="1790" x="9413875" y="6169025"/>
          <p14:tracePt t="1806" x="9588500" y="6107113"/>
          <p14:tracePt t="1828" x="9939338" y="5994400"/>
          <p14:tracePt t="1840" x="10101263" y="5907088"/>
          <p14:tracePt t="1856" x="10439400" y="5781675"/>
          <p14:tracePt t="1874" x="11052175" y="5530850"/>
          <p14:tracePt t="1892" x="11177588" y="5443538"/>
          <p14:tracePt t="1896" x="11241088" y="5368925"/>
          <p14:tracePt t="1907" x="11277600" y="5281613"/>
          <p14:tracePt t="1925" x="11290300" y="5230813"/>
          <p14:tracePt t="2102" x="11277600" y="5230813"/>
          <p14:tracePt t="2115" x="11215688" y="5218113"/>
          <p14:tracePt t="2128" x="11115675" y="5181600"/>
          <p14:tracePt t="2139" x="10964863" y="5105400"/>
          <p14:tracePt t="2163" x="10514013" y="4830763"/>
          <p14:tracePt t="2175" x="10301288" y="4692650"/>
          <p14:tracePt t="2191" x="10177463" y="4579938"/>
          <p14:tracePt t="2207" x="10039350" y="4467225"/>
          <p14:tracePt t="2226" x="9739313" y="4141788"/>
          <p14:tracePt t="2241" x="9588500" y="3967163"/>
          <p14:tracePt t="2258" x="9475788" y="3792538"/>
          <p14:tracePt t="2261" x="9401175" y="3679825"/>
          <p14:tracePt t="2274" x="9337675" y="3541713"/>
          <p14:tracePt t="2292" x="9288463" y="3441700"/>
          <p14:tracePt t="2296" x="9250363" y="3341688"/>
          <p14:tracePt t="2308" x="9224963" y="3254375"/>
          <p14:tracePt t="2324" x="9199563" y="3190875"/>
          <p14:tracePt t="2340" x="9175750" y="3128963"/>
          <p14:tracePt t="2360" x="9163050" y="3078163"/>
          <p14:tracePt t="2374" x="9163050" y="3054350"/>
          <p14:tracePt t="2392" x="9163050" y="3041650"/>
          <p14:tracePt t="2395" x="9163050" y="3028950"/>
          <p14:tracePt t="2407" x="9163050" y="3016250"/>
          <p14:tracePt t="2425" x="9163050" y="3003550"/>
          <p14:tracePt t="2442" x="9175750" y="2978150"/>
          <p14:tracePt t="2458" x="9175750" y="2952750"/>
          <p14:tracePt t="2474" x="9175750" y="2916238"/>
          <p14:tracePt t="2494" x="9199563" y="2865438"/>
          <p14:tracePt t="2507" x="9199563" y="2852738"/>
          <p14:tracePt t="2527" x="9237663" y="2790825"/>
          <p14:tracePt t="2541" x="9250363" y="2740025"/>
          <p14:tracePt t="2559" x="9288463" y="2665413"/>
          <p14:tracePt t="2830" x="9237663" y="2640013"/>
          <p14:tracePt t="2843" x="9199563" y="2627313"/>
          <p14:tracePt t="2855" x="9137650" y="2603500"/>
          <p14:tracePt t="2868" x="9063038" y="2578100"/>
          <p14:tracePt t="2878" x="8963025" y="2565400"/>
          <p14:tracePt t="2893" x="8824913" y="2552700"/>
          <p14:tracePt t="2909" x="8724900" y="2527300"/>
          <p14:tracePt t="2928" x="8512175" y="2503488"/>
          <p14:tracePt t="2943" x="8412163" y="2503488"/>
          <p14:tracePt t="2963" x="8299450" y="2478088"/>
          <p14:tracePt t="2966" x="8174038" y="2465388"/>
          <p14:tracePt t="2978" x="8061325" y="2452688"/>
          <p14:tracePt t="2994" x="7961313" y="2439988"/>
          <p14:tracePt t="3009" x="7835900" y="2427288"/>
          <p14:tracePt t="3011" x="7710488" y="2427288"/>
          <p14:tracePt t="3027" x="7597775" y="2414588"/>
          <p14:tracePt t="3042" x="7510463" y="2403475"/>
          <p14:tracePt t="3061" x="7410450" y="2365375"/>
          <p14:tracePt t="3075" x="7348538" y="2352675"/>
          <p14:tracePt t="3094" x="7323138" y="2352675"/>
          <p14:tracePt t="3098" x="7272338" y="2339975"/>
          <p14:tracePt t="3111" x="7235825" y="2314575"/>
          <p14:tracePt t="3128" x="7185025" y="2290763"/>
          <p14:tracePt t="3133" x="7134225" y="2290763"/>
          <p14:tracePt t="3145" x="7110413" y="2265363"/>
          <p14:tracePt t="3160" x="7085013" y="2252663"/>
          <p14:tracePt t="3176" x="7059613" y="2239963"/>
          <p14:tracePt t="3194" x="7046913" y="2227263"/>
          <p14:tracePt t="3210" x="7034213" y="2214563"/>
          <p14:tracePt t="3231" x="7034213" y="2201863"/>
          <p14:tracePt t="3245" x="7034213" y="2190750"/>
          <p14:tracePt t="3279" x="7059613" y="2190750"/>
          <p14:tracePt t="3291" x="7123113" y="2114550"/>
          <p14:tracePt t="3560" x="7097713" y="2101850"/>
          <p14:tracePt t="3570" x="7059613" y="2089150"/>
          <p14:tracePt t="3583" x="7021513" y="2089150"/>
          <p14:tracePt t="3596" x="6959600" y="2078038"/>
          <p14:tracePt t="3611" x="6884988" y="2052638"/>
          <p14:tracePt t="3628" x="6784975" y="2039938"/>
          <p14:tracePt t="3632" x="6708775" y="2014538"/>
          <p14:tracePt t="3645" x="6621463" y="1989138"/>
          <p14:tracePt t="3664" x="6559550" y="1965325"/>
          <p14:tracePt t="3679" x="6472238" y="1914525"/>
          <p14:tracePt t="3695" x="6421438" y="1889125"/>
          <p14:tracePt t="3711" x="6383338" y="1865313"/>
          <p14:tracePt t="3729" x="6308725" y="1814513"/>
          <p14:tracePt t="3745" x="6283325" y="1801813"/>
          <p14:tracePt t="3762" x="6259513" y="1776413"/>
          <p14:tracePt t="3765" x="6259513" y="1752600"/>
          <p14:tracePt t="3778" x="6246813" y="1752600"/>
          <p14:tracePt t="3796" x="6246813" y="1739900"/>
          <p14:tracePt t="3800" x="6246813" y="1727200"/>
          <p14:tracePt t="3850" x="6270625" y="1727200"/>
          <p14:tracePt t="3864" x="6283325" y="1727200"/>
          <p14:tracePt t="3874" x="6296025" y="1714500"/>
          <p14:tracePt t="3886" x="6308725" y="1714500"/>
          <p14:tracePt t="3900" x="6346825" y="1701800"/>
          <p14:tracePt t="3911" x="6383338" y="1701800"/>
          <p14:tracePt t="3930" x="6408738" y="1689100"/>
          <p14:tracePt t="3939" x="6434138" y="1676400"/>
          <p14:tracePt t="3945" x="6472238" y="1676400"/>
          <p14:tracePt t="3965" x="6521450" y="1663700"/>
          <p14:tracePt t="3978" x="6584950" y="1652588"/>
          <p14:tracePt t="3997" x="6684963" y="1639888"/>
          <p14:tracePt t="4011" x="6721475" y="1627188"/>
          <p14:tracePt t="4029" x="6759575" y="1614488"/>
          <p14:tracePt t="4033" x="6821488" y="1589088"/>
          <p14:tracePt t="4044" x="6897688" y="1576388"/>
          <p14:tracePt t="4064" x="6959600" y="1576388"/>
          <p14:tracePt t="4067" x="7021513" y="1563688"/>
          <p14:tracePt t="4080" x="7072313" y="1552575"/>
          <p14:tracePt t="4095" x="7110413" y="1552575"/>
          <p14:tracePt t="4112" x="7146925" y="1539875"/>
          <p14:tracePt t="4131" x="7223125" y="1514475"/>
          <p14:tracePt t="4145" x="7235825" y="1514475"/>
          <p14:tracePt t="4165" x="7259638" y="1514475"/>
          <p14:tracePt t="4395" x="7272338" y="1514475"/>
          <p14:tracePt t="4433" x="7285038" y="1514475"/>
          <p14:tracePt t="4444" x="7297738" y="1514475"/>
          <p14:tracePt t="4456" x="7310438" y="1514475"/>
          <p14:tracePt t="4469" x="7348538" y="1501775"/>
          <p14:tracePt t="4481" x="7372350" y="1501775"/>
          <p14:tracePt t="4497" x="7397750" y="1501775"/>
          <p14:tracePt t="4514" x="7423150" y="1501775"/>
          <p14:tracePt t="4516" x="7448550" y="1501775"/>
          <p14:tracePt t="4530" x="7472363" y="1501775"/>
          <p14:tracePt t="4546" x="7510463" y="1501775"/>
          <p14:tracePt t="4567" x="7585075" y="1501775"/>
          <p14:tracePt t="4580" x="7610475" y="1501775"/>
          <p14:tracePt t="4597" x="7648575" y="1501775"/>
          <p14:tracePt t="4615" x="7685088" y="1501775"/>
          <p14:tracePt t="4632" x="7710488" y="1501775"/>
          <p14:tracePt t="4646" x="7723188" y="1501775"/>
          <p14:tracePt t="4664" x="7748588" y="1501775"/>
          <p14:tracePt t="4680" x="7761288" y="1501775"/>
          <p14:tracePt t="5269" x="7773988" y="1501775"/>
          <p14:tracePt t="5293" x="7797800" y="1501775"/>
          <p14:tracePt t="5305" x="7797800" y="1514475"/>
          <p14:tracePt t="5316" x="7823200" y="1527175"/>
          <p14:tracePt t="5330" x="7835900" y="1527175"/>
          <p14:tracePt t="5343" x="7848600" y="1539875"/>
          <p14:tracePt t="5353" x="7874000" y="1552575"/>
          <p14:tracePt t="5366" x="7897813" y="1552575"/>
          <p14:tracePt t="5381" x="7923213" y="1576388"/>
          <p14:tracePt t="5398" x="7948613" y="1589088"/>
          <p14:tracePt t="5414" x="8010525" y="1627188"/>
          <p14:tracePt t="5432" x="8035925" y="1639888"/>
          <p14:tracePt t="5448" x="8048625" y="1652588"/>
          <p14:tracePt t="5467" x="8099425" y="1689100"/>
          <p14:tracePt t="5481" x="8110538" y="1701800"/>
          <p14:tracePt t="5500" x="8123238" y="1714500"/>
          <p14:tracePt t="5548" x="8123238" y="1727200"/>
          <p14:tracePt t="5598" x="8123238" y="1739900"/>
          <p14:tracePt t="5622" x="8123238" y="1765300"/>
          <p14:tracePt t="5645" x="8123238" y="1776413"/>
          <p14:tracePt t="5657" x="8123238" y="1801813"/>
          <p14:tracePt t="5672" x="8123238" y="1827213"/>
          <p14:tracePt t="5683" x="8123238" y="1839913"/>
          <p14:tracePt t="5701" x="8123238" y="1865313"/>
          <p14:tracePt t="5705" x="8123238" y="1876425"/>
          <p14:tracePt t="5717" x="8123238" y="1914525"/>
          <p14:tracePt t="5735" x="8123238" y="1939925"/>
          <p14:tracePt t="5750" x="8099425" y="1952625"/>
          <p14:tracePt t="5768" x="8074025" y="2001838"/>
          <p14:tracePt t="5783" x="8035925" y="2014538"/>
          <p14:tracePt t="5801" x="8010525" y="2039938"/>
          <p14:tracePt t="5805" x="7974013" y="2052638"/>
          <p14:tracePt t="5816" x="7935913" y="2065338"/>
          <p14:tracePt t="5834" x="7886700" y="2089150"/>
          <p14:tracePt t="5850" x="7810500" y="2114550"/>
          <p14:tracePt t="5867" x="7773988" y="2114550"/>
          <p14:tracePt t="5884" x="7748588" y="2127250"/>
          <p14:tracePt t="5902" x="7697788" y="2127250"/>
          <p14:tracePt t="5916" x="7673975" y="2127250"/>
          <p14:tracePt t="5934" x="7635875" y="2127250"/>
          <p14:tracePt t="5950" x="7623175" y="2127250"/>
          <p14:tracePt t="5974" x="7610475" y="2127250"/>
          <p14:tracePt t="6045" x="7610475" y="2114550"/>
          <p14:tracePt t="6058" x="7610475" y="2101850"/>
          <p14:tracePt t="6071" x="7610475" y="2089150"/>
          <p14:tracePt t="6652" x="7623175" y="2089150"/>
          <p14:tracePt t="6677" x="7648575" y="2089150"/>
          <p14:tracePt t="6701" x="7661275" y="2089150"/>
          <p14:tracePt t="6712" x="7673975" y="2089150"/>
          <p14:tracePt t="6725" x="7685088" y="2089150"/>
          <p14:tracePt t="6738" x="7697788" y="2089150"/>
          <p14:tracePt t="6762" x="7710488" y="2089150"/>
          <p14:tracePt t="6776" x="7723188" y="2089150"/>
          <p14:tracePt t="6797" x="7735888" y="2089150"/>
          <p14:tracePt t="6883" x="7748588" y="2089150"/>
          <p14:tracePt t="6942" x="7761288" y="2089150"/>
          <p14:tracePt t="6979" x="7785100" y="2089150"/>
          <p14:tracePt t="7005" x="7797800" y="2089150"/>
          <p14:tracePt t="7028" x="7810500" y="2089150"/>
          <p14:tracePt t="7042" x="7823200" y="2101850"/>
          <p14:tracePt t="7054" x="7835900" y="2101850"/>
          <p14:tracePt t="7064" x="7848600" y="2101850"/>
          <p14:tracePt t="7077" x="7861300" y="2114550"/>
          <p14:tracePt t="7102" x="7874000" y="2127250"/>
          <p14:tracePt t="7126" x="7886700" y="2127250"/>
          <p14:tracePt t="8132" x="7897813" y="2139950"/>
          <p14:tracePt t="8145" x="7910513" y="2139950"/>
          <p14:tracePt t="8157" x="7910513" y="2152650"/>
          <p14:tracePt t="8182" x="7923213" y="2165350"/>
          <p14:tracePt t="8206" x="7923213" y="2178050"/>
          <p14:tracePt t="8217" x="7935913" y="2178050"/>
          <p14:tracePt t="8229" x="7935913" y="2190750"/>
          <p14:tracePt t="8245" x="7935913" y="2201863"/>
          <p14:tracePt t="8257" x="7948613" y="2201863"/>
          <p14:tracePt t="8279" x="7948613" y="2214563"/>
          <p14:tracePt t="8375" x="7948613" y="2227263"/>
          <p14:tracePt t="8436" x="7948613" y="2239963"/>
          <p14:tracePt t="8460" x="7948613" y="2252663"/>
          <p14:tracePt t="8495" x="7948613" y="2265363"/>
          <p14:tracePt t="8533" x="7935913" y="2278063"/>
          <p14:tracePt t="8557" x="7923213" y="2290763"/>
          <p14:tracePt t="8581" x="7910513" y="2290763"/>
          <p14:tracePt t="8592" x="7897813" y="2303463"/>
          <p14:tracePt t="8606" x="7886700" y="2314575"/>
          <p14:tracePt t="8618" x="7886700" y="2327275"/>
          <p14:tracePt t="8630" x="7861300" y="2339975"/>
          <p14:tracePt t="8654" x="7835900" y="2352675"/>
          <p14:tracePt t="8666" x="7823200" y="2365375"/>
          <p14:tracePt t="8679" x="7810500" y="2378075"/>
          <p14:tracePt t="8692" x="7785100" y="2378075"/>
          <p14:tracePt t="8707" x="7773988" y="2390775"/>
          <p14:tracePt t="8724" x="7761288" y="2403475"/>
          <p14:tracePt t="8726" x="7735888" y="2403475"/>
          <p14:tracePt t="8741" x="7723188" y="2403475"/>
          <p14:tracePt t="8758" x="7710488" y="2403475"/>
          <p14:tracePt t="8776" x="7697788" y="2403475"/>
          <p14:tracePt t="8791" x="7685088" y="2403475"/>
          <p14:tracePt t="8809" x="7673975" y="2403475"/>
          <p14:tracePt t="8825" x="7661275" y="2403475"/>
          <p14:tracePt t="8849" x="7648575" y="2403475"/>
          <p14:tracePt t="10183" x="7648575" y="2414588"/>
          <p14:tracePt t="10196" x="7648575" y="2427288"/>
          <p14:tracePt t="10207" x="7648575" y="2439988"/>
          <p14:tracePt t="10231" x="7648575" y="2465388"/>
          <p14:tracePt t="10255" x="7648575" y="2478088"/>
          <p14:tracePt t="10268" x="7648575" y="2503488"/>
          <p14:tracePt t="10292" x="7635875" y="2516188"/>
          <p14:tracePt t="10304" x="7635875" y="2527300"/>
          <p14:tracePt t="10317" x="7635875" y="2540000"/>
          <p14:tracePt t="10354" x="7635875" y="2552700"/>
          <p14:tracePt t="12161" x="7648575" y="2552700"/>
          <p14:tracePt t="12173" x="7648575" y="2565400"/>
          <p14:tracePt t="12187" x="7661275" y="2565400"/>
          <p14:tracePt t="12222" x="7673975" y="2578100"/>
          <p14:tracePt t="12234" x="7685088" y="2578100"/>
          <p14:tracePt t="12246" x="7685088" y="2590800"/>
          <p14:tracePt t="12259" x="7697788" y="2590800"/>
          <p14:tracePt t="12283" x="7710488" y="2603500"/>
          <p14:tracePt t="12306" x="7723188" y="2616200"/>
          <p14:tracePt t="12319" x="7735888" y="2616200"/>
          <p14:tracePt t="12332" x="7761288" y="2627313"/>
          <p14:tracePt t="12341" x="7773988" y="2627313"/>
          <p14:tracePt t="12355" x="7785100" y="2627313"/>
          <p14:tracePt t="12368" x="7810500" y="2627313"/>
          <p14:tracePt t="12385" x="7835900" y="2627313"/>
          <p14:tracePt t="12401" x="7886700" y="2627313"/>
          <p14:tracePt t="12403" x="7948613" y="2627313"/>
          <p14:tracePt t="12418" x="7999413" y="2627313"/>
          <p14:tracePt t="12435" x="8035925" y="2627313"/>
          <p14:tracePt t="12454" x="8061325" y="2627313"/>
          <p14:tracePt t="12467" x="8074025" y="2627313"/>
          <p14:tracePt t="13957" x="8086725" y="2627313"/>
          <p14:tracePt t="13993" x="8099425" y="2627313"/>
          <p14:tracePt t="14016" x="8110538" y="2616200"/>
          <p14:tracePt t="14235" x="8123238" y="2616200"/>
          <p14:tracePt t="14272" x="8123238" y="2603500"/>
          <p14:tracePt t="14296" x="8135938" y="2603500"/>
          <p14:tracePt t="14321" x="8148638" y="2603500"/>
          <p14:tracePt t="14332" x="8161338" y="2590800"/>
          <p14:tracePt t="14345" x="8174038" y="2590800"/>
          <p14:tracePt t="14359" x="8186738" y="2578100"/>
          <p14:tracePt t="14372" x="8212138" y="2578100"/>
          <p14:tracePt t="14389" x="8235950" y="2578100"/>
          <p14:tracePt t="14393" x="8261350" y="2565400"/>
          <p14:tracePt t="14405" x="8299450" y="2565400"/>
          <p14:tracePt t="14424" x="8348663" y="2552700"/>
          <p14:tracePt t="14439" x="8399463" y="2552700"/>
          <p14:tracePt t="14440" x="8435975" y="2552700"/>
          <p14:tracePt t="14456" x="8461375" y="2552700"/>
          <p14:tracePt t="14472" x="8486775" y="2552700"/>
          <p14:tracePt t="14490" x="8512175" y="2552700"/>
          <p14:tracePt t="14505" x="8524875" y="2552700"/>
          <p14:tracePt t="15836" x="8499475" y="2565400"/>
          <p14:tracePt t="15849" x="8461375" y="2565400"/>
          <p14:tracePt t="15863" x="8399463" y="2578100"/>
          <p14:tracePt t="15872" x="8348663" y="2590800"/>
          <p14:tracePt t="15884" x="8261350" y="2603500"/>
          <p14:tracePt t="15898" x="8110538" y="2603500"/>
          <p14:tracePt t="15912" x="7961313" y="2616200"/>
          <p14:tracePt t="15930" x="7810500" y="2616200"/>
          <p14:tracePt t="15933" x="7648575" y="2627313"/>
          <p14:tracePt t="15945" x="7497763" y="2640013"/>
          <p14:tracePt t="15961" x="7359650" y="2640013"/>
          <p14:tracePt t="15976" x="7285038" y="2640013"/>
          <p14:tracePt t="15995" x="7172325" y="2640013"/>
          <p14:tracePt t="16009" x="7146925" y="2640013"/>
          <p14:tracePt t="16027" x="7134225" y="2640013"/>
          <p14:tracePt t="16043" x="7123113" y="2640013"/>
          <p14:tracePt t="16977" x="7134225" y="2640013"/>
          <p14:tracePt t="17001" x="7146925" y="2640013"/>
          <p14:tracePt t="17013" x="7146925" y="2627313"/>
          <p14:tracePt t="17026" x="7159625" y="2627313"/>
          <p14:tracePt t="17038" x="7172325" y="2616200"/>
          <p14:tracePt t="17050" x="7185025" y="2603500"/>
          <p14:tracePt t="17074" x="7197725" y="2590800"/>
          <p14:tracePt t="17086" x="7210425" y="2590800"/>
          <p14:tracePt t="17099" x="7223125" y="2590800"/>
          <p14:tracePt t="17113" x="7235825" y="2578100"/>
          <p14:tracePt t="17130" x="7246938" y="2578100"/>
          <p14:tracePt t="17147" x="7272338" y="2565400"/>
          <p14:tracePt t="17173" x="7285038" y="2565400"/>
          <p14:tracePt t="17183" x="7297738" y="2552700"/>
          <p14:tracePt t="17207" x="7310438" y="2552700"/>
          <p14:tracePt t="17234" x="7323138" y="2552700"/>
          <p14:tracePt t="17243" x="7335838" y="2552700"/>
          <p14:tracePt t="17255" x="7348538" y="2552700"/>
          <p14:tracePt t="17281" x="7359650" y="2552700"/>
          <p14:tracePt t="17293" x="7359650" y="2540000"/>
          <p14:tracePt t="17305" x="7372350" y="2540000"/>
          <p14:tracePt t="17330" x="7397750" y="2540000"/>
          <p14:tracePt t="17353" x="7410450" y="2540000"/>
          <p14:tracePt t="17366" x="7435850" y="2540000"/>
          <p14:tracePt t="17377" x="7448550" y="2540000"/>
          <p14:tracePt t="17390" x="7459663" y="2540000"/>
          <p14:tracePt t="17403" x="7485063" y="2540000"/>
          <p14:tracePt t="17414" x="7510463" y="2540000"/>
          <p14:tracePt t="17431" x="7523163" y="2540000"/>
          <p14:tracePt t="17447" x="7535863" y="2540000"/>
          <p14:tracePt t="17464" x="7548563" y="2540000"/>
          <p14:tracePt t="17510" x="7561263" y="2540000"/>
          <p14:tracePt t="17584" x="7572375" y="2540000"/>
          <p14:tracePt t="17607" x="7585075" y="2540000"/>
          <p14:tracePt t="17645" x="7597775" y="2540000"/>
          <p14:tracePt t="18469" x="7597775" y="2527300"/>
          <p14:tracePt t="18482" x="7610475" y="2516188"/>
          <p14:tracePt t="18506" x="7610475" y="2503488"/>
          <p14:tracePt t="18540" x="7610475" y="2490788"/>
          <p14:tracePt t="18553" x="7623175" y="2490788"/>
          <p14:tracePt t="18577" x="7635875" y="2478088"/>
          <p14:tracePt t="18590" x="7635875" y="2465388"/>
          <p14:tracePt t="18614" x="7648575" y="2465388"/>
          <p14:tracePt t="18626" x="7648575" y="2452688"/>
          <p14:tracePt t="18639" x="7661275" y="2452688"/>
          <p14:tracePt t="18674" x="7661275" y="2439988"/>
          <p14:tracePt t="18686" x="7673975" y="2439988"/>
          <p14:tracePt t="18723" x="7673975" y="2427288"/>
          <p14:tracePt t="18736" x="7685088" y="2427288"/>
          <p14:tracePt t="18759" x="7697788" y="2427288"/>
          <p14:tracePt t="18772" x="7697788" y="2414588"/>
          <p14:tracePt t="18820" x="7697788" y="2403475"/>
          <p14:tracePt t="18835" x="7710488" y="2403475"/>
          <p14:tracePt t="23249" x="7697788" y="2403475"/>
          <p14:tracePt t="23262" x="7685088" y="2403475"/>
          <p14:tracePt t="23273" x="7661275" y="2403475"/>
          <p14:tracePt t="23286" x="7635875" y="2427288"/>
          <p14:tracePt t="23297" x="7610475" y="2439988"/>
          <p14:tracePt t="23318" x="7561263" y="2465388"/>
          <p14:tracePt t="23328" x="7510463" y="2490788"/>
          <p14:tracePt t="23348" x="7410450" y="2552700"/>
          <p14:tracePt t="23361" x="7372350" y="2565400"/>
          <p14:tracePt t="23379" x="7335838" y="2578100"/>
          <p14:tracePt t="23395" x="7235825" y="2616200"/>
          <p14:tracePt t="23413" x="7197725" y="2616200"/>
          <p14:tracePt t="23428" x="7159625" y="2627313"/>
          <p14:tracePt t="23429" x="7134225" y="2640013"/>
          <p14:tracePt t="23447" x="7123113" y="2652713"/>
          <p14:tracePt t="23461" x="7097713" y="2652713"/>
          <p14:tracePt t="23479" x="7059613" y="2652713"/>
          <p14:tracePt t="23495" x="7046913" y="2652713"/>
          <p14:tracePt t="23513" x="7034213" y="2652713"/>
          <p14:tracePt t="23528" x="7021513" y="2652713"/>
          <p14:tracePt t="23546" x="7010400" y="2652713"/>
          <p14:tracePt t="23563" x="6997700" y="2652713"/>
          <p14:tracePt t="23581" x="6985000" y="2652713"/>
          <p14:tracePt t="28430" x="6997700" y="2665413"/>
          <p14:tracePt t="28454" x="7010400" y="2678113"/>
          <p14:tracePt t="28466" x="7021513" y="2678113"/>
          <p14:tracePt t="28477" x="7034213" y="2690813"/>
          <p14:tracePt t="28493" x="7059613" y="2690813"/>
          <p14:tracePt t="28509" x="7072313" y="2690813"/>
          <p14:tracePt t="28535" x="7134225" y="2716213"/>
          <p14:tracePt t="28543" x="7172325" y="2728913"/>
          <p14:tracePt t="28566" x="7246938" y="2740025"/>
          <p14:tracePt t="28577" x="7272338" y="2765425"/>
          <p14:tracePt t="28592" x="7297738" y="2765425"/>
          <p14:tracePt t="28607" x="7323138" y="2790825"/>
          <p14:tracePt t="28609" x="7348538" y="2803525"/>
          <p14:tracePt t="28625" x="7397750" y="2816225"/>
          <p14:tracePt t="28641" x="7423150" y="2840038"/>
          <p14:tracePt t="28660" x="7448550" y="2840038"/>
          <p14:tracePt t="28973" x="7459663" y="2840038"/>
          <p14:tracePt t="28999" x="7472363" y="2840038"/>
          <p14:tracePt t="29702" x="7485063" y="2840038"/>
          <p14:tracePt t="29725" x="7497763" y="2840038"/>
          <p14:tracePt t="29738" x="7510463" y="2840038"/>
          <p14:tracePt t="29764" x="7523163" y="2840038"/>
          <p14:tracePt t="29783" x="7535863" y="2840038"/>
          <p14:tracePt t="30126" x="7548563" y="2840038"/>
          <p14:tracePt t="30138" x="7561263" y="2840038"/>
          <p14:tracePt t="30162" x="7572375" y="2840038"/>
          <p14:tracePt t="30174" x="7572375" y="2828925"/>
          <p14:tracePt t="30200" x="7585075" y="2816225"/>
          <p14:tracePt t="30213" x="7597775" y="2803525"/>
          <p14:tracePt t="30223" x="7610475" y="2790825"/>
          <p14:tracePt t="30236" x="7610475" y="2778125"/>
          <p14:tracePt t="30248" x="7623175" y="2765425"/>
          <p14:tracePt t="30262" x="7635875" y="2752725"/>
          <p14:tracePt t="30278" x="7635875" y="2740025"/>
          <p14:tracePt t="30295" x="7648575" y="2728913"/>
          <p14:tracePt t="34142" x="7623175" y="2728913"/>
          <p14:tracePt t="34154" x="7610475" y="2728913"/>
          <p14:tracePt t="34168" x="7572375" y="2728913"/>
          <p14:tracePt t="34179" x="7535863" y="2728913"/>
          <p14:tracePt t="34194" x="7497763" y="2728913"/>
          <p14:tracePt t="34207" x="7459663" y="2728913"/>
          <p14:tracePt t="34225" x="7410450" y="2728913"/>
          <p14:tracePt t="34228" x="7359650" y="2740025"/>
          <p14:tracePt t="34242" x="7297738" y="2752725"/>
          <p14:tracePt t="34258" x="7259638" y="2765425"/>
          <p14:tracePt t="34275" x="7197725" y="2778125"/>
          <p14:tracePt t="34291" x="7172325" y="2790825"/>
          <p14:tracePt t="34309" x="7134225" y="2790825"/>
          <p14:tracePt t="34311" x="7123113" y="2790825"/>
          <p14:tracePt t="34327" x="7085013" y="2790825"/>
          <p14:tracePt t="34341" x="7059613" y="2790825"/>
          <p14:tracePt t="34359" x="7034213" y="2803525"/>
          <p14:tracePt t="34363" x="7021513" y="2803525"/>
          <p14:tracePt t="34376" x="7010400" y="2803525"/>
          <p14:tracePt t="34392" x="6997700" y="2803525"/>
          <p14:tracePt t="34408" x="6985000" y="2803525"/>
          <p14:tracePt t="34425" x="6972300" y="2803525"/>
          <p14:tracePt t="34442" x="6959600" y="2803525"/>
          <p14:tracePt t="34458" x="6946900" y="2803525"/>
          <p14:tracePt t="35355" x="6934200" y="2803525"/>
          <p14:tracePt t="35367" x="6910388" y="2803525"/>
          <p14:tracePt t="35380" x="6897688" y="2803525"/>
          <p14:tracePt t="35396" x="6872288" y="2803525"/>
          <p14:tracePt t="35411" x="6834188" y="2803525"/>
          <p14:tracePt t="35432" x="6759575" y="2803525"/>
          <p14:tracePt t="35444" x="6721475" y="2803525"/>
          <p14:tracePt t="35461" x="6684963" y="2803525"/>
          <p14:tracePt t="35465" x="6659563" y="2803525"/>
          <p14:tracePt t="35482" x="6634163" y="2803525"/>
          <p14:tracePt t="35495" x="6608763" y="2803525"/>
          <p14:tracePt t="35511" x="6584950" y="2803525"/>
          <p14:tracePt t="35513" x="6559550" y="2803525"/>
          <p14:tracePt t="35528" x="6534150" y="2803525"/>
          <p14:tracePt t="35544" x="6521450" y="2803525"/>
          <p14:tracePt t="35564" x="6483350" y="2803525"/>
          <p14:tracePt t="35577" x="6472238" y="2803525"/>
          <p14:tracePt t="35595" x="6459538" y="2803525"/>
          <p14:tracePt t="35612" x="6446838" y="2803525"/>
          <p14:tracePt t="35647" x="6434138" y="2803525"/>
          <p14:tracePt t="35672" x="6421438" y="2803525"/>
          <p14:tracePt t="35696" x="6421438" y="2790825"/>
          <p14:tracePt t="36302" x="6434138" y="2790825"/>
          <p14:tracePt t="36521" x="6446838" y="2790825"/>
          <p14:tracePt t="36654" x="6459538" y="2790825"/>
          <p14:tracePt t="36679" x="6472238" y="2790825"/>
          <p14:tracePt t="36691" x="6483350" y="2790825"/>
          <p14:tracePt t="36704" x="6508750" y="2790825"/>
          <p14:tracePt t="36715" x="6534150" y="2790825"/>
          <p14:tracePt t="36731" x="6546850" y="2790825"/>
          <p14:tracePt t="36747" x="6559550" y="2790825"/>
          <p14:tracePt t="36749" x="6584950" y="2790825"/>
          <p14:tracePt t="36774" x="6596063" y="2790825"/>
          <p14:tracePt t="36801" x="6608763" y="2790825"/>
          <p14:tracePt t="36813" x="6621463" y="2790825"/>
          <p14:tracePt t="36824" x="6634163" y="2790825"/>
          <p14:tracePt t="36848" x="6646863" y="2790825"/>
          <p14:tracePt t="36860" x="6659563" y="2790825"/>
          <p14:tracePt t="36873" x="6672263" y="2790825"/>
          <p14:tracePt t="36884" x="6684963" y="2790825"/>
          <p14:tracePt t="36898" x="6696075" y="2790825"/>
          <p14:tracePt t="36922" x="6708775" y="2790825"/>
          <p14:tracePt t="36935" x="6721475" y="2790825"/>
          <p14:tracePt t="36946" x="6734175" y="2790825"/>
          <p14:tracePt t="36968" x="6746875" y="2790825"/>
          <p14:tracePt t="36969" x="6759575" y="2790825"/>
          <p14:tracePt t="36982" x="6784975" y="2790825"/>
          <p14:tracePt t="36997" x="6808788" y="2790825"/>
          <p14:tracePt t="37016" x="6834188" y="2790825"/>
          <p14:tracePt t="37042" x="6846888" y="2790825"/>
          <p14:tracePt t="37054" x="6859588" y="2790825"/>
          <p14:tracePt t="37067" x="6872288" y="2790825"/>
          <p14:tracePt t="37090" x="6884988" y="2790825"/>
          <p14:tracePt t="37103" x="6897688" y="2790825"/>
          <p14:tracePt t="37114" x="6910388" y="2790825"/>
          <p14:tracePt t="37132" x="6921500" y="2790825"/>
          <p14:tracePt t="37147" x="6946900" y="2790825"/>
          <p14:tracePt t="37149" x="6959600" y="2790825"/>
          <p14:tracePt t="37165" x="6985000" y="2778125"/>
          <p14:tracePt t="37181" x="7010400" y="2778125"/>
          <p14:tracePt t="37200" x="7034213" y="2778125"/>
          <p14:tracePt t="37214" x="7046913" y="2765425"/>
          <p14:tracePt t="37232" x="7059613" y="2765425"/>
          <p14:tracePt t="37248" x="7097713" y="2765425"/>
          <p14:tracePt t="37272" x="7110413" y="2765425"/>
          <p14:tracePt t="37297" x="7134225" y="2765425"/>
          <p14:tracePt t="37321" x="7146925" y="2765425"/>
          <p14:tracePt t="37334" x="7172325" y="2752725"/>
          <p14:tracePt t="37345" x="7185025" y="2752725"/>
          <p14:tracePt t="37356" x="7197725" y="2752725"/>
          <p14:tracePt t="37370" x="7210425" y="2752725"/>
          <p14:tracePt t="37381" x="7223125" y="2752725"/>
          <p14:tracePt t="39988" x="7210425" y="2752725"/>
          <p14:tracePt t="40025" x="7197725" y="2752725"/>
          <p14:tracePt t="40061" x="7185025" y="2752725"/>
          <p14:tracePt t="40075" x="7172325" y="2752725"/>
          <p14:tracePt t="40085" x="7159625" y="2752725"/>
          <p14:tracePt t="40111" x="7134225" y="2752725"/>
          <p14:tracePt t="40123" x="7134225" y="2765425"/>
          <p14:tracePt t="40135" x="7123113" y="2765425"/>
          <p14:tracePt t="40148" x="7085013" y="2778125"/>
          <p14:tracePt t="40160" x="7059613" y="2790825"/>
          <p14:tracePt t="40171" x="7034213" y="2803525"/>
          <p14:tracePt t="40188" x="6997700" y="2840038"/>
          <p14:tracePt t="40205" x="6946900" y="2865438"/>
          <p14:tracePt t="40208" x="6910388" y="2903538"/>
          <p14:tracePt t="40221" x="6859588" y="2928938"/>
          <p14:tracePt t="40239" x="6821488" y="2952750"/>
          <p14:tracePt t="40254" x="6797675" y="2978150"/>
          <p14:tracePt t="40271" x="6746875" y="3003550"/>
          <p14:tracePt t="40292" x="6734175" y="3003550"/>
          <p14:tracePt t="40534" x="6721475" y="3016250"/>
          <p14:tracePt t="40547" x="6659563" y="3028950"/>
          <p14:tracePt t="40559" x="6572250" y="3054350"/>
          <p14:tracePt t="40570" x="6446838" y="3078163"/>
          <p14:tracePt t="40582" x="6259513" y="3128963"/>
          <p14:tracePt t="40595" x="6045200" y="3203575"/>
          <p14:tracePt t="40606" x="5845175" y="3254375"/>
          <p14:tracePt t="40622" x="5595938" y="3341688"/>
          <p14:tracePt t="40640" x="5357813" y="3390900"/>
          <p14:tracePt t="40656" x="5019675" y="3479800"/>
          <p14:tracePt t="40673" x="4856163" y="3503613"/>
          <p14:tracePt t="40689" x="4706938" y="3529013"/>
          <p14:tracePt t="40707" x="4494213" y="3567113"/>
          <p14:tracePt t="40722" x="4430713" y="3567113"/>
          <p14:tracePt t="40741" x="4343400" y="3567113"/>
          <p14:tracePt t="40756" x="4305300" y="3567113"/>
          <p14:tracePt t="40774" x="4294188" y="3567113"/>
          <p14:tracePt t="40789" x="4268788" y="3567113"/>
          <p14:tracePt t="41019" x="4256088" y="3567113"/>
          <p14:tracePt t="41032" x="4230688" y="3567113"/>
          <p14:tracePt t="41044" x="4192588" y="3579813"/>
          <p14:tracePt t="41056" x="4117975" y="3590925"/>
          <p14:tracePt t="41068" x="4017963" y="3616325"/>
          <p14:tracePt t="41081" x="3867150" y="3654425"/>
          <p14:tracePt t="41092" x="3730625" y="3703638"/>
          <p14:tracePt t="41107" x="3579813" y="3754438"/>
          <p14:tracePt t="41123" x="3405188" y="3803650"/>
          <p14:tracePt t="41142" x="3128963" y="3841750"/>
          <p14:tracePt t="41157" x="3041650" y="3867150"/>
          <p14:tracePt t="41175" x="2979738" y="3867150"/>
          <p14:tracePt t="41191" x="2890838" y="3867150"/>
          <p14:tracePt t="41207" x="2854325" y="3867150"/>
          <p14:tracePt t="41224" x="2828925" y="3867150"/>
          <p14:tracePt t="41242" x="2778125" y="3867150"/>
          <p14:tracePt t="41263" x="2754313" y="3854450"/>
          <p14:tracePt t="41299" x="2741613" y="3854450"/>
          <p14:tracePt t="41385" x="2728913" y="3854450"/>
          <p14:tracePt t="41422" x="2716213" y="3841750"/>
          <p14:tracePt t="41434" x="2703513" y="3841750"/>
          <p14:tracePt t="41470" x="2690813" y="3841750"/>
          <p14:tracePt t="41494" x="2678113" y="3829050"/>
          <p14:tracePt t="41544" x="2667000" y="3829050"/>
          <p14:tracePt t="41591" x="2667000" y="3816350"/>
          <p14:tracePt t="41737" x="2667000" y="3803650"/>
          <p14:tracePt t="41967" x="2678113" y="3803650"/>
          <p14:tracePt t="42016" x="2690813" y="3803650"/>
          <p14:tracePt t="42052" x="2703513" y="3803650"/>
          <p14:tracePt t="42064" x="2716213" y="3803650"/>
          <p14:tracePt t="42077" x="2716213" y="3792538"/>
          <p14:tracePt t="42088" x="2728913" y="3792538"/>
          <p14:tracePt t="42101" x="2741613" y="3792538"/>
          <p14:tracePt t="42113" x="2754313" y="3792538"/>
          <p14:tracePt t="42128" x="2767013" y="3792538"/>
          <p14:tracePt t="42148" x="2778125" y="3779838"/>
          <p14:tracePt t="42151" x="2790825" y="3779838"/>
          <p14:tracePt t="42173" x="2803525" y="3779838"/>
          <p14:tracePt t="42187" x="2816225" y="3779838"/>
          <p14:tracePt t="42211" x="2841625" y="3779838"/>
          <p14:tracePt t="42222" x="2854325" y="3779838"/>
          <p14:tracePt t="42235" x="2867025" y="3779838"/>
          <p14:tracePt t="42248" x="2890838" y="3779838"/>
          <p14:tracePt t="42261" x="2916238" y="3779838"/>
          <p14:tracePt t="42279" x="2941638" y="3779838"/>
          <p14:tracePt t="42283" x="2954338" y="3779838"/>
          <p14:tracePt t="42295" x="2967038" y="3779838"/>
          <p14:tracePt t="42312" x="2992438" y="3779838"/>
          <p14:tracePt t="42330" x="3003550" y="3779838"/>
          <p14:tracePt t="42355" x="3016250" y="3779838"/>
          <p14:tracePt t="42391" x="3028950" y="3779838"/>
          <p14:tracePt t="42417" x="3041650" y="3779838"/>
          <p14:tracePt t="42708" x="3054350" y="3779838"/>
          <p14:tracePt t="42720" x="3079750" y="3779838"/>
          <p14:tracePt t="42732" x="3103563" y="3779838"/>
          <p14:tracePt t="42748" x="3141663" y="3779838"/>
          <p14:tracePt t="42763" x="3179763" y="3767138"/>
          <p14:tracePt t="42782" x="3241675" y="3767138"/>
          <p14:tracePt t="42796" x="3267075" y="3767138"/>
          <p14:tracePt t="42816" x="3317875" y="3754438"/>
          <p14:tracePt t="42830" x="3341688" y="3754438"/>
          <p14:tracePt t="42849" x="3354388" y="3754438"/>
          <p14:tracePt t="42864" x="3392488" y="3754438"/>
          <p14:tracePt t="42880" x="3417888" y="3754438"/>
          <p14:tracePt t="42902" x="3441700" y="3754438"/>
          <p14:tracePt t="42939" x="3454400" y="3754438"/>
          <p14:tracePt t="46006" x="3454400" y="3741738"/>
          <p14:tracePt t="46032" x="3454400" y="3729038"/>
          <p14:tracePt t="46044" x="3467100" y="3729038"/>
          <p14:tracePt t="46067" x="3467100" y="3716338"/>
          <p14:tracePt t="46080" x="3492500" y="3703638"/>
          <p14:tracePt t="46092" x="3492500" y="3692525"/>
          <p14:tracePt t="46105" x="3517900" y="3679825"/>
          <p14:tracePt t="46122" x="3530600" y="3667125"/>
          <p14:tracePt t="46139" x="3541713" y="3667125"/>
          <p14:tracePt t="46140" x="3579813" y="3654425"/>
          <p14:tracePt t="46156" x="3592513" y="3629025"/>
          <p14:tracePt t="46171" x="3617913" y="3629025"/>
          <p14:tracePt t="46193" x="3667125" y="3616325"/>
          <p14:tracePt t="46206" x="3692525" y="3603625"/>
          <p14:tracePt t="46226" x="3730625" y="3603625"/>
          <p14:tracePt t="46240" x="3756025" y="3603625"/>
          <p14:tracePt t="46257" x="3756025" y="3590925"/>
          <p14:tracePt t="46272" x="3767138" y="3590925"/>
          <p14:tracePt t="46274" x="3792538" y="3590925"/>
          <p14:tracePt t="46289" x="3792538" y="3579813"/>
          <p14:tracePt t="46306" x="3805238" y="3579813"/>
          <p14:tracePt t="46324" x="3830638" y="3579813"/>
          <p14:tracePt t="46347" x="3843338" y="3579813"/>
          <p14:tracePt t="46383" x="3856038" y="3579813"/>
          <p14:tracePt t="46406" x="3867150" y="3579813"/>
          <p14:tracePt t="46418" x="3879850" y="3579813"/>
          <p14:tracePt t="46443" x="3892550" y="3579813"/>
          <p14:tracePt t="46467" x="3905250" y="3579813"/>
          <p14:tracePt t="46492" x="3917950" y="3579813"/>
          <p14:tracePt t="46504" x="3930650" y="3579813"/>
          <p14:tracePt t="46528" x="3943350" y="3579813"/>
          <p14:tracePt t="46539" x="3956050" y="3579813"/>
          <p14:tracePt t="46564" x="3968750" y="3579813"/>
          <p14:tracePt t="46577" x="3979863" y="3579813"/>
          <p14:tracePt t="46613" x="3992563" y="3579813"/>
          <p14:tracePt t="46649" x="4005263" y="3579813"/>
          <p14:tracePt t="46710" x="4017963" y="3579813"/>
          <p14:tracePt t="46725" x="4017963" y="3590925"/>
          <p14:tracePt t="48567" x="4030663" y="3590925"/>
          <p14:tracePt t="48591" x="4043363" y="3590925"/>
          <p14:tracePt t="48615" x="4068763" y="3590925"/>
          <p14:tracePt t="48630" x="4081463" y="3590925"/>
          <p14:tracePt t="48652" x="4105275" y="3590925"/>
          <p14:tracePt t="48675" x="4117975" y="3590925"/>
          <p14:tracePt t="48688" x="4130675" y="3590925"/>
          <p14:tracePt t="48736" x="4143375" y="3590925"/>
          <p14:tracePt t="48748" x="4156075" y="3590925"/>
          <p14:tracePt t="48784" x="4168775" y="3590925"/>
          <p14:tracePt t="48808" x="4181475" y="3590925"/>
          <p14:tracePt t="48821" x="4192588" y="3590925"/>
          <p14:tracePt t="48833" x="4205288" y="3590925"/>
          <p14:tracePt t="48845" x="4217988" y="3590925"/>
          <p14:tracePt t="48862" x="4230688" y="3590925"/>
          <p14:tracePt t="48877" x="4243388" y="3590925"/>
          <p14:tracePt t="48895" x="4268788" y="3590925"/>
          <p14:tracePt t="48912" x="4281488" y="3590925"/>
          <p14:tracePt t="48932" x="4305300" y="3590925"/>
          <p14:tracePt t="48944" x="4318000" y="3590925"/>
          <p14:tracePt t="48967" x="4343400" y="3590925"/>
          <p14:tracePt t="48991" x="4356100" y="3590925"/>
          <p14:tracePt t="49026" x="4368800" y="3590925"/>
          <p14:tracePt t="49064" x="4381500" y="3590925"/>
          <p14:tracePt t="49101" x="4394200" y="3590925"/>
          <p14:tracePt t="49186" x="4406900" y="3590925"/>
          <p14:tracePt t="49222" x="4418013" y="3590925"/>
          <p14:tracePt t="49247" x="4430713" y="3590925"/>
          <p14:tracePt t="49258" x="4443413" y="3603625"/>
          <p14:tracePt t="49271" x="4456113" y="3603625"/>
          <p14:tracePt t="49282" x="4468813" y="3603625"/>
          <p14:tracePt t="49298" x="4481513" y="3603625"/>
          <p14:tracePt t="49314" x="4506913" y="3603625"/>
          <p14:tracePt t="49333" x="4543425" y="3616325"/>
          <p14:tracePt t="49347" x="4568825" y="3629025"/>
          <p14:tracePt t="49365" x="4619625" y="3641725"/>
          <p14:tracePt t="49369" x="4681538" y="3641725"/>
          <p14:tracePt t="49381" x="4732338" y="3654425"/>
          <p14:tracePt t="49398" x="4794250" y="3667125"/>
          <p14:tracePt t="49415" x="4868863" y="3667125"/>
          <p14:tracePt t="49432" x="4945063" y="3667125"/>
          <p14:tracePt t="49447" x="4994275" y="3654425"/>
          <p14:tracePt t="49670" x="5006975" y="3654425"/>
          <p14:tracePt t="49707" x="5045075" y="3654425"/>
          <p14:tracePt t="49719" x="5094288" y="3654425"/>
          <p14:tracePt t="49733" x="5145088" y="3654425"/>
          <p14:tracePt t="49743" x="5194300" y="3654425"/>
          <p14:tracePt t="49755" x="5257800" y="3654425"/>
          <p14:tracePt t="49767" x="5345113" y="3667125"/>
          <p14:tracePt t="49781" x="5419725" y="3667125"/>
          <p14:tracePt t="49798" x="5483225" y="3679825"/>
          <p14:tracePt t="49813" x="5570538" y="3679825"/>
          <p14:tracePt t="49815" x="5670550" y="3703638"/>
          <p14:tracePt t="49831" x="5795963" y="3716338"/>
          <p14:tracePt t="49846" x="5883275" y="3716338"/>
          <p14:tracePt t="49865" x="6083300" y="3754438"/>
          <p14:tracePt t="49880" x="6196013" y="3754438"/>
          <p14:tracePt t="49897" x="6321425" y="3779838"/>
          <p14:tracePt t="49900" x="6421438" y="3792538"/>
          <p14:tracePt t="49913" x="6508750" y="3803650"/>
          <p14:tracePt t="49932" x="6572250" y="3803650"/>
          <p14:tracePt t="49948" x="6696075" y="3803650"/>
          <p14:tracePt t="49966" x="6759575" y="3803650"/>
          <p14:tracePt t="49982" x="6821488" y="3803650"/>
          <p14:tracePt t="49999" x="6859588" y="3792538"/>
          <p14:tracePt t="50240" x="6884988" y="3792538"/>
          <p14:tracePt t="50253" x="6921500" y="3779838"/>
          <p14:tracePt t="50268" x="6959600" y="3779838"/>
          <p14:tracePt t="50277" x="6997700" y="3779838"/>
          <p14:tracePt t="50289" x="7046913" y="3779838"/>
          <p14:tracePt t="50303" x="7085013" y="3779838"/>
          <p14:tracePt t="50315" x="7134225" y="3779838"/>
          <p14:tracePt t="50334" x="7172325" y="3779838"/>
          <p14:tracePt t="50337" x="7223125" y="3779838"/>
          <p14:tracePt t="50350" x="7259638" y="3779838"/>
          <p14:tracePt t="50366" x="7310438" y="3779838"/>
          <p14:tracePt t="50382" x="7348538" y="3779838"/>
          <p14:tracePt t="50401" x="7397750" y="3779838"/>
          <p14:tracePt t="50416" x="7423150" y="3779838"/>
          <p14:tracePt t="50434" x="7459663" y="3779838"/>
          <p14:tracePt t="50450" x="7497763" y="3779838"/>
          <p14:tracePt t="50468" x="7523163" y="3779838"/>
          <p14:tracePt t="50471" x="7548563" y="3779838"/>
          <p14:tracePt t="50484" x="7572375" y="3779838"/>
          <p14:tracePt t="50501" x="7597775" y="3779838"/>
          <p14:tracePt t="50517" x="7623175" y="3779838"/>
          <p14:tracePt t="50519" x="7635875" y="3779838"/>
          <p14:tracePt t="50535" x="7648575" y="3779838"/>
          <p14:tracePt t="50550" x="7661275" y="3779838"/>
          <p14:tracePt t="50569" x="7673975" y="3779838"/>
          <p14:tracePt t="50726" x="7685088" y="3779838"/>
          <p14:tracePt t="50740" x="7697788" y="3779838"/>
          <p14:tracePt t="50762" x="7710488" y="3779838"/>
          <p14:tracePt t="50774" x="7723188" y="3779838"/>
          <p14:tracePt t="50786" x="7735888" y="3779838"/>
          <p14:tracePt t="50800" x="7748588" y="3779838"/>
          <p14:tracePt t="50818" x="7773988" y="3779838"/>
          <p14:tracePt t="50837" x="7797800" y="3779838"/>
          <p14:tracePt t="50851" x="7810500" y="3779838"/>
          <p14:tracePt t="64700" x="7785100" y="3779838"/>
          <p14:tracePt t="64713" x="7773988" y="3779838"/>
          <p14:tracePt t="64725" x="7761288" y="3779838"/>
          <p14:tracePt t="64739" x="7735888" y="3779838"/>
          <p14:tracePt t="64754" x="7697788" y="3779838"/>
          <p14:tracePt t="64773" x="7623175" y="3803650"/>
          <p14:tracePt t="64787" x="7561263" y="3816350"/>
          <p14:tracePt t="64805" x="7497763" y="3829050"/>
          <p14:tracePt t="64824" x="7410450" y="3841750"/>
          <p14:tracePt t="64838" x="7372350" y="3841750"/>
          <p14:tracePt t="64854" x="7335838" y="3841750"/>
          <p14:tracePt t="64875" x="7259638" y="3841750"/>
          <p14:tracePt t="64888" x="7235825" y="3841750"/>
          <p14:tracePt t="64906" x="7197725" y="3841750"/>
          <p14:tracePt t="64908" x="7159625" y="3841750"/>
          <p14:tracePt t="64920" x="7134225" y="3841750"/>
          <p14:tracePt t="64937" x="7110413" y="3841750"/>
          <p14:tracePt t="64955" x="7059613" y="3841750"/>
          <p14:tracePt t="64973" x="7046913" y="3841750"/>
          <p14:tracePt t="64987" x="7021513" y="3841750"/>
          <p14:tracePt t="65005" x="6997700" y="3841750"/>
          <p14:tracePt t="65020" x="6985000" y="3841750"/>
          <p14:tracePt t="65041" x="6985000" y="3829050"/>
          <p14:tracePt t="65429" x="6959600" y="3829050"/>
          <p14:tracePt t="65453" x="6934200" y="3829050"/>
          <p14:tracePt t="65465" x="6910388" y="3829050"/>
          <p14:tracePt t="65477" x="6872288" y="3829050"/>
          <p14:tracePt t="65490" x="6846888" y="3829050"/>
          <p14:tracePt t="65506" x="6808788" y="3829050"/>
          <p14:tracePt t="65522" x="6772275" y="3829050"/>
          <p14:tracePt t="65525" x="6746875" y="3829050"/>
          <p14:tracePt t="65540" x="6708775" y="3829050"/>
          <p14:tracePt t="65556" x="6672263" y="3829050"/>
          <p14:tracePt t="65575" x="6608763" y="3841750"/>
          <p14:tracePt t="65588" x="6584950" y="3841750"/>
          <p14:tracePt t="65607" x="6559550" y="3841750"/>
          <p14:tracePt t="65624" x="6508750" y="3841750"/>
          <p14:tracePt t="65640" x="6483350" y="3841750"/>
          <p14:tracePt t="65657" x="6459538" y="3841750"/>
          <p14:tracePt t="65659" x="6434138" y="3841750"/>
          <p14:tracePt t="65674" x="6408738" y="3841750"/>
          <p14:tracePt t="65689" x="6396038" y="3841750"/>
          <p14:tracePt t="65708" x="6346825" y="3841750"/>
          <p14:tracePt t="65723" x="6334125" y="3841750"/>
          <p14:tracePt t="65742" x="6321425" y="3829050"/>
          <p14:tracePt t="65746" x="6308725" y="3829050"/>
          <p14:tracePt t="65757" x="6296025" y="3829050"/>
          <p14:tracePt t="65774" x="6270625" y="3829050"/>
          <p14:tracePt t="65792" x="6259513" y="3829050"/>
          <p14:tracePt t="65809" x="6234113" y="3829050"/>
          <p14:tracePt t="65824" x="6221413" y="3829050"/>
          <p14:tracePt t="65841" x="6196013" y="3829050"/>
          <p14:tracePt t="65864" x="6170613" y="3829050"/>
          <p14:tracePt t="65889" x="6157913" y="3829050"/>
          <p14:tracePt t="65902" x="6146800" y="3829050"/>
          <p14:tracePt t="65926" x="6134100" y="3816350"/>
          <p14:tracePt t="65938" x="6121400" y="3816350"/>
          <p14:tracePt t="65950" x="6108700" y="3816350"/>
          <p14:tracePt t="65976" x="6096000" y="3816350"/>
          <p14:tracePt t="66012" x="6083300" y="3803650"/>
          <p14:tracePt t="66024" x="6070600" y="3803650"/>
          <p14:tracePt t="66083" x="6070600" y="3792538"/>
          <p14:tracePt t="66362" x="6057900" y="3792538"/>
          <p14:tracePt t="66386" x="6045200" y="3792538"/>
          <p14:tracePt t="66399" x="6034088" y="3792538"/>
          <p14:tracePt t="66412" x="6021388" y="3792538"/>
          <p14:tracePt t="66425" x="5995988" y="3792538"/>
          <p14:tracePt t="66442" x="5970588" y="3792538"/>
          <p14:tracePt t="66457" x="5945188" y="3792538"/>
          <p14:tracePt t="66476" x="5883275" y="3792538"/>
          <p14:tracePt t="66490" x="5857875" y="3792538"/>
          <p14:tracePt t="66508" x="5808663" y="3792538"/>
          <p14:tracePt t="66524" x="5795963" y="3779838"/>
          <p14:tracePt t="66544" x="5757863" y="3779838"/>
          <p14:tracePt t="66557" x="5745163" y="3779838"/>
          <p14:tracePt t="66575" x="5732463" y="3767138"/>
          <p14:tracePt t="66591" x="5719763" y="3767138"/>
          <p14:tracePt t="66592" x="5708650" y="3767138"/>
          <p14:tracePt t="66608" x="5695950" y="3767138"/>
          <p14:tracePt t="66629" x="5683250" y="3754438"/>
          <p14:tracePt t="66652" x="5670550" y="3754438"/>
          <p14:tracePt t="66690" x="5657850" y="3754438"/>
          <p14:tracePt t="68680" x="5670550" y="3754438"/>
          <p14:tracePt t="68753" x="5670550" y="3741738"/>
          <p14:tracePt t="68766" x="5683250" y="3741738"/>
          <p14:tracePt t="68932" x="5683250" y="3729038"/>
          <p14:tracePt t="69224" x="5695950" y="3729038"/>
          <p14:tracePt t="69321" x="5708650" y="3729038"/>
          <p14:tracePt t="69454" x="5708650" y="3716338"/>
          <p14:tracePt t="69721" x="5719763" y="3716338"/>
          <p14:tracePt t="69794" x="5732463" y="3716338"/>
          <p14:tracePt t="69844" x="5745163" y="3716338"/>
          <p14:tracePt t="69856" x="5757863" y="3716338"/>
          <p14:tracePt t="69879" x="5770563" y="3716338"/>
          <p14:tracePt t="69893" x="5783263" y="3716338"/>
          <p14:tracePt t="69906" x="5795963" y="3716338"/>
          <p14:tracePt t="69922" x="5808663" y="3716338"/>
          <p14:tracePt t="69934" x="5832475" y="3716338"/>
          <p14:tracePt t="69955" x="5883275" y="3716338"/>
          <p14:tracePt t="69967" x="5908675" y="3716338"/>
          <p14:tracePt t="69986" x="5932488" y="3716338"/>
          <p14:tracePt t="69989" x="5957888" y="3716338"/>
          <p14:tracePt t="70002" x="5995988" y="3716338"/>
          <p14:tracePt t="70019" x="6034088" y="3729038"/>
          <p14:tracePt t="70033" x="6057900" y="3741738"/>
          <p14:tracePt t="70051" x="6146800" y="3754438"/>
          <p14:tracePt t="70066" x="6170613" y="3754438"/>
          <p14:tracePt t="70085" x="6246813" y="3779838"/>
          <p14:tracePt t="70099" x="6308725" y="3792538"/>
          <p14:tracePt t="70117" x="6346825" y="3792538"/>
          <p14:tracePt t="70132" x="6383338" y="3803650"/>
          <p14:tracePt t="70133" x="6421438" y="3803650"/>
          <p14:tracePt t="70149" x="6459538" y="3816350"/>
          <p14:tracePt t="70166" x="6483350" y="3829050"/>
          <p14:tracePt t="70184" x="6534150" y="3841750"/>
          <p14:tracePt t="70199" x="6559550" y="3841750"/>
          <p14:tracePt t="70220" x="6572250" y="3841750"/>
          <p14:tracePt t="70559" x="6572250" y="3829050"/>
          <p14:tracePt t="70608" x="6584950" y="3816350"/>
          <p14:tracePt t="70670" x="6584950" y="3803650"/>
          <p14:tracePt t="70705" x="6584950" y="3792538"/>
          <p14:tracePt t="70741" x="6584950" y="3779838"/>
          <p14:tracePt t="70766" x="6596063" y="3767138"/>
          <p14:tracePt t="70791" x="6596063" y="3754438"/>
          <p14:tracePt t="70814" x="6608763" y="3754438"/>
          <p14:tracePt t="70826" x="6608763" y="3741738"/>
          <p14:tracePt t="70837" x="6621463" y="3741738"/>
          <p14:tracePt t="70854" x="6621463" y="3729038"/>
          <p14:tracePt t="70870" x="6634163" y="3729038"/>
          <p14:tracePt t="70889" x="6646863" y="3716338"/>
          <p14:tracePt t="70903" x="6659563" y="3716338"/>
          <p14:tracePt t="70924" x="6659563" y="3703638"/>
          <p14:tracePt t="70948" x="6672263" y="3703638"/>
          <p14:tracePt t="71141" x="6684963" y="3703638"/>
          <p14:tracePt t="71191" x="6696075" y="3703638"/>
          <p14:tracePt t="71251" x="6696075" y="3692525"/>
          <p14:tracePt t="71324" x="6708775" y="3692525"/>
          <p14:tracePt t="74102" x="6721475" y="3692525"/>
          <p14:tracePt t="74113" x="6734175" y="3692525"/>
          <p14:tracePt t="74127" x="6746875" y="3692525"/>
          <p14:tracePt t="74139" x="6772275" y="3692525"/>
          <p14:tracePt t="74150" x="6797675" y="3692525"/>
          <p14:tracePt t="74163" x="6834188" y="3692525"/>
          <p14:tracePt t="74178" x="6859588" y="3692525"/>
          <p14:tracePt t="74196" x="6910388" y="3703638"/>
          <p14:tracePt t="74199" x="6959600" y="3703638"/>
          <p14:tracePt t="74212" x="7010400" y="3716338"/>
          <p14:tracePt t="74229" x="7072313" y="3716338"/>
          <p14:tracePt t="74246" x="7197725" y="3741738"/>
          <p14:tracePt t="74263" x="7297738" y="3754438"/>
          <p14:tracePt t="74279" x="7385050" y="3767138"/>
          <p14:tracePt t="74298" x="7535863" y="3803650"/>
          <p14:tracePt t="74312" x="7597775" y="3816350"/>
          <p14:tracePt t="74329" x="7661275" y="3829050"/>
          <p14:tracePt t="74332" x="7748588" y="3841750"/>
          <p14:tracePt t="74345" x="7835900" y="3854450"/>
          <p14:tracePt t="74363" x="7923213" y="3854450"/>
          <p14:tracePt t="74379" x="8035925" y="3854450"/>
          <p14:tracePt t="74396" x="8110538" y="3854450"/>
          <p14:tracePt t="74412" x="8174038" y="3854450"/>
          <p14:tracePt t="74433" x="8286750" y="3816350"/>
          <p14:tracePt t="74697" x="8286750" y="3803650"/>
          <p14:tracePt t="74708" x="8299450" y="3803650"/>
          <p14:tracePt t="74720" x="8324850" y="3803650"/>
          <p14:tracePt t="74734" x="8348663" y="3803650"/>
          <p14:tracePt t="74747" x="8386763" y="3792538"/>
          <p14:tracePt t="74764" x="8424863" y="3792538"/>
          <p14:tracePt t="74779" x="8499475" y="3779838"/>
          <p14:tracePt t="74797" x="8674100" y="3767138"/>
          <p14:tracePt t="74812" x="8737600" y="3767138"/>
          <p14:tracePt t="74830" x="8863013" y="3754438"/>
          <p14:tracePt t="74846" x="8937625" y="3754438"/>
          <p14:tracePt t="74862" x="8986838" y="3754438"/>
          <p14:tracePt t="74879" x="9024938" y="3754438"/>
          <p14:tracePt t="74897" x="9037638" y="3754438"/>
          <p14:tracePt t="74914" x="9063038" y="3754438"/>
          <p14:tracePt t="74938" x="9063038" y="3741738"/>
          <p14:tracePt t="79258" x="9063038" y="3729038"/>
          <p14:tracePt t="79306" x="9063038" y="3716338"/>
          <p14:tracePt t="79378" x="9063038" y="3703638"/>
          <p14:tracePt t="79415" x="9063038" y="3692525"/>
          <p14:tracePt t="79440" x="9075738" y="3692525"/>
          <p14:tracePt t="80022" x="9088438" y="3692525"/>
          <p14:tracePt t="80106" x="9099550" y="3692525"/>
          <p14:tracePt t="80119" x="9112250" y="3692525"/>
          <p14:tracePt t="80155" x="9124950" y="3692525"/>
          <p14:tracePt t="80202" x="9137650" y="3692525"/>
          <p14:tracePt t="80410" x="9150350" y="3692525"/>
          <p14:tracePt t="81186" x="9150350" y="3703638"/>
          <p14:tracePt t="81234" x="9150350" y="3716338"/>
          <p14:tracePt t="81258" x="9150350" y="3729038"/>
          <p14:tracePt t="81283" x="9150350" y="3754438"/>
          <p14:tracePt t="81296" x="9150350" y="3767138"/>
          <p14:tracePt t="81308" x="9150350" y="3792538"/>
          <p14:tracePt t="81320" x="9150350" y="3803650"/>
          <p14:tracePt t="81334" x="9150350" y="3829050"/>
          <p14:tracePt t="81346" x="9150350" y="3841750"/>
          <p14:tracePt t="81364" x="9137650" y="3854450"/>
          <p14:tracePt t="81367" x="9137650" y="3879850"/>
          <p14:tracePt t="81380" x="9124950" y="3879850"/>
          <p14:tracePt t="81398" x="9124950" y="3892550"/>
          <p14:tracePt t="81413" x="9112250" y="3905250"/>
          <p14:tracePt t="81415" x="9112250" y="3916363"/>
          <p14:tracePt t="81431" x="9099550" y="3916363"/>
          <p14:tracePt t="81447" x="9088438" y="3929063"/>
          <p14:tracePt t="81466" x="9075738" y="3929063"/>
          <p14:tracePt t="81481" x="9075738" y="3941763"/>
          <p14:tracePt t="81497" x="9075738" y="3954463"/>
          <p14:tracePt t="81513" x="9063038" y="3954463"/>
          <p14:tracePt t="82180" x="9037638" y="3954463"/>
          <p14:tracePt t="82192" x="9024938" y="3954463"/>
          <p14:tracePt t="82205" x="9012238" y="3967163"/>
          <p14:tracePt t="82218" x="8975725" y="3979863"/>
          <p14:tracePt t="82233" x="8950325" y="3979863"/>
          <p14:tracePt t="82249" x="8912225" y="3992563"/>
          <p14:tracePt t="82267" x="8799513" y="4017963"/>
          <p14:tracePt t="82283" x="8750300" y="4017963"/>
          <p14:tracePt t="82299" x="8712200" y="4029075"/>
          <p14:tracePt t="82315" x="8650288" y="4029075"/>
          <p14:tracePt t="82334" x="8612188" y="4041775"/>
          <p14:tracePt t="82349" x="8548688" y="4054475"/>
          <p14:tracePt t="82366" x="8486775" y="4067175"/>
          <p14:tracePt t="82382" x="8448675" y="4067175"/>
          <p14:tracePt t="82399" x="8386763" y="4067175"/>
          <p14:tracePt t="82416" x="8374063" y="4067175"/>
          <p14:tracePt t="82434" x="8335963" y="4067175"/>
          <p14:tracePt t="82449" x="8324850" y="4067175"/>
          <p14:tracePt t="82467" x="8312150" y="4067175"/>
          <p14:tracePt t="82483" x="8299450" y="4067175"/>
          <p14:tracePt t="82786" x="8274050" y="4067175"/>
          <p14:tracePt t="82799" x="8261350" y="4067175"/>
          <p14:tracePt t="82812" x="8223250" y="4067175"/>
          <p14:tracePt t="82823" x="8161338" y="4079875"/>
          <p14:tracePt t="82836" x="8061325" y="4105275"/>
          <p14:tracePt t="82850" x="7935913" y="4129088"/>
          <p14:tracePt t="82868" x="7797800" y="4154488"/>
          <p14:tracePt t="82884" x="7435850" y="4241800"/>
          <p14:tracePt t="82902" x="7310438" y="4279900"/>
          <p14:tracePt t="82918" x="7172325" y="4305300"/>
          <p14:tracePt t="82920" x="7034213" y="4341813"/>
          <p14:tracePt t="82934" x="6897688" y="4354513"/>
          <p14:tracePt t="82951" x="6784975" y="4379913"/>
          <p14:tracePt t="82970" x="6621463" y="4392613"/>
          <p14:tracePt t="82984" x="6572250" y="4392613"/>
          <p14:tracePt t="83004" x="6508750" y="4392613"/>
          <p14:tracePt t="83007" x="6472238" y="4392613"/>
          <p14:tracePt t="83018" x="6446838" y="4392613"/>
          <p14:tracePt t="83036" x="6434138" y="4392613"/>
          <p14:tracePt t="83284" x="6396038" y="4392613"/>
          <p14:tracePt t="83297" x="6334125" y="4392613"/>
          <p14:tracePt t="83309" x="6208713" y="4405313"/>
          <p14:tracePt t="83320" x="6034088" y="4430713"/>
          <p14:tracePt t="83336" x="5821363" y="4467225"/>
          <p14:tracePt t="83352" x="5495925" y="4505325"/>
          <p14:tracePt t="83371" x="5145088" y="4554538"/>
          <p14:tracePt t="83386" x="4956175" y="4579938"/>
          <p14:tracePt t="83403" x="4794250" y="4605338"/>
          <p14:tracePt t="83406" x="4668838" y="4605338"/>
          <p14:tracePt t="83419" x="4568825" y="4605338"/>
          <p14:tracePt t="83436" x="4468813" y="4618038"/>
          <p14:tracePt t="83452" x="4368800" y="4618038"/>
          <p14:tracePt t="83454" x="4281488" y="4618038"/>
          <p14:tracePt t="83471" x="4205288" y="4618038"/>
          <p14:tracePt t="83486" x="4156075" y="4618038"/>
          <p14:tracePt t="83505" x="4068763" y="4605338"/>
          <p14:tracePt t="83519" x="4056063" y="4605338"/>
          <p14:tracePt t="83538" x="4043363" y="4567238"/>
          <p14:tracePt t="83552" x="4030663" y="4518025"/>
          <p14:tracePt t="83745" x="4005263" y="4518025"/>
          <p14:tracePt t="83757" x="3956050" y="4518025"/>
          <p14:tracePt t="83772" x="3879850" y="4505325"/>
          <p14:tracePt t="83781" x="3792538" y="4505325"/>
          <p14:tracePt t="83794" x="3679825" y="4505325"/>
          <p14:tracePt t="83806" x="3530600" y="4505325"/>
          <p14:tracePt t="83820" x="3392488" y="4505325"/>
          <p14:tracePt t="83838" x="3267075" y="4505325"/>
          <p14:tracePt t="83854" x="3028950" y="4518025"/>
          <p14:tracePt t="83872" x="2916238" y="4530725"/>
          <p14:tracePt t="83887" x="2828925" y="4530725"/>
          <p14:tracePt t="83908" x="2716213" y="4530725"/>
          <p14:tracePt t="83921" x="2690813" y="4530725"/>
          <p14:tracePt t="83939" x="2678113" y="4530725"/>
          <p14:tracePt t="83942" x="2667000" y="4530725"/>
          <p14:tracePt t="83954" x="2654300" y="4530725"/>
          <p14:tracePt t="83988" x="2641600" y="4530725"/>
          <p14:tracePt t="84061" x="2641600" y="4518025"/>
          <p14:tracePt t="84108" x="2641600" y="4505325"/>
          <p14:tracePt t="84144" x="2641600" y="4492625"/>
          <p14:tracePt t="84157" x="2641600" y="4479925"/>
          <p14:tracePt t="84193" x="2641600" y="4467225"/>
          <p14:tracePt t="84229" x="2641600" y="4454525"/>
          <p14:tracePt t="84278" x="2628900" y="4454525"/>
          <p14:tracePt t="84449" x="2628900" y="4443413"/>
          <p14:tracePt t="84473" x="2628900" y="4430713"/>
          <p14:tracePt t="84510" x="2616200" y="4418013"/>
          <p14:tracePt t="84546" x="2603500" y="4405313"/>
          <p14:tracePt t="84572" x="2590800" y="4392613"/>
          <p14:tracePt t="84582" x="2578100" y="4392613"/>
          <p14:tracePt t="84594" x="2578100" y="4379913"/>
          <p14:tracePt t="84608" x="2565400" y="4379913"/>
          <p14:tracePt t="84623" x="2554288" y="4379913"/>
          <p14:tracePt t="84644" x="2541588" y="4379913"/>
          <p14:tracePt t="84657" x="2528888" y="4379913"/>
          <p14:tracePt t="84680" x="2516188" y="4379913"/>
          <p14:tracePt t="84727" x="2503488" y="4379913"/>
          <p14:tracePt t="85008" x="2490788" y="4392613"/>
          <p14:tracePt t="85020" x="2478088" y="4392613"/>
          <p14:tracePt t="85031" x="2441575" y="4418013"/>
          <p14:tracePt t="85044" x="2428875" y="4430713"/>
          <p14:tracePt t="85056" x="2390775" y="4443413"/>
          <p14:tracePt t="85074" x="2352675" y="4467225"/>
          <p14:tracePt t="85091" x="2290763" y="4479925"/>
          <p14:tracePt t="85107" x="2265363" y="4505325"/>
          <p14:tracePt t="85123" x="2252663" y="4505325"/>
          <p14:tracePt t="85143" x="2216150" y="4518025"/>
          <p14:tracePt t="85157" x="2203450" y="4518025"/>
          <p14:tracePt t="85174" x="2190750" y="4518025"/>
          <p14:tracePt t="85177" x="2190750" y="4530725"/>
          <p14:tracePt t="85189" x="2178050" y="4530725"/>
          <p14:tracePt t="85212" x="2165350" y="4530725"/>
          <p14:tracePt t="85468" x="2178050" y="4530725"/>
          <p14:tracePt t="85638" x="2190750" y="4530725"/>
          <p14:tracePt t="85686" x="2203450" y="4530725"/>
          <p14:tracePt t="85723" x="2216150" y="4530725"/>
          <p14:tracePt t="85734" x="2228850" y="4530725"/>
          <p14:tracePt t="85748" x="2239963" y="4530725"/>
          <p14:tracePt t="85760" x="2252663" y="4530725"/>
          <p14:tracePt t="85776" x="2265363" y="4530725"/>
          <p14:tracePt t="85793" x="2290763" y="4530725"/>
          <p14:tracePt t="85795" x="2303463" y="4530725"/>
          <p14:tracePt t="85810" x="2316163" y="4530725"/>
          <p14:tracePt t="85825" x="2339975" y="4530725"/>
          <p14:tracePt t="85845" x="2352675" y="4530725"/>
          <p14:tracePt t="85848" x="2378075" y="4530725"/>
          <p14:tracePt t="85859" x="2403475" y="4530725"/>
          <p14:tracePt t="85876" x="2441575" y="4530725"/>
          <p14:tracePt t="85892" x="2503488" y="4530725"/>
          <p14:tracePt t="85909" x="2528888" y="4530725"/>
          <p14:tracePt t="85925" x="2565400" y="4530725"/>
          <p14:tracePt t="85932" x="2603500" y="4530725"/>
          <p14:tracePt t="85943" x="2641600" y="4530725"/>
          <p14:tracePt t="85958" x="2690813" y="4530725"/>
          <p14:tracePt t="85976" x="2767013" y="4530725"/>
          <p14:tracePt t="85991" x="2828925" y="4530725"/>
          <p14:tracePt t="86008" x="2854325" y="4530725"/>
          <p14:tracePt t="86024" x="2879725" y="4530725"/>
          <p14:tracePt t="86041" x="2890838" y="4530725"/>
          <p14:tracePt t="86255" x="2903538" y="4530725"/>
          <p14:tracePt t="86281" x="2916238" y="4518025"/>
          <p14:tracePt t="86315" x="2928938" y="4518025"/>
          <p14:tracePt t="86341" x="2941638" y="4518025"/>
          <p14:tracePt t="86389" x="2954338" y="4518025"/>
          <p14:tracePt t="86427" x="2967038" y="4518025"/>
          <p14:tracePt t="86452" x="2979738" y="4518025"/>
          <p14:tracePt t="86463" x="2992438" y="4518025"/>
          <p14:tracePt t="86475" x="3003550" y="4518025"/>
          <p14:tracePt t="86487" x="3028950" y="4518025"/>
          <p14:tracePt t="86499" x="3041650" y="4518025"/>
          <p14:tracePt t="86512" x="3054350" y="4518025"/>
          <p14:tracePt t="86526" x="3079750" y="4518025"/>
          <p14:tracePt t="86545" x="3092450" y="4518025"/>
          <p14:tracePt t="86547" x="3103563" y="4518025"/>
          <p14:tracePt t="86560" x="3116263" y="4518025"/>
          <p14:tracePt t="86577" x="3141663" y="4518025"/>
          <p14:tracePt t="86592" x="3154363" y="4518025"/>
          <p14:tracePt t="86611" x="3179763" y="4518025"/>
          <p14:tracePt t="86645" x="3192463" y="4518025"/>
          <p14:tracePt t="86862" x="3179763" y="4518025"/>
          <p14:tracePt t="86900" x="3167063" y="4518025"/>
          <p14:tracePt t="86915" x="3154363" y="4518025"/>
          <p14:tracePt t="86960" x="3141663" y="4518025"/>
          <p14:tracePt t="87033" x="3128963" y="4518025"/>
          <p14:tracePt t="87082" x="3116263" y="4518025"/>
          <p14:tracePt t="87105" x="3103563" y="4518025"/>
          <p14:tracePt t="87129" x="3092450" y="4518025"/>
          <p14:tracePt t="87155" x="3079750" y="4518025"/>
          <p14:tracePt t="87167" x="3067050" y="4518025"/>
          <p14:tracePt t="87182" x="3054350" y="4518025"/>
          <p14:tracePt t="87204" x="3041650" y="4518025"/>
          <p14:tracePt t="87217" x="3016250" y="4518025"/>
          <p14:tracePt t="87239" x="3003550" y="4518025"/>
          <p14:tracePt t="87252" x="2992438" y="4518025"/>
          <p14:tracePt t="87263" x="2979738" y="4518025"/>
          <p14:tracePt t="87275" x="2967038" y="4518025"/>
          <p14:tracePt t="87289" x="2954338" y="4505325"/>
          <p14:tracePt t="87299" x="2941638" y="4505325"/>
          <p14:tracePt t="87314" x="2928938" y="4505325"/>
          <p14:tracePt t="87336" x="2903538" y="4505325"/>
          <p14:tracePt t="87362" x="2890838" y="4492625"/>
          <p14:tracePt t="87397" x="2879725" y="4492625"/>
          <p14:tracePt t="87676" x="2879725" y="4479925"/>
          <p14:tracePt t="87700" x="2879725" y="4467225"/>
          <p14:tracePt t="87724" x="2879725" y="4454525"/>
          <p14:tracePt t="87737" x="2879725" y="4443413"/>
          <p14:tracePt t="87749" x="2879725" y="4430713"/>
          <p14:tracePt t="87773" x="2879725" y="4405313"/>
          <p14:tracePt t="87797" x="2879725" y="4392613"/>
          <p14:tracePt t="88283" x="2890838" y="4392613"/>
          <p14:tracePt t="88343" x="2903538" y="4392613"/>
          <p14:tracePt t="88355" x="2916238" y="4392613"/>
          <p14:tracePt t="88380" x="2928938" y="4392613"/>
          <p14:tracePt t="88404" x="2941638" y="4392613"/>
          <p14:tracePt t="88418" x="2954338" y="4392613"/>
          <p14:tracePt t="88427" x="2967038" y="4392613"/>
          <p14:tracePt t="88440" x="2979738" y="4392613"/>
          <p14:tracePt t="88453" x="2992438" y="4392613"/>
          <p14:tracePt t="88466" x="3003550" y="4392613"/>
          <p14:tracePt t="88483" x="3028950" y="4392613"/>
          <p14:tracePt t="88499" x="3054350" y="4392613"/>
          <p14:tracePt t="88516" x="3079750" y="4392613"/>
          <p14:tracePt t="88533" x="3103563" y="4392613"/>
          <p14:tracePt t="88553" x="3141663" y="4392613"/>
          <p14:tracePt t="88566" x="3167063" y="4392613"/>
          <p14:tracePt t="88587" x="3216275" y="4392613"/>
          <p14:tracePt t="88600" x="3254375" y="4392613"/>
          <p14:tracePt t="88616" x="3279775" y="4392613"/>
          <p14:tracePt t="88634" x="3354388" y="4392613"/>
          <p14:tracePt t="88650" x="3379788" y="4392613"/>
          <p14:tracePt t="88666" x="3405188" y="4405313"/>
          <p14:tracePt t="88686" x="3454400" y="4405313"/>
          <p14:tracePt t="88699" x="3479800" y="4405313"/>
          <p14:tracePt t="88717" x="3505200" y="4405313"/>
          <p14:tracePt t="88720" x="3530600" y="4405313"/>
          <p14:tracePt t="88732" x="3541713" y="4405313"/>
          <p14:tracePt t="88754" x="3567113" y="4405313"/>
          <p14:tracePt t="88757" x="3605213" y="4405313"/>
          <p14:tracePt t="88768" x="3617913" y="4392613"/>
          <p14:tracePt t="88962" x="3630613" y="4392613"/>
          <p14:tracePt t="88974" x="3643313" y="4392613"/>
          <p14:tracePt t="88987" x="3654425" y="4392613"/>
          <p14:tracePt t="89000" x="3679825" y="4392613"/>
          <p14:tracePt t="89022" x="3756025" y="4392613"/>
          <p14:tracePt t="89035" x="3792538" y="4392613"/>
          <p14:tracePt t="89051" x="3830638" y="4392613"/>
          <p14:tracePt t="89065" x="3879850" y="4392613"/>
          <p14:tracePt t="89083" x="3992563" y="4392613"/>
          <p14:tracePt t="89099" x="4068763" y="4392613"/>
          <p14:tracePt t="89116" x="4105275" y="4392613"/>
          <p14:tracePt t="89133" x="4192588" y="4392613"/>
          <p14:tracePt t="89150" x="4243388" y="4392613"/>
          <p14:tracePt t="89166" x="4281488" y="4392613"/>
          <p14:tracePt t="89183" x="4343400" y="4392613"/>
          <p14:tracePt t="89199" x="4368800" y="4392613"/>
          <p14:tracePt t="89217" x="4418013" y="4392613"/>
          <p14:tracePt t="91545" x="4443413" y="4392613"/>
          <p14:tracePt t="91571" x="4456113" y="4392613"/>
          <p14:tracePt t="91582" x="4481513" y="4392613"/>
          <p14:tracePt t="91595" x="4494213" y="4392613"/>
          <p14:tracePt t="91608" x="4518025" y="4392613"/>
          <p14:tracePt t="91625" x="4543425" y="4392613"/>
          <p14:tracePt t="91641" x="4581525" y="4392613"/>
          <p14:tracePt t="91643" x="4619625" y="4392613"/>
          <p14:tracePt t="91659" x="4681538" y="4392613"/>
          <p14:tracePt t="91673" x="4768850" y="4392613"/>
          <p14:tracePt t="91693" x="5032375" y="4392613"/>
          <p14:tracePt t="91707" x="5207000" y="4392613"/>
          <p14:tracePt t="91724" x="5370513" y="4379913"/>
          <p14:tracePt t="91727" x="5607050" y="4354513"/>
          <p14:tracePt t="91741" x="5832475" y="4318000"/>
          <p14:tracePt t="91758" x="5995988" y="4292600"/>
          <p14:tracePt t="91774" x="6146800" y="4279900"/>
          <p14:tracePt t="91776" x="6296025" y="4254500"/>
          <p14:tracePt t="91791" x="6421438" y="4241800"/>
          <p14:tracePt t="91807" x="6521450" y="4217988"/>
          <p14:tracePt t="91826" x="6659563" y="4205288"/>
          <p14:tracePt t="91841" x="6696075" y="4192588"/>
          <p14:tracePt t="91864" x="6784975" y="4192588"/>
          <p14:tracePt t="91874" x="6808788" y="4179888"/>
          <p14:tracePt t="91893" x="6846888" y="4179888"/>
          <p14:tracePt t="91909" x="6934200" y="4117975"/>
          <p14:tracePt t="91925" x="6972300" y="4054475"/>
          <p14:tracePt t="92116" x="6997700" y="4054475"/>
          <p14:tracePt t="92127" x="7021513" y="4054475"/>
          <p14:tracePt t="92140" x="7059613" y="4054475"/>
          <p14:tracePt t="92151" x="7123113" y="4067175"/>
          <p14:tracePt t="92165" x="7172325" y="4092575"/>
          <p14:tracePt t="92176" x="7235825" y="4117975"/>
          <p14:tracePt t="92194" x="7285038" y="4129088"/>
          <p14:tracePt t="92208" x="7348538" y="4154488"/>
          <p14:tracePt t="92226" x="7459663" y="4205288"/>
          <p14:tracePt t="92242" x="7497763" y="4217988"/>
          <p14:tracePt t="92264" x="7535863" y="4230688"/>
          <p14:tracePt t="92268" x="7561263" y="4254500"/>
          <p14:tracePt t="92276" x="7585075" y="4254500"/>
          <p14:tracePt t="92294" x="7597775" y="4267200"/>
          <p14:tracePt t="92310" x="7623175" y="4279900"/>
          <p14:tracePt t="92334" x="7635875" y="4279900"/>
          <p14:tracePt t="92628" x="7635875" y="4267200"/>
          <p14:tracePt t="95938" x="7623175" y="4267200"/>
          <p14:tracePt t="95951" x="7610475" y="4267200"/>
          <p14:tracePt t="95961" x="7597775" y="4267200"/>
          <p14:tracePt t="95975" x="7585075" y="4267200"/>
          <p14:tracePt t="95986" x="7548563" y="4267200"/>
          <p14:tracePt t="96003" x="7510463" y="4267200"/>
          <p14:tracePt t="96018" x="7472363" y="4292600"/>
          <p14:tracePt t="96037" x="7348538" y="4341813"/>
          <p14:tracePt t="96053" x="7259638" y="4379913"/>
          <p14:tracePt t="96072" x="7059613" y="4467225"/>
          <p14:tracePt t="96086" x="6985000" y="4518025"/>
          <p14:tracePt t="96102" x="6897688" y="4554538"/>
          <p14:tracePt t="96120" x="6746875" y="4643438"/>
          <p14:tracePt t="96140" x="6708775" y="4667250"/>
          <p14:tracePt t="96152" x="6672263" y="4679950"/>
          <p14:tracePt t="96171" x="6646863" y="4692650"/>
          <p14:tracePt t="96205" x="6659563" y="4692650"/>
          <p14:tracePt t="96435" x="6621463" y="4718050"/>
          <p14:tracePt t="96447" x="6559550" y="4743450"/>
          <p14:tracePt t="96460" x="6434138" y="4779963"/>
          <p14:tracePt t="96473" x="6296025" y="4818063"/>
          <p14:tracePt t="96486" x="6121400" y="4892675"/>
          <p14:tracePt t="96508" x="5645150" y="5005388"/>
          <p14:tracePt t="96521" x="5419725" y="5056188"/>
          <p14:tracePt t="96538" x="5157788" y="5092700"/>
          <p14:tracePt t="96553" x="4994275" y="5118100"/>
          <p14:tracePt t="96555" x="4868863" y="5130800"/>
          <p14:tracePt t="96571" x="4768850" y="5130800"/>
          <p14:tracePt t="96585" x="4681538" y="5130800"/>
          <p14:tracePt t="96604" x="4581525" y="5130800"/>
          <p14:tracePt t="96619" x="4543425" y="5130800"/>
          <p14:tracePt t="96637" x="4530725" y="5130800"/>
          <p14:tracePt t="96653" x="4506913" y="5130800"/>
          <p14:tracePt t="96823" x="4518025" y="5130800"/>
          <p14:tracePt t="96837" x="4543425" y="5130800"/>
          <p14:tracePt t="96859" x="4556125" y="5130800"/>
          <p14:tracePt t="96873" x="4581525" y="5130800"/>
          <p14:tracePt t="96896" x="4594225" y="5130800"/>
          <p14:tracePt t="96921" x="4606925" y="5130800"/>
          <p14:tracePt t="97054" x="4594225" y="5130800"/>
          <p14:tracePt t="97078" x="4568825" y="5130800"/>
          <p14:tracePt t="97089" x="4556125" y="5130800"/>
          <p14:tracePt t="97115" x="4530725" y="5130800"/>
          <p14:tracePt t="97127" x="4506913" y="5130800"/>
          <p14:tracePt t="97140" x="4494213" y="5130800"/>
          <p14:tracePt t="97151" x="4481513" y="5130800"/>
          <p14:tracePt t="97163" x="4468813" y="5130800"/>
          <p14:tracePt t="97187" x="4456113" y="5130800"/>
          <p14:tracePt t="102562" x="4468813" y="5130800"/>
          <p14:tracePt t="102599" x="4481513" y="5130800"/>
          <p14:tracePt t="102611" x="4494213" y="5130800"/>
          <p14:tracePt t="102624" x="4506913" y="5130800"/>
          <p14:tracePt t="102636" x="4518025" y="5130800"/>
          <p14:tracePt t="102653" x="4530725" y="5130800"/>
          <p14:tracePt t="102670" x="4581525" y="5130800"/>
          <p14:tracePt t="102687" x="4606925" y="5130800"/>
          <p14:tracePt t="102704" x="4630738" y="5130800"/>
          <p14:tracePt t="102707" x="4656138" y="5130800"/>
          <p14:tracePt t="102724" x="4681538" y="5130800"/>
          <p14:tracePt t="102737" x="4706938" y="5130800"/>
          <p14:tracePt t="102756" x="4781550" y="5143500"/>
          <p14:tracePt t="102770" x="4819650" y="5156200"/>
          <p14:tracePt t="102787" x="4868863" y="5156200"/>
          <p14:tracePt t="102804" x="4956175" y="5181600"/>
          <p14:tracePt t="102820" x="5006975" y="5194300"/>
          <p14:tracePt t="102836" x="5032375" y="5205413"/>
          <p14:tracePt t="102856" x="5094288" y="5205413"/>
          <p14:tracePt t="102870" x="5119688" y="5205413"/>
          <p14:tracePt t="102887" x="5145088" y="5205413"/>
          <p14:tracePt t="102890" x="5157788" y="5205413"/>
          <p14:tracePt t="102903" x="5181600" y="5205413"/>
          <p14:tracePt t="106202" x="5181600" y="5194300"/>
          <p14:tracePt t="106238" x="5194300" y="5194300"/>
          <p14:tracePt t="106348" x="5207000" y="5194300"/>
          <p14:tracePt t="106385" x="5219700" y="5194300"/>
          <p14:tracePt t="106494" x="5219700" y="5181600"/>
          <p14:tracePt t="106942" x="5207000" y="5181600"/>
          <p14:tracePt t="106990" x="5194300" y="5181600"/>
          <p14:tracePt t="107039" x="5181600" y="5181600"/>
          <p14:tracePt t="107087" x="5170488" y="5181600"/>
          <p14:tracePt t="107113" x="5157788" y="5181600"/>
          <p14:tracePt t="107172" x="5145088" y="5181600"/>
          <p14:tracePt t="109926" x="5145088" y="5168900"/>
          <p14:tracePt t="110023" x="5157788" y="5168900"/>
          <p14:tracePt t="110046" x="5170488" y="5168900"/>
          <p14:tracePt t="110071" x="5181600" y="5168900"/>
          <p14:tracePt t="110095" x="5194300" y="5168900"/>
          <p14:tracePt t="110120" x="5219700" y="5168900"/>
          <p14:tracePt t="110144" x="5232400" y="5168900"/>
          <p14:tracePt t="110157" x="5245100" y="5168900"/>
          <p14:tracePt t="110167" x="5257800" y="5168900"/>
          <p14:tracePt t="110180" x="5270500" y="5168900"/>
          <p14:tracePt t="110204" x="5294313" y="5168900"/>
          <p14:tracePt t="110229" x="5307013" y="5168900"/>
          <p14:tracePt t="110241" x="5319713" y="5168900"/>
          <p14:tracePt t="110254" x="5332413" y="5168900"/>
          <p14:tracePt t="110265" x="5345113" y="5168900"/>
          <p14:tracePt t="110278" x="5357813" y="5168900"/>
          <p14:tracePt t="110290" x="5370513" y="5168900"/>
          <p14:tracePt t="110304" x="5383213" y="5168900"/>
          <p14:tracePt t="110322" x="5394325" y="5168900"/>
          <p14:tracePt t="110337" x="5407025" y="5168900"/>
          <p14:tracePt t="110362" x="5419725" y="5168900"/>
          <p14:tracePt t="110581" x="5419725" y="5156200"/>
          <p14:tracePt t="110607" x="5419725" y="5143500"/>
          <p14:tracePt t="110618" x="5432425" y="5143500"/>
          <p14:tracePt t="110654" x="5445125" y="5143500"/>
          <p14:tracePt t="110666" x="5457825" y="5143500"/>
          <p14:tracePt t="110693" x="5470525" y="5130800"/>
          <p14:tracePt t="110714" x="5483225" y="5130800"/>
          <p14:tracePt t="110739" x="5507038" y="5130800"/>
          <p14:tracePt t="110764" x="5519738" y="5130800"/>
          <p14:tracePt t="110775" x="5532438" y="5130800"/>
          <p14:tracePt t="110788" x="5545138" y="5130800"/>
          <p14:tracePt t="110801" x="5557838" y="5130800"/>
          <p14:tracePt t="110825" x="5583238" y="5130800"/>
          <p14:tracePt t="110848" x="5595938" y="5118100"/>
          <p14:tracePt t="110862" x="5619750" y="5118100"/>
          <p14:tracePt t="110873" x="5632450" y="5118100"/>
          <p14:tracePt t="110885" x="5645150" y="5105400"/>
          <p14:tracePt t="110897" x="5657850" y="5105400"/>
          <p14:tracePt t="110908" x="5670550" y="5105400"/>
          <p14:tracePt t="110925" x="5683250" y="5105400"/>
          <p14:tracePt t="110941" x="5708650" y="5105400"/>
          <p14:tracePt t="110944" x="5719763" y="5092700"/>
          <p14:tracePt t="110962" x="5732463" y="5092700"/>
          <p14:tracePt t="110973" x="5745163" y="5092700"/>
          <p14:tracePt t="110994" x="5770563" y="5092700"/>
          <p14:tracePt t="111007" x="5783263" y="5092700"/>
          <p14:tracePt t="111025" x="5808663" y="5092700"/>
          <p14:tracePt t="111042" x="5857875" y="5092700"/>
          <p14:tracePt t="111058" x="5895975" y="5092700"/>
          <p14:tracePt t="111075" x="5932488" y="5092700"/>
          <p14:tracePt t="111077" x="5970588" y="5092700"/>
          <p14:tracePt t="111098" x="5995988" y="5092700"/>
          <p14:tracePt t="111108" x="6034088" y="5092700"/>
          <p14:tracePt t="111126" x="6057900" y="5092700"/>
          <p14:tracePt t="111128" x="6096000" y="5092700"/>
          <p14:tracePt t="111141" x="6108700" y="5092700"/>
          <p14:tracePt t="111158" x="6121400" y="5092700"/>
          <p14:tracePt t="111175" x="6134100" y="5092700"/>
          <p14:tracePt t="111406" x="6134100" y="5081588"/>
          <p14:tracePt t="111418" x="6146800" y="5081588"/>
          <p14:tracePt t="111431" x="6157913" y="5081588"/>
          <p14:tracePt t="111443" x="6170613" y="5081588"/>
          <p14:tracePt t="111459" x="6208713" y="5081588"/>
          <p14:tracePt t="111476" x="6221413" y="5081588"/>
          <p14:tracePt t="111478" x="6246813" y="5081588"/>
          <p14:tracePt t="111493" x="6270625" y="5081588"/>
          <p14:tracePt t="111509" x="6296025" y="5081588"/>
          <p14:tracePt t="111528" x="6321425" y="5081588"/>
          <p14:tracePt t="111543" x="6408738" y="5081588"/>
          <p14:tracePt t="111561" x="6483350" y="5081588"/>
          <p14:tracePt t="111565" x="6546850" y="5081588"/>
          <p14:tracePt t="111579" x="6621463" y="5081588"/>
          <p14:tracePt t="111593" x="6696075" y="5081588"/>
          <p14:tracePt t="111609" x="6821488" y="5081588"/>
          <p14:tracePt t="111611" x="6934200" y="5081588"/>
          <p14:tracePt t="111626" x="7046913" y="5081588"/>
          <p14:tracePt t="111642" x="7172325" y="5081588"/>
          <p14:tracePt t="111662" x="7448550" y="5081588"/>
          <p14:tracePt t="111676" x="7572375" y="5081588"/>
          <p14:tracePt t="111694" x="7697788" y="5081588"/>
          <p14:tracePt t="111698" x="7835900" y="5092700"/>
          <p14:tracePt t="111711" x="7961313" y="5105400"/>
          <p14:tracePt t="111728" x="8061325" y="5118100"/>
          <p14:tracePt t="111744" x="8161338" y="5143500"/>
          <p14:tracePt t="111760" x="8199438" y="5143500"/>
          <p14:tracePt t="111776" x="8212138" y="5143500"/>
          <p14:tracePt t="111795" x="8235950" y="5143500"/>
          <p14:tracePt t="112085" x="8261350" y="5143500"/>
          <p14:tracePt t="112098" x="8274050" y="5143500"/>
          <p14:tracePt t="112110" x="8286750" y="5143500"/>
          <p14:tracePt t="112121" x="8312150" y="5143500"/>
          <p14:tracePt t="112133" x="8335963" y="5143500"/>
          <p14:tracePt t="112145" x="8374063" y="5143500"/>
          <p14:tracePt t="112161" x="8424863" y="5143500"/>
          <p14:tracePt t="112176" x="8474075" y="5143500"/>
          <p14:tracePt t="112195" x="8561388" y="5143500"/>
          <p14:tracePt t="112209" x="8612188" y="5143500"/>
          <p14:tracePt t="112227" x="8650288" y="5143500"/>
          <p14:tracePt t="112243" x="8763000" y="5143500"/>
          <p14:tracePt t="112260" x="8786813" y="5143500"/>
          <p14:tracePt t="112276" x="8824913" y="5143500"/>
          <p14:tracePt t="112294" x="8863013" y="5143500"/>
          <p14:tracePt t="112309" x="8886825" y="5143500"/>
          <p14:tracePt t="112327" x="8924925" y="5143500"/>
          <p14:tracePt t="112343" x="8937625" y="5143500"/>
          <p14:tracePt t="112360" x="8963025" y="5143500"/>
          <p14:tracePt t="112376" x="8986838" y="5143500"/>
          <p14:tracePt t="112394" x="9012238" y="5143500"/>
          <p14:tracePt t="112410" x="9024938" y="5143500"/>
          <p14:tracePt t="112429" x="9050338" y="5143500"/>
          <p14:tracePt t="112443" x="9075738" y="5143500"/>
          <p14:tracePt t="112461" x="9099550" y="5143500"/>
          <p14:tracePt t="112477" x="9124950" y="5143500"/>
          <p14:tracePt t="112494" x="9137650" y="5143500"/>
          <p14:tracePt t="112510" x="9163050" y="5143500"/>
          <p14:tracePt t="112527" x="9188450" y="5143500"/>
          <p14:tracePt t="112545" x="9199563" y="5143500"/>
          <p14:tracePt t="117398" x="9175750" y="5143500"/>
          <p14:tracePt t="117410" x="9150350" y="5143500"/>
          <p14:tracePt t="117425" x="9112250" y="5143500"/>
          <p14:tracePt t="117435" x="9063038" y="5143500"/>
          <p14:tracePt t="117448" x="8999538" y="5156200"/>
          <p14:tracePt t="117460" x="8937625" y="5156200"/>
          <p14:tracePt t="117476" x="8874125" y="5168900"/>
          <p14:tracePt t="117491" x="8824913" y="5168900"/>
          <p14:tracePt t="117510" x="8686800" y="5168900"/>
          <p14:tracePt t="117525" x="8612188" y="5168900"/>
          <p14:tracePt t="117544" x="8524875" y="5168900"/>
          <p14:tracePt t="117557" x="8474075" y="5168900"/>
          <p14:tracePt t="117577" x="8435975" y="5168900"/>
          <p14:tracePt t="117590" x="8386763" y="5168900"/>
          <p14:tracePt t="117609" x="8312150" y="5156200"/>
          <p14:tracePt t="117625" x="8286750" y="5156200"/>
          <p14:tracePt t="117642" x="8235950" y="5156200"/>
          <p14:tracePt t="117659" x="8212138" y="5156200"/>
          <p14:tracePt t="117678" x="8186738" y="5143500"/>
          <p14:tracePt t="117691" x="8161338" y="5130800"/>
          <p14:tracePt t="117711" x="8148638" y="5130800"/>
          <p14:tracePt t="117726" x="8135938" y="5130800"/>
          <p14:tracePt t="117744" x="8123238" y="5130800"/>
          <p14:tracePt t="117762" x="8110538" y="5130800"/>
          <p14:tracePt t="117799" x="8099425" y="5130800"/>
          <p14:tracePt t="118758" x="8110538" y="5130800"/>
          <p14:tracePt t="119983" x="8123238" y="5130800"/>
          <p14:tracePt t="120056" x="8135938" y="5130800"/>
          <p14:tracePt t="120080" x="8148638" y="5130800"/>
          <p14:tracePt t="120092" x="8161338" y="5130800"/>
          <p14:tracePt t="120117" x="8186738" y="5130800"/>
          <p14:tracePt t="120127" x="8199438" y="5130800"/>
          <p14:tracePt t="120140" x="8212138" y="5130800"/>
          <p14:tracePt t="120154" x="8235950" y="5130800"/>
          <p14:tracePt t="120166" x="8261350" y="5130800"/>
          <p14:tracePt t="120183" x="8274050" y="5130800"/>
          <p14:tracePt t="120199" x="8286750" y="5130800"/>
          <p14:tracePt t="120200" x="8299450" y="5130800"/>
          <p14:tracePt t="120215" x="8324850" y="5130800"/>
          <p14:tracePt t="120232" x="8335963" y="5130800"/>
          <p14:tracePt t="120251" x="8374063" y="5130800"/>
          <p14:tracePt t="120265" x="8399463" y="5130800"/>
          <p14:tracePt t="120283" x="8412163" y="5130800"/>
          <p14:tracePt t="120287" x="8424863" y="5130800"/>
          <p14:tracePt t="120299" x="8435975" y="5130800"/>
          <p14:tracePt t="120517" x="8448675" y="5130800"/>
          <p14:tracePt t="120540" x="8461375" y="5130800"/>
          <p14:tracePt t="120552" x="8486775" y="5118100"/>
          <p14:tracePt t="120565" x="8512175" y="5118100"/>
          <p14:tracePt t="120576" x="8561388" y="5118100"/>
          <p14:tracePt t="120589" x="8612188" y="5118100"/>
          <p14:tracePt t="120601" x="8661400" y="5118100"/>
          <p14:tracePt t="120617" x="8750300" y="5118100"/>
          <p14:tracePt t="120633" x="8863013" y="5118100"/>
          <p14:tracePt t="120652" x="9124950" y="5118100"/>
          <p14:tracePt t="120666" x="9275763" y="5130800"/>
          <p14:tracePt t="120684" x="9488488" y="5130800"/>
          <p14:tracePt t="120687" x="9650413" y="5143500"/>
          <p14:tracePt t="120699" x="9801225" y="5143500"/>
          <p14:tracePt t="120718" x="9963150" y="5156200"/>
          <p14:tracePt t="120734" x="10239375" y="5218113"/>
          <p14:tracePt t="120752" x="10326688" y="5230813"/>
          <p14:tracePt t="120766" x="10377488" y="5243513"/>
          <p14:tracePt t="120785" x="10490200" y="5294313"/>
          <p14:tracePt t="121001" x="10502900" y="5294313"/>
          <p14:tracePt t="121027" x="10514013" y="5294313"/>
          <p14:tracePt t="121037" x="10526713" y="5294313"/>
          <p14:tracePt t="121053" x="10552113" y="5294313"/>
          <p14:tracePt t="121062" x="10577513" y="5294313"/>
          <p14:tracePt t="121074" x="10602913" y="5294313"/>
          <p14:tracePt t="121087" x="10614025" y="5294313"/>
          <p14:tracePt t="121100" x="10639425" y="5294313"/>
          <p14:tracePt t="121118" x="10652125" y="5294313"/>
          <p14:tracePt t="121135" x="10677525" y="5294313"/>
          <p14:tracePt t="121171" x="10690225" y="5294313"/>
          <p14:tracePt t="122627" x="10690225" y="5281613"/>
          <p14:tracePt t="122663" x="10690225" y="5268913"/>
          <p14:tracePt t="122675" x="10702925" y="5268913"/>
          <p14:tracePt t="122700" x="10702925" y="5243513"/>
          <p14:tracePt t="122712" x="10715625" y="5243513"/>
          <p14:tracePt t="122724" x="10726738" y="5230813"/>
          <p14:tracePt t="122738" x="10739438" y="5218113"/>
          <p14:tracePt t="122755" x="10752138" y="5218113"/>
          <p14:tracePt t="122771" x="10764838" y="5205413"/>
          <p14:tracePt t="122788" x="10777538" y="5194300"/>
          <p14:tracePt t="122804" x="10790238" y="5181600"/>
          <p14:tracePt t="122821" x="10802938" y="5181600"/>
          <p14:tracePt t="122837" x="10815638" y="5181600"/>
          <p14:tracePt t="122857" x="10828338" y="5168900"/>
          <p14:tracePt t="122892" x="10828338" y="5156200"/>
          <p14:tracePt t="122979" x="10828338" y="5143500"/>
          <p14:tracePt t="123282" x="10815638" y="5143500"/>
          <p14:tracePt t="123295" x="10815638" y="5156200"/>
          <p14:tracePt t="123330" x="10802938" y="5156200"/>
          <p14:tracePt t="123343" x="10790238" y="5168900"/>
          <p14:tracePt t="123355" x="10777538" y="5168900"/>
          <p14:tracePt t="123368" x="10777538" y="5181600"/>
          <p14:tracePt t="123380" x="10764838" y="5181600"/>
          <p14:tracePt t="123403" x="10752138" y="5181600"/>
          <p14:tracePt t="123415" x="10739438" y="5181600"/>
          <p14:tracePt t="123429" x="10726738" y="5194300"/>
          <p14:tracePt t="123452" x="10715625" y="5194300"/>
          <p14:tracePt t="123476" x="10702925" y="5194300"/>
          <p14:tracePt t="123501" x="10690225" y="5194300"/>
          <p14:tracePt t="123525" x="10677525" y="5194300"/>
          <p14:tracePt t="125612" x="10664825" y="5194300"/>
          <p14:tracePt t="125623" x="10664825" y="5205413"/>
          <p14:tracePt t="125648" x="10652125" y="5205413"/>
          <p14:tracePt t="125672" x="10626725" y="5218113"/>
          <p14:tracePt t="125684" x="10626725" y="5230813"/>
          <p14:tracePt t="125698" x="10602913" y="5230813"/>
          <p14:tracePt t="125708" x="10590213" y="5230813"/>
          <p14:tracePt t="125719" x="10590213" y="5243513"/>
          <p14:tracePt t="125735" x="10564813" y="5243513"/>
          <p14:tracePt t="125747" x="10552113" y="5243513"/>
          <p14:tracePt t="125763" x="10539413" y="5256213"/>
          <p14:tracePt t="125779" x="10514013" y="5256213"/>
          <p14:tracePt t="125782" x="10490200" y="5268913"/>
          <p14:tracePt t="125798" x="10477500" y="5268913"/>
          <p14:tracePt t="125812" x="10452100" y="5268913"/>
          <p14:tracePt t="125829" x="10414000" y="5268913"/>
          <p14:tracePt t="125845" x="10401300" y="5268913"/>
          <p14:tracePt t="125863" x="10390188" y="5268913"/>
          <p14:tracePt t="125878" x="10377488" y="5268913"/>
          <p14:tracePt t="126570" x="10364788" y="5268913"/>
          <p14:tracePt t="126594" x="10352088" y="5281613"/>
          <p14:tracePt t="126606" x="10339388" y="5294313"/>
          <p14:tracePt t="126618" x="10313988" y="5294313"/>
          <p14:tracePt t="126632" x="10301288" y="5318125"/>
          <p14:tracePt t="126649" x="10264775" y="5318125"/>
          <p14:tracePt t="126667" x="10152063" y="5343525"/>
          <p14:tracePt t="126682" x="10088563" y="5343525"/>
          <p14:tracePt t="126699" x="9963150" y="5356225"/>
          <p14:tracePt t="126716" x="9750425" y="5356225"/>
          <p14:tracePt t="126732" x="9650413" y="5356225"/>
          <p14:tracePt t="126748" x="9537700" y="5356225"/>
          <p14:tracePt t="126750" x="9413875" y="5343525"/>
          <p14:tracePt t="126765" x="9288463" y="5343525"/>
          <p14:tracePt t="126783" x="9150350" y="5330825"/>
          <p14:tracePt t="126800" x="8837613" y="5318125"/>
          <p14:tracePt t="126816" x="8699500" y="5318125"/>
          <p14:tracePt t="126835" x="8586788" y="5305425"/>
          <p14:tracePt t="126838" x="8474075" y="5294313"/>
          <p14:tracePt t="126850" x="8361363" y="5281613"/>
          <p14:tracePt t="126866" x="8235950" y="5268913"/>
          <p14:tracePt t="126882" x="8161338" y="5256213"/>
          <p14:tracePt t="126885" x="8074025" y="5243513"/>
          <p14:tracePt t="126899" x="8010525" y="5218113"/>
          <p14:tracePt t="126916" x="7974013" y="5194300"/>
          <p14:tracePt t="126936" x="7923213" y="5143500"/>
          <p14:tracePt t="126950" x="7897813" y="5068888"/>
          <p14:tracePt t="127203" x="7874000" y="5068888"/>
          <p14:tracePt t="127213" x="7835900" y="5068888"/>
          <p14:tracePt t="127225" x="7785100" y="5068888"/>
          <p14:tracePt t="127237" x="7697788" y="5081588"/>
          <p14:tracePt t="127250" x="7585075" y="5105400"/>
          <p14:tracePt t="127267" x="7410450" y="5168900"/>
          <p14:tracePt t="127283" x="7172325" y="5218113"/>
          <p14:tracePt t="127286" x="6959600" y="5305425"/>
          <p14:tracePt t="127301" x="6746875" y="5368925"/>
          <p14:tracePt t="127317" x="6508750" y="5430838"/>
          <p14:tracePt t="127338" x="6221413" y="5518150"/>
          <p14:tracePt t="127351" x="6083300" y="5543550"/>
          <p14:tracePt t="127370" x="5821363" y="5568950"/>
          <p14:tracePt t="127384" x="5719763" y="5568950"/>
          <p14:tracePt t="127402" x="5645150" y="5568950"/>
          <p14:tracePt t="127417" x="5583238" y="5568950"/>
          <p14:tracePt t="127435" x="5483225" y="5556250"/>
          <p14:tracePt t="127451" x="5432425" y="5530850"/>
          <p14:tracePt t="127468" x="5345113" y="5507038"/>
          <p14:tracePt t="127484" x="5307013" y="5494338"/>
          <p14:tracePt t="127501" x="5294313" y="5481638"/>
          <p14:tracePt t="127505" x="5257800" y="5468938"/>
          <p14:tracePt t="127517" x="5245100" y="5456238"/>
          <p14:tracePt t="127535" x="5232400" y="5456238"/>
          <p14:tracePt t="127550" x="5219700" y="5443538"/>
          <p14:tracePt t="127552" x="5207000" y="5443538"/>
          <p14:tracePt t="127568" x="5194300" y="5430838"/>
          <p14:tracePt t="127583" x="5194300" y="5418138"/>
          <p14:tracePt t="127601" x="5181600" y="5407025"/>
          <p14:tracePt t="127637" x="5181600" y="5394325"/>
          <p14:tracePt t="127661" x="5170488" y="5381625"/>
          <p14:tracePt t="127685" x="5170488" y="5368925"/>
          <p14:tracePt t="127709" x="5170488" y="5356225"/>
          <p14:tracePt t="127734" x="5170488" y="5343525"/>
          <p14:tracePt t="127771" x="5170488" y="5330825"/>
          <p14:tracePt t="127794" x="5170488" y="5318125"/>
          <p14:tracePt t="127806" x="5170488" y="5305425"/>
          <p14:tracePt t="127830" x="5170488" y="5294313"/>
          <p14:tracePt t="127868" x="5170488" y="5281613"/>
          <p14:tracePt t="127904" x="5170488" y="5268913"/>
          <p14:tracePt t="127954" x="5170488" y="5256213"/>
          <p14:tracePt t="128365" x="5181600" y="5256213"/>
          <p14:tracePt t="128742" x="5194300" y="5256213"/>
          <p14:tracePt t="128789" x="5219700" y="5256213"/>
          <p14:tracePt t="128814" x="5245100" y="5256213"/>
          <p14:tracePt t="128827" x="5270500" y="5243513"/>
          <p14:tracePt t="128840" x="5294313" y="5230813"/>
          <p14:tracePt t="128852" x="5319713" y="5230813"/>
          <p14:tracePt t="128862" x="5357813" y="5218113"/>
          <p14:tracePt t="128876" x="5394325" y="5205413"/>
          <p14:tracePt t="128889" x="5457825" y="5194300"/>
          <p14:tracePt t="128906" x="5507038" y="5181600"/>
          <p14:tracePt t="128920" x="5545138" y="5181600"/>
          <p14:tracePt t="128923" x="5583238" y="5181600"/>
          <p14:tracePt t="128938" x="5619750" y="5181600"/>
          <p14:tracePt t="128954" x="5645150" y="5168900"/>
          <p14:tracePt t="128973" x="5708650" y="5168900"/>
          <p14:tracePt t="128987" x="5745163" y="5168900"/>
          <p14:tracePt t="129004" x="5770563" y="5168900"/>
          <p14:tracePt t="129021" x="5821363" y="5168900"/>
          <p14:tracePt t="129039" x="5832475" y="5168900"/>
          <p14:tracePt t="129055" x="5845175" y="5168900"/>
          <p14:tracePt t="129058" x="5870575" y="5168900"/>
          <p14:tracePt t="129082" x="5883275" y="5168900"/>
          <p14:tracePt t="129093" x="5895975" y="5168900"/>
          <p14:tracePt t="129107" x="5895975" y="5181600"/>
          <p14:tracePt t="129122" x="5908675" y="5181600"/>
          <p14:tracePt t="129139" x="5921375" y="5181600"/>
          <p14:tracePt t="129144" x="5921375" y="5194300"/>
          <p14:tracePt t="129155" x="5932488" y="5194300"/>
          <p14:tracePt t="129174" x="5945188" y="5194300"/>
          <p14:tracePt t="129188" x="5957888" y="5194300"/>
          <p14:tracePt t="129206" x="5983288" y="5194300"/>
          <p14:tracePt t="129222" x="5995988" y="5194300"/>
          <p14:tracePt t="129241" x="6034088" y="5194300"/>
          <p14:tracePt t="129255" x="6057900" y="5194300"/>
          <p14:tracePt t="129273" x="6070600" y="5194300"/>
          <p14:tracePt t="129275" x="6083300" y="5194300"/>
          <p14:tracePt t="129288" x="6096000" y="5194300"/>
          <p14:tracePt t="129306" x="6121400" y="5194300"/>
          <p14:tracePt t="129320" x="6146800" y="5194300"/>
          <p14:tracePt t="129322" x="6170613" y="5194300"/>
          <p14:tracePt t="129341" x="6208713" y="5194300"/>
          <p14:tracePt t="129354" x="6246813" y="5194300"/>
          <p14:tracePt t="129371" x="6308725" y="5194300"/>
          <p14:tracePt t="129387" x="6334125" y="5194300"/>
          <p14:tracePt t="129404" x="6359525" y="5205413"/>
          <p14:tracePt t="129421" x="6421438" y="5205413"/>
          <p14:tracePt t="129438" x="6446838" y="5218113"/>
          <p14:tracePt t="129454" x="6496050" y="5243513"/>
          <p14:tracePt t="129456" x="6534150" y="5243513"/>
          <p14:tracePt t="129471" x="6584950" y="5268913"/>
          <p14:tracePt t="129487" x="6608763" y="5294313"/>
          <p14:tracePt t="129506" x="6646863" y="5318125"/>
          <p14:tracePt t="129521" x="6646863" y="5330825"/>
          <p14:tracePt t="129760" x="6659563" y="5330825"/>
          <p14:tracePt t="129784" x="6672263" y="5330825"/>
          <p14:tracePt t="129797" x="6684963" y="5330825"/>
          <p14:tracePt t="129811" x="6696075" y="5330825"/>
          <p14:tracePt t="129822" x="6734175" y="5330825"/>
          <p14:tracePt t="129832" x="6746875" y="5330825"/>
          <p14:tracePt t="129846" x="6772275" y="5318125"/>
          <p14:tracePt t="129858" x="6797675" y="5318125"/>
          <p14:tracePt t="129874" x="6846888" y="5305425"/>
          <p14:tracePt t="129890" x="6910388" y="5305425"/>
          <p14:tracePt t="129908" x="7059613" y="5294313"/>
          <p14:tracePt t="129924" x="7123113" y="5294313"/>
          <p14:tracePt t="129942" x="7323138" y="5294313"/>
          <p14:tracePt t="129957" x="7448550" y="5294313"/>
          <p14:tracePt t="129976" x="7523163" y="5294313"/>
          <p14:tracePt t="129980" x="7623175" y="5294313"/>
          <p14:tracePt t="129991" x="7735888" y="5294313"/>
          <p14:tracePt t="130007" x="7848600" y="5294313"/>
          <p14:tracePt t="130023" x="7961313" y="5305425"/>
          <p14:tracePt t="130040" x="8135938" y="5318125"/>
          <p14:tracePt t="130056" x="8212138" y="5330825"/>
          <p14:tracePt t="130076" x="8374063" y="5343525"/>
          <p14:tracePt t="130090" x="8435975" y="5368925"/>
          <p14:tracePt t="130107" x="8486775" y="5368925"/>
          <p14:tracePt t="130123" x="8548688" y="5381625"/>
          <p14:tracePt t="130141" x="8561388" y="5381625"/>
          <p14:tracePt t="130157" x="8586788" y="5381625"/>
          <p14:tracePt t="130174" x="8599488" y="5381625"/>
          <p14:tracePt t="130190" x="8624888" y="5394325"/>
          <p14:tracePt t="130209" x="8637588" y="5394325"/>
          <p14:tracePt t="130791" x="8650288" y="5394325"/>
          <p14:tracePt t="130804" x="8661400" y="5394325"/>
          <p14:tracePt t="130817" x="8674100" y="5394325"/>
          <p14:tracePt t="130828" x="8686800" y="5394325"/>
          <p14:tracePt t="130844" x="8712200" y="5381625"/>
          <p14:tracePt t="130859" x="8737600" y="5368925"/>
          <p14:tracePt t="130878" x="8863013" y="5343525"/>
          <p14:tracePt t="130892" x="8937625" y="5343525"/>
          <p14:tracePt t="130909" x="8986838" y="5343525"/>
          <p14:tracePt t="130912" x="9063038" y="5330825"/>
          <p14:tracePt t="130925" x="9124950" y="5330825"/>
          <p14:tracePt t="130943" x="9212263" y="5318125"/>
          <p14:tracePt t="130959" x="9275763" y="5318125"/>
          <p14:tracePt t="130961" x="9324975" y="5318125"/>
          <p14:tracePt t="130976" x="9388475" y="5318125"/>
          <p14:tracePt t="130992" x="9437688" y="5318125"/>
          <p14:tracePt t="131010" x="9537700" y="5318125"/>
          <p14:tracePt t="131025" x="9588500" y="5318125"/>
          <p14:tracePt t="131046" x="9650413" y="5318125"/>
          <p14:tracePt t="131058" x="9663113" y="5318125"/>
          <p14:tracePt t="131077" x="9688513" y="5318125"/>
          <p14:tracePt t="131092" x="9701213" y="5305425"/>
          <p14:tracePt t="131094" x="9713913" y="5305425"/>
          <p14:tracePt t="131110" x="9726613" y="5305425"/>
          <p14:tracePt t="131143" x="9739313" y="5305425"/>
          <p14:tracePt t="131154" x="9739313" y="5294313"/>
          <p14:tracePt t="131191" x="9750425" y="5294313"/>
          <p14:tracePt t="131313" x="9750425" y="5281613"/>
          <p14:tracePt t="131361" x="9750425" y="5268913"/>
          <p14:tracePt t="131373" x="9739313" y="5256213"/>
          <p14:tracePt t="131386" x="9739313" y="5243513"/>
          <p14:tracePt t="131398" x="9726613" y="5243513"/>
          <p14:tracePt t="131423" x="9713913" y="5230813"/>
          <p14:tracePt t="131448" x="9688513" y="5230813"/>
          <p14:tracePt t="131459" x="9675813" y="5230813"/>
          <p14:tracePt t="131470" x="9663113" y="5230813"/>
          <p14:tracePt t="131483" x="9637713" y="5230813"/>
          <p14:tracePt t="131496" x="9613900" y="5230813"/>
          <p14:tracePt t="131512" x="9575800" y="5230813"/>
          <p14:tracePt t="131528" x="9550400" y="5230813"/>
          <p14:tracePt t="131530" x="9513888" y="5230813"/>
          <p14:tracePt t="131547" x="9463088" y="5230813"/>
          <p14:tracePt t="131562" x="9424988" y="5243513"/>
          <p14:tracePt t="131580" x="9350375" y="5243513"/>
          <p14:tracePt t="131595" x="9312275" y="5243513"/>
          <p14:tracePt t="131613" x="9288463" y="5243513"/>
          <p14:tracePt t="131616" x="9263063" y="5243513"/>
          <p14:tracePt t="131629" x="9250363" y="5243513"/>
          <p14:tracePt t="131645" x="9237663" y="5243513"/>
          <p14:tracePt t="131661" x="9212263" y="5230813"/>
          <p14:tracePt t="131678" x="9188450" y="5230813"/>
          <p14:tracePt t="131694" x="9188450" y="5218113"/>
          <p14:tracePt t="131712" x="9175750" y="5218113"/>
          <p14:tracePt t="131811" x="9188450" y="5218113"/>
          <p14:tracePt t="131822" x="9199563" y="5218113"/>
          <p14:tracePt t="131835" x="9224963" y="5218113"/>
          <p14:tracePt t="131847" x="9237663" y="5218113"/>
          <p14:tracePt t="131862" x="9250363" y="5218113"/>
          <p14:tracePt t="131879" x="9288463" y="5218113"/>
          <p14:tracePt t="131896" x="9375775" y="5218113"/>
          <p14:tracePt t="131913" x="9424988" y="5218113"/>
          <p14:tracePt t="131928" x="9475788" y="5218113"/>
          <p14:tracePt t="131931" x="9550400" y="5218113"/>
          <p14:tracePt t="131946" x="9601200" y="5218113"/>
          <p14:tracePt t="131962" x="9663113" y="5218113"/>
          <p14:tracePt t="131980" x="9726613" y="5218113"/>
          <p14:tracePt t="131995" x="9801225" y="5218113"/>
          <p14:tracePt t="132013" x="9826625" y="5218113"/>
          <p14:tracePt t="132029" x="9863138" y="5218113"/>
          <p14:tracePt t="132053" x="9875838" y="5218113"/>
          <p14:tracePt t="132296" x="9875838" y="5205413"/>
          <p14:tracePt t="132307" x="9888538" y="5205413"/>
          <p14:tracePt t="132331" x="9913938" y="5205413"/>
          <p14:tracePt t="132343" x="9926638" y="5205413"/>
          <p14:tracePt t="132357" x="9939338" y="5205413"/>
          <p14:tracePt t="132369" x="9963150" y="5205413"/>
          <p14:tracePt t="132383" x="9988550" y="5194300"/>
          <p14:tracePt t="132396" x="10026650" y="5194300"/>
          <p14:tracePt t="132415" x="10052050" y="5194300"/>
          <p14:tracePt t="132418" x="10088563" y="5194300"/>
          <p14:tracePt t="132430" x="10126663" y="5194300"/>
          <p14:tracePt t="132447" x="10164763" y="5194300"/>
          <p14:tracePt t="132464" x="10188575" y="5181600"/>
          <p14:tracePt t="132481" x="10201275" y="5181600"/>
          <p14:tracePt t="132497" x="10213975" y="5168900"/>
          <p14:tracePt t="132538" x="10213975" y="5156200"/>
          <p14:tracePt t="132587" x="10226675" y="5143500"/>
          <p14:tracePt t="132623" x="10226675" y="5130800"/>
          <p14:tracePt t="132659" x="10239375" y="5130800"/>
          <p14:tracePt t="132975" x="10239375" y="5118100"/>
          <p14:tracePt t="133023" x="10252075" y="5118100"/>
          <p14:tracePt t="133035" x="10264775" y="5118100"/>
          <p14:tracePt t="133060" x="10277475" y="5118100"/>
          <p14:tracePt t="133084" x="10288588" y="5118100"/>
          <p14:tracePt t="133100" x="10301288" y="5118100"/>
          <p14:tracePt t="133108" x="10313988" y="5118100"/>
          <p14:tracePt t="133121" x="10326688" y="5118100"/>
          <p14:tracePt t="133144" x="10339388" y="5118100"/>
          <p14:tracePt t="133157" x="10352088" y="5118100"/>
          <p14:tracePt t="133181" x="10364788" y="5118100"/>
          <p14:tracePt t="133230" x="10377488" y="5118100"/>
          <p14:tracePt t="133278" x="10390188" y="5118100"/>
          <p14:tracePt t="133424" x="10390188" y="5130800"/>
          <p14:tracePt t="133775" x="10377488" y="5130800"/>
          <p14:tracePt t="133921" x="10364788" y="5130800"/>
          <p14:tracePt t="134322" x="10352088" y="5130800"/>
          <p14:tracePt t="134358" x="10339388" y="5130800"/>
          <p14:tracePt t="134372" x="10326688" y="5130800"/>
          <p14:tracePt t="134382" x="10313988" y="5130800"/>
          <p14:tracePt t="134394" x="10301288" y="5130800"/>
          <p14:tracePt t="134407" x="10288588" y="5130800"/>
          <p14:tracePt t="134420" x="10264775" y="5130800"/>
          <p14:tracePt t="134437" x="10239375" y="5130800"/>
          <p14:tracePt t="134453" x="10213975" y="5130800"/>
          <p14:tracePt t="134456" x="10188575" y="5130800"/>
          <p14:tracePt t="134469" x="10152063" y="5130800"/>
          <p14:tracePt t="134486" x="10113963" y="5130800"/>
          <p14:tracePt t="134505" x="10026650" y="5130800"/>
          <p14:tracePt t="134519" x="9988550" y="5130800"/>
          <p14:tracePt t="134537" x="9963150" y="5130800"/>
          <p14:tracePt t="134540" x="9926638" y="5130800"/>
          <p14:tracePt t="134553" x="9913938" y="5130800"/>
          <p14:tracePt t="134570" x="9875838" y="5130800"/>
          <p14:tracePt t="134587" x="9852025" y="5130800"/>
          <p14:tracePt t="134589" x="9839325" y="5130800"/>
          <p14:tracePt t="134604" x="9826625" y="5130800"/>
          <p14:tracePt t="134624" x="9813925" y="5130800"/>
          <p14:tracePt t="134723" x="9826625" y="5130800"/>
          <p14:tracePt t="168915" x="9826625" y="5118100"/>
          <p14:tracePt t="168930" x="9826625" y="5105400"/>
          <p14:tracePt t="168940" x="9826625" y="5092700"/>
          <p14:tracePt t="168952" x="9826625" y="5068888"/>
          <p14:tracePt t="168965" x="9826625" y="5056188"/>
          <p14:tracePt t="168978" x="9801225" y="5030788"/>
          <p14:tracePt t="168993" x="9775825" y="5005388"/>
          <p14:tracePt t="169009" x="9713913" y="4992688"/>
          <p14:tracePt t="169027" x="9424988" y="4930775"/>
          <p14:tracePt t="169043" x="9175750" y="4930775"/>
          <p14:tracePt t="169062" x="8561388" y="4930775"/>
          <p14:tracePt t="169074" x="8212138" y="4943475"/>
          <p14:tracePt t="169093" x="7961313" y="4956175"/>
          <p14:tracePt t="169110" x="7523163" y="4992688"/>
          <p14:tracePt t="169128" x="7348538" y="5005388"/>
          <p14:tracePt t="169143" x="7210425" y="5005388"/>
          <p14:tracePt t="169160" x="6997700" y="4992688"/>
          <p14:tracePt t="169176" x="6884988" y="4968875"/>
          <p14:tracePt t="169194" x="6797675" y="4943475"/>
          <p14:tracePt t="169197" x="6746875" y="4918075"/>
          <p14:tracePt t="169209" x="6721475" y="4905375"/>
          <p14:tracePt t="169228" x="6696075" y="4892675"/>
          <p14:tracePt t="169462" x="6659563" y="4892675"/>
          <p14:tracePt t="169473" x="6608763" y="4892675"/>
          <p14:tracePt t="169486" x="6508750" y="4879975"/>
          <p14:tracePt t="169498" x="6296025" y="4843463"/>
          <p14:tracePt t="169512" x="5957888" y="4768850"/>
          <p14:tracePt t="169529" x="5507038" y="4705350"/>
          <p14:tracePt t="169544" x="5119688" y="4656138"/>
          <p14:tracePt t="169545" x="4732338" y="4618038"/>
          <p14:tracePt t="169560" x="4456113" y="4618038"/>
          <p14:tracePt t="169576" x="4243388" y="4618038"/>
          <p14:tracePt t="169593" x="4068763" y="4618038"/>
          <p14:tracePt t="169596" x="3892550" y="4618038"/>
          <p14:tracePt t="169609" x="3743325" y="4618038"/>
          <p14:tracePt t="169627" x="3643313" y="4618038"/>
          <p14:tracePt t="169642" x="3441700" y="4618038"/>
          <p14:tracePt t="169661" x="3341688" y="4618038"/>
          <p14:tracePt t="169676" x="3241675" y="4618038"/>
          <p14:tracePt t="169694" x="3141663" y="4605338"/>
          <p14:tracePt t="169709" x="3103563" y="4592638"/>
          <p14:tracePt t="169728" x="3067050" y="4567238"/>
          <p14:tracePt t="169752" x="3067050" y="4543425"/>
          <p14:tracePt t="169972" x="3054350" y="4543425"/>
          <p14:tracePt t="170008" x="3041650" y="4518025"/>
          <p14:tracePt t="170033" x="3041650" y="4505325"/>
          <p14:tracePt t="170045" x="3041650" y="4492625"/>
          <p14:tracePt t="170056" x="3041650" y="4467225"/>
          <p14:tracePt t="170069" x="3028950" y="4454525"/>
          <p14:tracePt t="170081" x="3028950" y="4443413"/>
          <p14:tracePt t="170095" x="3016250" y="4405313"/>
          <p14:tracePt t="170112" x="3016250" y="4392613"/>
          <p14:tracePt t="170132" x="3003550" y="4354513"/>
          <p14:tracePt t="170149" x="3003550" y="4341813"/>
          <p14:tracePt t="170165" x="3003550" y="4318000"/>
          <p14:tracePt t="170178" x="3003550" y="4292600"/>
          <p14:tracePt t="170197" x="3003550" y="4279900"/>
          <p14:tracePt t="170212" x="3003550" y="4267200"/>
          <p14:tracePt t="170214" x="3003550" y="4254500"/>
          <p14:tracePt t="170229" x="3003550" y="4241800"/>
          <p14:tracePt t="170246" x="3003550" y="4230688"/>
          <p14:tracePt t="170266" x="3003550" y="4205288"/>
          <p14:tracePt t="170279" x="3003550" y="4192588"/>
          <p14:tracePt t="170298" x="3003550" y="4154488"/>
          <p14:tracePt t="170312" x="3016250" y="4129088"/>
          <p14:tracePt t="170330" x="3041650" y="4092575"/>
          <p14:tracePt t="170346" x="3092450" y="4005263"/>
          <p14:tracePt t="170363" x="3128963" y="3941763"/>
          <p14:tracePt t="170379" x="3167063" y="3905250"/>
          <p14:tracePt t="170398" x="3216275" y="3816350"/>
          <p14:tracePt t="170413" x="3241675" y="3792538"/>
          <p14:tracePt t="170432" x="3241675" y="3754438"/>
          <p14:tracePt t="170446" x="3241675" y="3741738"/>
          <p14:tracePt t="170464" x="3241675" y="3729038"/>
          <p14:tracePt t="170480" x="3205163" y="3703638"/>
          <p14:tracePt t="170497" x="3179763" y="3692525"/>
          <p14:tracePt t="170514" x="3128963" y="3692525"/>
          <p14:tracePt t="170516" x="3079750" y="3667125"/>
          <p14:tracePt t="170533" x="3028950" y="3654425"/>
          <p14:tracePt t="170546" x="2979738" y="3629025"/>
          <p14:tracePt t="170563" x="2941638" y="3629025"/>
          <p14:tracePt t="170567" x="2903538" y="3616325"/>
          <p14:tracePt t="170579" x="2890838" y="3603625"/>
          <p14:tracePt t="170597" x="2867025" y="3603625"/>
          <p14:tracePt t="170614" x="2854325" y="3603625"/>
          <p14:tracePt t="170686" x="2867025" y="3603625"/>
          <p14:tracePt t="170698" x="2879725" y="3603625"/>
          <p14:tracePt t="170710" x="2903538" y="3603625"/>
          <p14:tracePt t="170722" x="2941638" y="3603625"/>
          <p14:tracePt t="170734" x="2992438" y="3603625"/>
          <p14:tracePt t="170747" x="3054350" y="3603625"/>
          <p14:tracePt t="170764" x="3141663" y="3603625"/>
          <p14:tracePt t="170779" x="3205163" y="3603625"/>
          <p14:tracePt t="170798" x="3328988" y="3603625"/>
          <p14:tracePt t="170812" x="3354388" y="3603625"/>
          <p14:tracePt t="170881" x="3328988" y="3603625"/>
          <p14:tracePt t="170892" x="3305175" y="3603625"/>
          <p14:tracePt t="170907" x="3279775" y="3616325"/>
          <p14:tracePt t="170918" x="3241675" y="3616325"/>
          <p14:tracePt t="170933" x="3205163" y="3616325"/>
          <p14:tracePt t="170947" x="3167063" y="3629025"/>
          <p14:tracePt t="170967" x="3092450" y="3641725"/>
          <p14:tracePt t="170981" x="3067050" y="3641725"/>
          <p14:tracePt t="171002" x="3054350" y="3641725"/>
          <p14:tracePt t="171050" x="3079750" y="3641725"/>
          <p14:tracePt t="171067" x="3116263" y="3641725"/>
          <p14:tracePt t="171075" x="3179763" y="3641725"/>
          <p14:tracePt t="171088" x="3317875" y="3641725"/>
          <p14:tracePt t="171100" x="3467100" y="3641725"/>
          <p14:tracePt t="171115" x="3605213" y="3654425"/>
          <p14:tracePt t="171134" x="3717925" y="3667125"/>
          <p14:tracePt t="171137" x="3817938" y="3679825"/>
          <p14:tracePt t="171148" x="3892550" y="3679825"/>
          <p14:tracePt t="171164" x="3905250" y="3692525"/>
          <p14:tracePt t="171180" x="3917950" y="3692525"/>
          <p14:tracePt t="171207" x="3867150" y="3692525"/>
          <p14:tracePt t="171220" x="3805238" y="3692525"/>
          <p14:tracePt t="171232" x="3756025" y="3692525"/>
          <p14:tracePt t="171247" x="3667125" y="3692525"/>
          <p14:tracePt t="171264" x="3567113" y="3692525"/>
          <p14:tracePt t="171281" x="3367088" y="3703638"/>
          <p14:tracePt t="171299" x="3317875" y="3703638"/>
          <p14:tracePt t="171314" x="3279775" y="3703638"/>
          <p14:tracePt t="171332" x="3228975" y="3703638"/>
          <p14:tracePt t="171377" x="3241675" y="3703638"/>
          <p14:tracePt t="171389" x="3254375" y="3703638"/>
          <p14:tracePt t="171402" x="3279775" y="3703638"/>
          <p14:tracePt t="171414" x="3317875" y="3703638"/>
          <p14:tracePt t="171431" x="3354388" y="3692525"/>
          <p14:tracePt t="171447" x="3392488" y="3679825"/>
          <p14:tracePt t="171465" x="3454400" y="3667125"/>
          <p14:tracePt t="171481" x="3467100" y="3654425"/>
          <p14:tracePt t="171502" x="3467100" y="3641725"/>
          <p14:tracePt t="171548" x="3454400" y="3641725"/>
          <p14:tracePt t="171561" x="3441700" y="3641725"/>
          <p14:tracePt t="171572" x="3429000" y="3641725"/>
          <p14:tracePt t="171583" x="3417888" y="3641725"/>
          <p14:tracePt t="171608" x="3392488" y="3641725"/>
          <p14:tracePt t="171644" x="3379788" y="3629025"/>
          <p14:tracePt t="171669" x="3379788" y="3616325"/>
          <p14:tracePt t="171717" x="3379788" y="3603625"/>
          <p14:tracePt t="171827" x="3392488" y="3590925"/>
          <p14:tracePt t="171840" x="3405188" y="3590925"/>
          <p14:tracePt t="171851" x="3417888" y="3590925"/>
          <p14:tracePt t="171864" x="3441700" y="3590925"/>
          <p14:tracePt t="171877" x="3467100" y="3579813"/>
          <p14:tracePt t="171888" x="3492500" y="3579813"/>
          <p14:tracePt t="171903" x="3517900" y="3579813"/>
          <p14:tracePt t="171916" x="3554413" y="3579813"/>
          <p14:tracePt t="171934" x="3592513" y="3567113"/>
          <p14:tracePt t="171937" x="3617913" y="3567113"/>
          <p14:tracePt t="171949" x="3654425" y="3554413"/>
          <p14:tracePt t="171967" x="3667125" y="3554413"/>
          <p14:tracePt t="171984" x="3679825" y="3554413"/>
          <p14:tracePt t="172000" x="3692525" y="3554413"/>
          <p14:tracePt t="172216" x="3705225" y="3554413"/>
          <p14:tracePt t="172240" x="3730625" y="3554413"/>
          <p14:tracePt t="172252" x="3756025" y="3554413"/>
          <p14:tracePt t="172264" x="3792538" y="3554413"/>
          <p14:tracePt t="172276" x="3843338" y="3554413"/>
          <p14:tracePt t="172287" x="3892550" y="3554413"/>
          <p14:tracePt t="172304" x="3968750" y="3579813"/>
          <p14:tracePt t="172318" x="4056063" y="3590925"/>
          <p14:tracePt t="172337" x="4192588" y="3641725"/>
          <p14:tracePt t="172351" x="4256088" y="3654425"/>
          <p14:tracePt t="172369" x="4305300" y="3667125"/>
          <p14:tracePt t="172385" x="4394200" y="3679825"/>
          <p14:tracePt t="172404" x="4456113" y="3692525"/>
          <p14:tracePt t="172418" x="4518025" y="3692525"/>
          <p14:tracePt t="172435" x="4630738" y="3692525"/>
          <p14:tracePt t="172451" x="4668838" y="3692525"/>
          <p14:tracePt t="172470" x="4706938" y="3692525"/>
          <p14:tracePt t="172485" x="4719638" y="3692525"/>
          <p14:tracePt t="172749" x="4732338" y="3692525"/>
          <p14:tracePt t="172762" x="4743450" y="3692525"/>
          <p14:tracePt t="172775" x="4756150" y="3692525"/>
          <p14:tracePt t="172787" x="4768850" y="3692525"/>
          <p14:tracePt t="172805" x="4781550" y="3692525"/>
          <p14:tracePt t="172819" x="4806950" y="3692525"/>
          <p14:tracePt t="172821" x="4819650" y="3692525"/>
          <p14:tracePt t="172836" x="4843463" y="3692525"/>
          <p14:tracePt t="172853" x="4856163" y="3692525"/>
          <p14:tracePt t="172870" x="4868863" y="3692525"/>
          <p14:tracePt t="172886" x="4894263" y="3692525"/>
          <p14:tracePt t="172904" x="4906963" y="3692525"/>
          <p14:tracePt t="172922" x="4919663" y="3692525"/>
          <p14:tracePt t="172937" x="4919663" y="3679825"/>
          <p14:tracePt t="172955" x="4932363" y="3667125"/>
          <p14:tracePt t="172969" x="4945063" y="3667125"/>
          <p14:tracePt t="172993" x="4945063" y="3654425"/>
          <p14:tracePt t="173041" x="4956175" y="3654425"/>
          <p14:tracePt t="173138" x="4968875" y="3654425"/>
          <p14:tracePt t="173295" x="4968875" y="3641725"/>
          <p14:tracePt t="173513" x="4981575" y="3641725"/>
          <p14:tracePt t="174023" x="4994275" y="3641725"/>
          <p14:tracePt t="174072" x="5006975" y="3641725"/>
          <p14:tracePt t="174121" x="5019675" y="3641725"/>
          <p14:tracePt t="175466" x="5032375" y="3641725"/>
          <p14:tracePt t="175492" x="5045075" y="3629025"/>
          <p14:tracePt t="175503" x="5057775" y="3629025"/>
          <p14:tracePt t="175516" x="5057775" y="3616325"/>
          <p14:tracePt t="175527" x="5068888" y="3616325"/>
          <p14:tracePt t="175552" x="5081588" y="3616325"/>
          <p14:tracePt t="175563" x="5094288" y="3616325"/>
          <p14:tracePt t="175587" x="5106988" y="3616325"/>
          <p14:tracePt t="175613" x="5119688" y="3616325"/>
          <p14:tracePt t="175648" x="5132388" y="3603625"/>
          <p14:tracePt t="175661" x="5145088" y="3603625"/>
          <p14:tracePt t="175685" x="5157788" y="3603625"/>
          <p14:tracePt t="175711" x="5170488" y="3603625"/>
          <p14:tracePt t="175734" x="5181600" y="3603625"/>
          <p14:tracePt t="175745" x="5194300" y="3603625"/>
          <p14:tracePt t="175758" x="5207000" y="3590925"/>
          <p14:tracePt t="175783" x="5232400" y="3590925"/>
          <p14:tracePt t="175806" x="5245100" y="3590925"/>
          <p14:tracePt t="175817" x="5270500" y="3590925"/>
          <p14:tracePt t="175831" x="5281613" y="3590925"/>
          <p14:tracePt t="175855" x="5294313" y="3590925"/>
          <p14:tracePt t="175868" x="5307013" y="3590925"/>
          <p14:tracePt t="175881" x="5319713" y="3590925"/>
          <p14:tracePt t="175903" x="5332413" y="3590925"/>
          <p14:tracePt t="175928" x="5345113" y="3590925"/>
          <p14:tracePt t="175964" x="5357813" y="3590925"/>
          <p14:tracePt t="176316" x="5370513" y="3590925"/>
          <p14:tracePt t="176352" x="5383213" y="3590925"/>
          <p14:tracePt t="176376" x="5394325" y="3590925"/>
          <p14:tracePt t="176389" x="5407025" y="3590925"/>
          <p14:tracePt t="176414" x="5419725" y="3579813"/>
          <p14:tracePt t="176436" x="5432425" y="3579813"/>
          <p14:tracePt t="176461" x="5445125" y="3579813"/>
          <p14:tracePt t="176473" x="5457825" y="3579813"/>
          <p14:tracePt t="176498" x="5470525" y="3579813"/>
          <p14:tracePt t="176522" x="5483225" y="3579813"/>
          <p14:tracePt t="176558" x="5495925" y="3567113"/>
          <p14:tracePt t="176583" x="5507038" y="3567113"/>
          <p14:tracePt t="176655" x="5519738" y="3567113"/>
          <p14:tracePt t="176788" x="5532438" y="3567113"/>
          <p14:tracePt t="176863" x="5545138" y="3567113"/>
          <p14:tracePt t="176898" x="5557838" y="3567113"/>
          <p14:tracePt t="176996" x="5570538" y="3567113"/>
          <p14:tracePt t="177202" x="5557838" y="3567113"/>
          <p14:tracePt t="177216" x="5545138" y="3567113"/>
          <p14:tracePt t="177238" x="5545138" y="3554413"/>
          <p14:tracePt t="177252" x="5532438" y="3554413"/>
          <p14:tracePt t="177310" x="5519738" y="3554413"/>
          <p14:tracePt t="177807" x="5532438" y="3554413"/>
          <p14:tracePt t="177833" x="5557838" y="3554413"/>
          <p14:tracePt t="177844" x="5570538" y="3554413"/>
          <p14:tracePt t="177857" x="5583238" y="3554413"/>
          <p14:tracePt t="177868" x="5619750" y="3554413"/>
          <p14:tracePt t="177882" x="5670550" y="3579813"/>
          <p14:tracePt t="177899" x="5708650" y="3579813"/>
          <p14:tracePt t="177917" x="5832475" y="3629025"/>
          <p14:tracePt t="177932" x="5932488" y="3667125"/>
          <p14:tracePt t="177949" x="6045200" y="3692525"/>
          <p14:tracePt t="177965" x="6246813" y="3754438"/>
          <p14:tracePt t="177982" x="6396038" y="3792538"/>
          <p14:tracePt t="177998" x="6646863" y="3854450"/>
          <p14:tracePt t="178015" x="7123113" y="3992563"/>
          <p14:tracePt t="178031" x="7423150" y="4067175"/>
          <p14:tracePt t="178051" x="7910513" y="4205288"/>
          <p14:tracePt t="178065" x="8110538" y="4254500"/>
          <p14:tracePt t="178083" x="8299450" y="4279900"/>
          <p14:tracePt t="178098" x="8524875" y="4341813"/>
          <p14:tracePt t="178116" x="8637588" y="4341813"/>
          <p14:tracePt t="178131" x="8750300" y="4341813"/>
          <p14:tracePt t="178150" x="8824913" y="4341813"/>
          <p14:tracePt t="178342" x="8837613" y="4341813"/>
          <p14:tracePt t="178353" x="8863013" y="4354513"/>
          <p14:tracePt t="178365" x="8912225" y="4379913"/>
          <p14:tracePt t="178377" x="8963025" y="4392613"/>
          <p14:tracePt t="178391" x="9037638" y="4418013"/>
          <p14:tracePt t="178402" x="9175750" y="4492625"/>
          <p14:tracePt t="178417" x="9324975" y="4543425"/>
          <p14:tracePt t="178434" x="9463088" y="4618038"/>
          <p14:tracePt t="178451" x="9713913" y="4768850"/>
          <p14:tracePt t="178467" x="9826625" y="4805363"/>
          <p14:tracePt t="178485" x="9901238" y="4856163"/>
          <p14:tracePt t="178489" x="9952038" y="4879975"/>
          <p14:tracePt t="178502" x="9975850" y="4892675"/>
          <p14:tracePt t="178521" x="10013950" y="4918075"/>
          <p14:tracePt t="178524" x="10026650" y="4930775"/>
          <p14:tracePt t="178535" x="10039350" y="4943475"/>
          <p14:tracePt t="178551" x="10064750" y="4956175"/>
          <p14:tracePt t="178572" x="10088563" y="4968875"/>
          <p14:tracePt t="178586" x="10101263" y="4981575"/>
          <p14:tracePt t="178600" x="10113963" y="4992688"/>
          <p14:tracePt t="178619" x="10126663" y="4992688"/>
          <p14:tracePt t="178623" x="10139363" y="5005388"/>
          <p14:tracePt t="178862" x="10126663" y="5005388"/>
          <p14:tracePt t="178875" x="10113963" y="5018088"/>
          <p14:tracePt t="178890" x="10101263" y="5018088"/>
          <p14:tracePt t="178901" x="10075863" y="5018088"/>
          <p14:tracePt t="178919" x="10039350" y="5030788"/>
          <p14:tracePt t="178936" x="9939338" y="5068888"/>
          <p14:tracePt t="178953" x="9863138" y="5081588"/>
          <p14:tracePt t="178969" x="9788525" y="5105400"/>
          <p14:tracePt t="178971" x="9726613" y="5130800"/>
          <p14:tracePt t="178988" x="9650413" y="5130800"/>
          <p14:tracePt t="179001" x="9575800" y="5156200"/>
          <p14:tracePt t="179021" x="9437688" y="5181600"/>
          <p14:tracePt t="179034" x="9363075" y="5194300"/>
          <p14:tracePt t="179053" x="9324975" y="5205413"/>
          <p14:tracePt t="179071" x="9250363" y="5218113"/>
          <p14:tracePt t="179087" x="9212263" y="5218113"/>
          <p14:tracePt t="179102" x="9188450" y="5230813"/>
          <p14:tracePt t="179105" x="9150350" y="5230813"/>
          <p14:tracePt t="179120" x="9112250" y="5243513"/>
          <p14:tracePt t="179135" x="9075738" y="5256213"/>
          <p14:tracePt t="179155" x="9024938" y="5256213"/>
          <p14:tracePt t="179169" x="8986838" y="5256213"/>
          <p14:tracePt t="179186" x="8975725" y="5256213"/>
          <p14:tracePt t="179204" x="8950325" y="5256213"/>
          <p14:tracePt t="179906" x="8937625" y="5256213"/>
          <p14:tracePt t="179931" x="8912225" y="5256213"/>
          <p14:tracePt t="179943" x="8899525" y="5256213"/>
          <p14:tracePt t="179957" x="8886825" y="5256213"/>
          <p14:tracePt t="179967" x="8874125" y="5256213"/>
          <p14:tracePt t="179979" x="8850313" y="5256213"/>
          <p14:tracePt t="179992" x="8824913" y="5256213"/>
          <p14:tracePt t="180004" x="8812213" y="5256213"/>
          <p14:tracePt t="180024" x="8786813" y="5256213"/>
          <p14:tracePt t="180037" x="8774113" y="5256213"/>
          <p14:tracePt t="180040" x="8750300" y="5256213"/>
          <p14:tracePt t="180056" x="8737600" y="5256213"/>
          <p14:tracePt t="180071" x="8724900" y="5256213"/>
          <p14:tracePt t="180090" x="8712200" y="5256213"/>
          <p14:tracePt t="180112" x="8712200" y="5243513"/>
          <p14:tracePt t="180124" x="8699500" y="5243513"/>
          <p14:tracePt t="180149" x="8699500" y="5230813"/>
          <p14:tracePt t="180767" x="8699500" y="5218113"/>
          <p14:tracePt t="180974" x="8686800" y="5218113"/>
          <p14:tracePt t="180999" x="8674100" y="5218113"/>
          <p14:tracePt t="181046" x="8661400" y="5218113"/>
          <p14:tracePt t="186421" x="8650288" y="5218113"/>
          <p14:tracePt t="186457" x="8637588" y="5218113"/>
          <p14:tracePt t="186468" x="8624888" y="5218113"/>
          <p14:tracePt t="186493" x="8612188" y="5218113"/>
          <p14:tracePt t="186507" x="8586788" y="5218113"/>
          <p14:tracePt t="186517" x="8574088" y="5218113"/>
          <p14:tracePt t="186529" x="8537575" y="5218113"/>
          <p14:tracePt t="186543" x="8512175" y="5218113"/>
          <p14:tracePt t="186555" x="8474075" y="5218113"/>
          <p14:tracePt t="186572" x="8435975" y="5218113"/>
          <p14:tracePt t="186589" x="8374063" y="5243513"/>
          <p14:tracePt t="186606" x="8335963" y="5243513"/>
          <p14:tracePt t="186622" x="8299450" y="5256213"/>
          <p14:tracePt t="186642" x="8248650" y="5268913"/>
          <p14:tracePt t="186655" x="8235950" y="5268913"/>
          <p14:tracePt t="186674" x="8199438" y="5268913"/>
          <p14:tracePt t="186698" x="8186738" y="5268913"/>
          <p14:tracePt t="186711" x="8174038" y="5268913"/>
          <p14:tracePt t="186758" x="8186738" y="5268913"/>
          <p14:tracePt t="186952" x="8174038" y="5268913"/>
          <p14:tracePt t="186965" x="8148638" y="5268913"/>
          <p14:tracePt t="186977" x="8099425" y="5268913"/>
          <p14:tracePt t="186989" x="7999413" y="5281613"/>
          <p14:tracePt t="187005" x="7835900" y="5305425"/>
          <p14:tracePt t="187021" x="7673975" y="5356225"/>
          <p14:tracePt t="187038" x="7034213" y="5556250"/>
          <p14:tracePt t="187054" x="6684963" y="5681663"/>
          <p14:tracePt t="187073" x="6346825" y="5807075"/>
          <p14:tracePt t="187074" x="6070600" y="5894388"/>
          <p14:tracePt t="187088" x="5770563" y="5956300"/>
          <p14:tracePt t="187106" x="5445125" y="6007100"/>
          <p14:tracePt t="187121" x="5219700" y="6045200"/>
          <p14:tracePt t="187122" x="5006975" y="6045200"/>
          <p14:tracePt t="187140" x="4806950" y="6045200"/>
          <p14:tracePt t="187154" x="4656138" y="6045200"/>
          <p14:tracePt t="187174" x="4481513" y="6045200"/>
          <p14:tracePt t="187188" x="4468813" y="6019800"/>
          <p14:tracePt t="187208" x="4456113" y="6019800"/>
          <p14:tracePt t="187365" x="4456113" y="6007100"/>
          <p14:tracePt t="187379" x="4430713" y="6007100"/>
          <p14:tracePt t="187391" x="4394200" y="5994400"/>
          <p14:tracePt t="187403" x="4330700" y="5981700"/>
          <p14:tracePt t="187417" x="4205288" y="5981700"/>
          <p14:tracePt t="187426" x="4043363" y="5969000"/>
          <p14:tracePt t="187442" x="3817938" y="5969000"/>
          <p14:tracePt t="187457" x="3579813" y="5969000"/>
          <p14:tracePt t="187476" x="3128963" y="5969000"/>
          <p14:tracePt t="187491" x="2916238" y="5969000"/>
          <p14:tracePt t="187508" x="2754313" y="5945188"/>
          <p14:tracePt t="187524" x="2416175" y="5881688"/>
          <p14:tracePt t="187542" x="2278063" y="5843588"/>
          <p14:tracePt t="187557" x="2165350" y="5819775"/>
          <p14:tracePt t="187559" x="2078038" y="5794375"/>
          <p14:tracePt t="187576" x="2003425" y="5768975"/>
          <p14:tracePt t="187591" x="1927225" y="5756275"/>
          <p14:tracePt t="187609" x="1839913" y="5719763"/>
          <p14:tracePt t="187624" x="1801813" y="5707063"/>
          <p14:tracePt t="187643" x="1778000" y="5694363"/>
          <p14:tracePt t="187646" x="1765300" y="5694363"/>
          <p14:tracePt t="187659" x="1752600" y="5681663"/>
          <p14:tracePt t="187682" x="1739900" y="5681663"/>
          <p14:tracePt t="187718" x="1727200" y="5681663"/>
          <p14:tracePt t="187962" x="1727200" y="5694363"/>
          <p14:tracePt t="188011" x="1727200" y="5707063"/>
          <p14:tracePt t="188046" x="1727200" y="5719763"/>
          <p14:tracePt t="188069" x="1727200" y="5732463"/>
          <p14:tracePt t="188083" x="1727200" y="5743575"/>
          <p14:tracePt t="188095" x="1739900" y="5756275"/>
          <p14:tracePt t="188119" x="1739900" y="5781675"/>
          <p14:tracePt t="188145" x="1752600" y="5794375"/>
          <p14:tracePt t="188155" x="1752600" y="5807075"/>
          <p14:tracePt t="188167" x="1765300" y="5819775"/>
          <p14:tracePt t="188180" x="1765300" y="5832475"/>
          <p14:tracePt t="188193" x="1778000" y="5843588"/>
          <p14:tracePt t="188211" x="1778000" y="5856288"/>
          <p14:tracePt t="188226" x="1790700" y="5881688"/>
          <p14:tracePt t="188228" x="1790700" y="5894388"/>
          <p14:tracePt t="188244" x="1790700" y="5907088"/>
          <p14:tracePt t="188259" x="1801813" y="5919788"/>
          <p14:tracePt t="188278" x="1814513" y="5945188"/>
          <p14:tracePt t="188300" x="1827213" y="5956300"/>
          <p14:tracePt t="188314" x="1827213" y="5969000"/>
          <p14:tracePt t="188327" x="1839913" y="5969000"/>
          <p14:tracePt t="188344" x="1852613" y="5969000"/>
          <p14:tracePt t="188360" x="1865313" y="5981700"/>
          <p14:tracePt t="188377" x="1878013" y="5994400"/>
          <p14:tracePt t="188393" x="1890713" y="5994400"/>
          <p14:tracePt t="188411" x="1914525" y="6007100"/>
          <p14:tracePt t="188434" x="1927225" y="6019800"/>
          <p14:tracePt t="188470" x="1939925" y="6019800"/>
          <p14:tracePt t="188506" x="1952625" y="6019800"/>
          <p14:tracePt t="188640" x="1965325" y="6019800"/>
          <p14:tracePt t="188992" x="1978025" y="6019800"/>
          <p14:tracePt t="189209" x="1990725" y="6019800"/>
          <p14:tracePt t="189405" x="2003425" y="6019800"/>
          <p14:tracePt t="189452" x="2014538" y="6019800"/>
          <p14:tracePt t="189477" x="2039938" y="6019800"/>
          <p14:tracePt t="189489" x="2065338" y="6019800"/>
          <p14:tracePt t="189501" x="2078038" y="6019800"/>
          <p14:tracePt t="189515" x="2116138" y="6019800"/>
          <p14:tracePt t="189530" x="2139950" y="6019800"/>
          <p14:tracePt t="189547" x="2165350" y="6019800"/>
          <p14:tracePt t="189552" x="2203450" y="6019800"/>
          <p14:tracePt t="189564" x="2228850" y="6019800"/>
          <p14:tracePt t="189581" x="2252663" y="6019800"/>
          <p14:tracePt t="189597" x="2290763" y="6019800"/>
          <p14:tracePt t="189614" x="2365375" y="6019800"/>
          <p14:tracePt t="189630" x="2390775" y="6019800"/>
          <p14:tracePt t="189649" x="2465388" y="6019800"/>
          <p14:tracePt t="189664" x="2503488" y="6019800"/>
          <p14:tracePt t="189683" x="2616200" y="6019800"/>
          <p14:tracePt t="189696" x="2703513" y="6019800"/>
          <p14:tracePt t="189715" x="2767013" y="6019800"/>
          <p14:tracePt t="189730" x="2841625" y="6007100"/>
          <p14:tracePt t="189746" x="2941638" y="5994400"/>
          <p14:tracePt t="189762" x="3003550" y="5981700"/>
          <p14:tracePt t="189779" x="3067050" y="5932488"/>
          <p14:tracePt t="189986" x="3092450" y="5932488"/>
          <p14:tracePt t="190001" x="3116263" y="5932488"/>
          <p14:tracePt t="190010" x="3141663" y="5932488"/>
          <p14:tracePt t="190023" x="3167063" y="5932488"/>
          <p14:tracePt t="190034" x="3205163" y="5932488"/>
          <p14:tracePt t="190047" x="3241675" y="5932488"/>
          <p14:tracePt t="190064" x="3279775" y="5932488"/>
          <p14:tracePt t="190079" x="3317875" y="5932488"/>
          <p14:tracePt t="190097" x="3417888" y="5956300"/>
          <p14:tracePt t="190113" x="3467100" y="5969000"/>
          <p14:tracePt t="190132" x="3579813" y="5981700"/>
          <p14:tracePt t="190146" x="3617913" y="5994400"/>
          <p14:tracePt t="190164" x="3654425" y="5994400"/>
          <p14:tracePt t="190180" x="3730625" y="6019800"/>
          <p14:tracePt t="190197" x="3756025" y="6019800"/>
          <p14:tracePt t="190213" x="3779838" y="6019800"/>
          <p14:tracePt t="190215" x="3792538" y="6019800"/>
          <p14:tracePt t="190231" x="3830638" y="6019800"/>
          <p14:tracePt t="190253" x="3843338" y="6019800"/>
          <p14:tracePt t="190631" x="3856038" y="6019800"/>
          <p14:tracePt t="190690" x="3867150" y="6019800"/>
          <p14:tracePt t="190702" x="3867150" y="6007100"/>
          <p14:tracePt t="190729" x="3879850" y="6007100"/>
          <p14:tracePt t="190787" x="3892550" y="6007100"/>
          <p14:tracePt t="190823" x="3905250" y="6007100"/>
          <p14:tracePt t="190860" x="3917950" y="6007100"/>
          <p14:tracePt t="190896" x="3930650" y="6007100"/>
          <p14:tracePt t="190908" x="3943350" y="6007100"/>
          <p14:tracePt t="190933" x="3956050" y="6007100"/>
          <p14:tracePt t="190958" x="3979863" y="6007100"/>
          <p14:tracePt t="190983" x="3992563" y="6007100"/>
          <p14:tracePt t="190993" x="4017963" y="6007100"/>
          <p14:tracePt t="191006" x="4030663" y="6007100"/>
          <p14:tracePt t="191018" x="4056063" y="6007100"/>
          <p14:tracePt t="191034" x="4081463" y="6007100"/>
          <p14:tracePt t="191050" x="4117975" y="5994400"/>
          <p14:tracePt t="191070" x="4181475" y="5981700"/>
          <p14:tracePt t="191083" x="4217988" y="5981700"/>
          <p14:tracePt t="191102" x="4256088" y="5969000"/>
          <p14:tracePt t="191116" x="4268788" y="5969000"/>
          <p14:tracePt t="191139" x="4281488" y="5956300"/>
          <p14:tracePt t="191163" x="4281488" y="5945188"/>
          <p14:tracePt t="191406" x="4294188" y="5945188"/>
          <p14:tracePt t="191442" x="4305300" y="5945188"/>
          <p14:tracePt t="191454" x="4318000" y="5945188"/>
          <p14:tracePt t="191491" x="4330700" y="5945188"/>
          <p14:tracePt t="191516" x="4343400" y="5945188"/>
          <p14:tracePt t="191541" x="4368800" y="5945188"/>
          <p14:tracePt t="191564" x="4381500" y="5945188"/>
          <p14:tracePt t="191575" x="4394200" y="5945188"/>
          <p14:tracePt t="191587" x="4406900" y="5945188"/>
          <p14:tracePt t="191602" x="4418013" y="5945188"/>
          <p14:tracePt t="191618" x="4430713" y="5945188"/>
          <p14:tracePt t="191635" x="4443413" y="5945188"/>
          <p14:tracePt t="191638" x="4468813" y="5945188"/>
          <p14:tracePt t="191651" x="4481513" y="5945188"/>
          <p14:tracePt t="191674" x="4506913" y="5945188"/>
          <p14:tracePt t="191687" x="4518025" y="5945188"/>
          <p14:tracePt t="191704" x="4530725" y="5945188"/>
          <p14:tracePt t="191718" x="4543425" y="5945188"/>
          <p14:tracePt t="191721" x="4568825" y="5945188"/>
          <p14:tracePt t="191736" x="4581525" y="5945188"/>
          <p14:tracePt t="191751" x="4594225" y="5945188"/>
          <p14:tracePt t="191770" x="4643438" y="5945188"/>
          <p14:tracePt t="191784" x="4668838" y="5945188"/>
          <p14:tracePt t="191802" x="4681538" y="5945188"/>
          <p14:tracePt t="191819" x="4719638" y="5945188"/>
          <p14:tracePt t="191836" x="4732338" y="5945188"/>
          <p14:tracePt t="191852" x="4743450" y="5945188"/>
          <p14:tracePt t="191855" x="4756150" y="5945188"/>
          <p14:tracePt t="191873" x="4794250" y="5945188"/>
          <p14:tracePt t="191885" x="4806950" y="5945188"/>
          <p14:tracePt t="191904" x="4843463" y="5945188"/>
          <p14:tracePt t="191919" x="4868863" y="5945188"/>
          <p14:tracePt t="191935" x="4881563" y="5945188"/>
          <p14:tracePt t="191953" x="4906963" y="5945188"/>
          <p14:tracePt t="191971" x="4919663" y="5932488"/>
          <p14:tracePt t="191985" x="4932363" y="5932488"/>
          <p14:tracePt t="192003" x="4945063" y="5919788"/>
          <p14:tracePt t="192024" x="4945063" y="5907088"/>
          <p14:tracePt t="192219" x="4956175" y="5907088"/>
          <p14:tracePt t="192254" x="4968875" y="5907088"/>
          <p14:tracePt t="192268" x="4981575" y="5907088"/>
          <p14:tracePt t="192280" x="4994275" y="5907088"/>
          <p14:tracePt t="192306" x="5019675" y="5907088"/>
          <p14:tracePt t="192328" x="5032375" y="5907088"/>
          <p14:tracePt t="192352" x="5045075" y="5907088"/>
          <p14:tracePt t="192377" x="5057775" y="5907088"/>
          <p14:tracePt t="192413" x="5068888" y="5907088"/>
          <p14:tracePt t="193067" x="5081588" y="5907088"/>
          <p14:tracePt t="193117" x="5094288" y="5907088"/>
          <p14:tracePt t="193129" x="5106988" y="5907088"/>
          <p14:tracePt t="193143" x="5119688" y="5907088"/>
          <p14:tracePt t="193155" x="5132388" y="5907088"/>
          <p14:tracePt t="193173" x="5145088" y="5907088"/>
          <p14:tracePt t="193177" x="5170488" y="5907088"/>
          <p14:tracePt t="193190" x="5194300" y="5907088"/>
          <p14:tracePt t="193206" x="5232400" y="5919788"/>
          <p14:tracePt t="193223" x="5270500" y="5919788"/>
          <p14:tracePt t="193225" x="5294313" y="5932488"/>
          <p14:tracePt t="193241" x="5319713" y="5932488"/>
          <p14:tracePt t="193256" x="5332413" y="5932488"/>
          <p14:tracePt t="193275" x="5383213" y="5945188"/>
          <p14:tracePt t="193289" x="5419725" y="5945188"/>
          <p14:tracePt t="193306" x="5445125" y="5945188"/>
          <p14:tracePt t="193323" x="5507038" y="5945188"/>
          <p14:tracePt t="193340" x="5545138" y="5945188"/>
          <p14:tracePt t="193356" x="5570538" y="5945188"/>
          <p14:tracePt t="193373" x="5607050" y="5945188"/>
          <p14:tracePt t="193389" x="5632450" y="5945188"/>
          <p14:tracePt t="193409" x="5657850" y="5945188"/>
          <p14:tracePt t="193422" x="5670550" y="5945188"/>
          <p14:tracePt t="193675" x="5683250" y="5945188"/>
          <p14:tracePt t="193686" x="5695950" y="5945188"/>
          <p14:tracePt t="193711" x="5708650" y="5945188"/>
          <p14:tracePt t="193724" x="5732463" y="5945188"/>
          <p14:tracePt t="193735" x="5745163" y="5945188"/>
          <p14:tracePt t="193748" x="5757863" y="5945188"/>
          <p14:tracePt t="193758" x="5783263" y="5945188"/>
          <p14:tracePt t="193774" x="5808663" y="5945188"/>
          <p14:tracePt t="193791" x="5832475" y="5945188"/>
          <p14:tracePt t="193811" x="5857875" y="5945188"/>
          <p14:tracePt t="193824" x="5883275" y="5945188"/>
          <p14:tracePt t="193845" x="5895975" y="5945188"/>
          <p14:tracePt t="193882" x="5908675" y="5945188"/>
          <p14:tracePt t="193905" x="5921375" y="5945188"/>
          <p14:tracePt t="194025" x="5932488" y="5945188"/>
          <p14:tracePt t="194051" x="5945188" y="5945188"/>
          <p14:tracePt t="194077" x="5957888" y="5945188"/>
          <p14:tracePt t="194087" x="5970588" y="5945188"/>
          <p14:tracePt t="194099" x="5983288" y="5945188"/>
          <p14:tracePt t="194113" x="5995988" y="5945188"/>
          <p14:tracePt t="194124" x="6008688" y="5945188"/>
          <p14:tracePt t="194144" x="6021388" y="5945188"/>
          <p14:tracePt t="194147" x="6034088" y="5945188"/>
          <p14:tracePt t="194159" x="6045200" y="5945188"/>
          <p14:tracePt t="194175" x="6057900" y="5945188"/>
          <p14:tracePt t="194196" x="6083300" y="5945188"/>
          <p14:tracePt t="194213" x="6096000" y="5945188"/>
          <p14:tracePt t="194225" x="6108700" y="5945188"/>
          <p14:tracePt t="194245" x="6146800" y="5945188"/>
          <p14:tracePt t="194258" x="6170613" y="5945188"/>
          <p14:tracePt t="194275" x="6183313" y="5945188"/>
          <p14:tracePt t="194293" x="6208713" y="5945188"/>
          <p14:tracePt t="194311" x="6221413" y="5945188"/>
          <p14:tracePt t="194325" x="6234113" y="5945188"/>
          <p14:tracePt t="194344" x="6246813" y="5945188"/>
          <p14:tracePt t="194358" x="6259513" y="5945188"/>
          <p14:tracePt t="194378" x="6270625" y="5945188"/>
          <p14:tracePt t="194451" x="6283325" y="5945188"/>
          <p14:tracePt t="194524" x="6296025" y="5945188"/>
          <p14:tracePt t="194548" x="6308725" y="5945188"/>
          <p14:tracePt t="194610" x="6321425" y="5945188"/>
          <p14:tracePt t="195870" x="6321425" y="5932488"/>
          <p14:tracePt t="195882" x="6321425" y="5919788"/>
          <p14:tracePt t="195967" x="6321425" y="5907088"/>
          <p14:tracePt t="196367" x="6334125" y="5907088"/>
          <p14:tracePt t="196404" x="6359525" y="5907088"/>
          <p14:tracePt t="196429" x="6370638" y="5907088"/>
          <p14:tracePt t="196440" x="6396038" y="5907088"/>
          <p14:tracePt t="196453" x="6408738" y="5894388"/>
          <p14:tracePt t="196465" x="6434138" y="5894388"/>
          <p14:tracePt t="196482" x="6446838" y="5894388"/>
          <p14:tracePt t="196497" x="6483350" y="5881688"/>
          <p14:tracePt t="196499" x="6508750" y="5881688"/>
          <p14:tracePt t="196516" x="6521450" y="5881688"/>
          <p14:tracePt t="196531" x="6546850" y="5868988"/>
          <p14:tracePt t="196552" x="6608763" y="5868988"/>
          <p14:tracePt t="196564" x="6659563" y="5868988"/>
          <p14:tracePt t="196583" x="6734175" y="5868988"/>
          <p14:tracePt t="196586" x="6808788" y="5856288"/>
          <p14:tracePt t="196599" x="6859588" y="5843588"/>
          <p14:tracePt t="196614" x="6934200" y="5832475"/>
          <p14:tracePt t="196630" x="7034213" y="5832475"/>
          <p14:tracePt t="196647" x="7210425" y="5819775"/>
          <p14:tracePt t="196663" x="7272338" y="5819775"/>
          <p14:tracePt t="196682" x="7359650" y="5794375"/>
          <p14:tracePt t="196696" x="7372350" y="5781675"/>
          <p14:tracePt t="196715" x="7385050" y="5768975"/>
          <p14:tracePt t="196888" x="7397750" y="5768975"/>
          <p14:tracePt t="196926" x="7410450" y="5768975"/>
          <p14:tracePt t="196952" x="7423150" y="5768975"/>
          <p14:tracePt t="196986" x="7435850" y="5768975"/>
          <p14:tracePt t="197010" x="7448550" y="5768975"/>
          <p14:tracePt t="197071" x="7459663" y="5768975"/>
          <p14:tracePt t="197119" x="7459663" y="5781675"/>
          <p14:tracePt t="197144" x="7472363" y="5781675"/>
          <p14:tracePt t="197156" x="7472363" y="5794375"/>
          <p14:tracePt t="197167" x="7485063" y="5807075"/>
          <p14:tracePt t="197183" x="7497763" y="5807075"/>
          <p14:tracePt t="197200" x="7510463" y="5819775"/>
          <p14:tracePt t="197220" x="7535863" y="5832475"/>
          <p14:tracePt t="197233" x="7561263" y="5843588"/>
          <p14:tracePt t="197252" x="7597775" y="5856288"/>
          <p14:tracePt t="197265" x="7623175" y="5868988"/>
          <p14:tracePt t="197284" x="7648575" y="5868988"/>
          <p14:tracePt t="197300" x="7661275" y="5868988"/>
          <p14:tracePt t="197302" x="7673975" y="5881688"/>
          <p14:tracePt t="197317" x="7697788" y="5894388"/>
          <p14:tracePt t="197338" x="7710488" y="5907088"/>
          <p14:tracePt t="197353" x="7723188" y="5919788"/>
          <p14:tracePt t="197374" x="7735888" y="5919788"/>
          <p14:tracePt t="197398" x="7748588" y="5919788"/>
          <p14:tracePt t="197410" x="7748588" y="5932488"/>
          <p14:tracePt t="197422" x="7761288" y="5932488"/>
          <p14:tracePt t="197434" x="7773988" y="5932488"/>
          <p14:tracePt t="197495" x="7785100" y="5932488"/>
          <p14:tracePt t="197556" x="7797800" y="5932488"/>
          <p14:tracePt t="197641" x="7810500" y="5932488"/>
          <p14:tracePt t="197665" x="7823200" y="5932488"/>
          <p14:tracePt t="197690" x="7835900" y="5945188"/>
          <p14:tracePt t="197701" x="7848600" y="5945188"/>
          <p14:tracePt t="197726" x="7874000" y="5945188"/>
          <p14:tracePt t="197739" x="7886700" y="5945188"/>
          <p14:tracePt t="197753" x="7910513" y="5945188"/>
          <p14:tracePt t="197762" x="7923213" y="5956300"/>
          <p14:tracePt t="197775" x="7961313" y="5956300"/>
          <p14:tracePt t="197786" x="7986713" y="5969000"/>
          <p14:tracePt t="197800" x="7999413" y="5969000"/>
          <p14:tracePt t="197819" x="8010525" y="5969000"/>
          <p14:tracePt t="197823" x="8035925" y="5981700"/>
          <p14:tracePt t="197847" x="8061325" y="5981700"/>
          <p14:tracePt t="197886" x="8074025" y="5969000"/>
          <p14:tracePt t="198101" x="8086725" y="5969000"/>
          <p14:tracePt t="198138" x="8099425" y="5969000"/>
          <p14:tracePt t="198150" x="8110538" y="5969000"/>
          <p14:tracePt t="198174" x="8123238" y="5969000"/>
          <p14:tracePt t="198187" x="8135938" y="5969000"/>
          <p14:tracePt t="198222" x="8148638" y="5969000"/>
          <p14:tracePt t="198236" x="8161338" y="5969000"/>
          <p14:tracePt t="198478" x="8174038" y="5969000"/>
          <p14:tracePt t="198526" x="8186738" y="5969000"/>
          <p14:tracePt t="198551" x="8199438" y="5969000"/>
          <p14:tracePt t="198562" x="8212138" y="5969000"/>
          <p14:tracePt t="198588" x="8223250" y="5969000"/>
          <p14:tracePt t="198599" x="8235950" y="5969000"/>
          <p14:tracePt t="198611" x="8248650" y="5969000"/>
          <p14:tracePt t="198624" x="8261350" y="5969000"/>
          <p14:tracePt t="198637" x="8274050" y="5969000"/>
          <p14:tracePt t="198655" x="8286750" y="5969000"/>
          <p14:tracePt t="198673" x="8312150" y="5969000"/>
          <p14:tracePt t="198687" x="8324850" y="5969000"/>
          <p14:tracePt t="198702" x="8335963" y="5969000"/>
          <p14:tracePt t="198722" x="8348663" y="5969000"/>
          <p14:tracePt t="198737" x="8361363" y="5956300"/>
          <p14:tracePt t="198758" x="8374063" y="5956300"/>
          <p14:tracePt t="198781" x="8386763" y="5956300"/>
          <p14:tracePt t="198794" x="8399463" y="5956300"/>
          <p14:tracePt t="198805" x="8412163" y="5945188"/>
          <p14:tracePt t="198825" x="8424863" y="5945188"/>
          <p14:tracePt t="198837" x="8435975" y="5932488"/>
          <p14:tracePt t="198856" x="8461375" y="5932488"/>
          <p14:tracePt t="198870" x="8474075" y="5919788"/>
          <p14:tracePt t="198889" x="8486775" y="5919788"/>
          <p14:tracePt t="198892" x="8499475" y="5919788"/>
          <p14:tracePt t="198903" x="8512175" y="5907088"/>
          <p14:tracePt t="198929" x="8524875" y="5907088"/>
          <p14:tracePt t="198939" x="8524875" y="5894388"/>
          <p14:tracePt t="198957" x="8537575" y="5894388"/>
          <p14:tracePt t="198975" x="8561388" y="5894388"/>
          <p14:tracePt t="198989" x="8561388" y="5881688"/>
          <p14:tracePt t="199003" x="8574088" y="5881688"/>
          <p14:tracePt t="199024" x="8586788" y="5881688"/>
          <p14:tracePt t="199037" x="8599488" y="5881688"/>
          <p14:tracePt t="199055" x="8612188" y="5881688"/>
          <p14:tracePt t="199071" x="8624888" y="5868988"/>
          <p14:tracePt t="199073" x="8637588" y="5856288"/>
          <p14:tracePt t="199089" x="8661400" y="5856288"/>
          <p14:tracePt t="199109" x="8674100" y="5856288"/>
          <p14:tracePt t="199123" x="8686800" y="5843588"/>
          <p14:tracePt t="199138" x="8699500" y="5843588"/>
          <p14:tracePt t="199155" x="8712200" y="5843588"/>
          <p14:tracePt t="199158" x="8737600" y="5843588"/>
          <p14:tracePt t="199171" x="8750300" y="5832475"/>
          <p14:tracePt t="199189" x="8774113" y="5832475"/>
          <p14:tracePt t="199205" x="8799513" y="5832475"/>
          <p14:tracePt t="199222" x="8837613" y="5832475"/>
          <p14:tracePt t="199238" x="8850313" y="5832475"/>
          <p14:tracePt t="199533" x="8863013" y="5832475"/>
          <p14:tracePt t="199558" x="8874125" y="5832475"/>
          <p14:tracePt t="199582" x="8886825" y="5832475"/>
          <p14:tracePt t="199595" x="8899525" y="5832475"/>
          <p14:tracePt t="199605" x="8912225" y="5832475"/>
          <p14:tracePt t="199617" x="8924925" y="5832475"/>
          <p14:tracePt t="199630" x="8937625" y="5832475"/>
          <p14:tracePt t="199641" x="8950325" y="5832475"/>
          <p14:tracePt t="199666" x="8963025" y="5832475"/>
          <p14:tracePt t="199678" x="8963025" y="5819775"/>
          <p14:tracePt t="199691" x="8975725" y="5819775"/>
          <p14:tracePt t="199704" x="8986838" y="5819775"/>
          <p14:tracePt t="199727" x="8999538" y="5819775"/>
          <p14:tracePt t="199751" x="9012238" y="5819775"/>
          <p14:tracePt t="199800" x="9024938" y="5819775"/>
          <p14:tracePt t="199812" x="9024938" y="5807075"/>
          <p14:tracePt t="199836" x="9037638" y="5807075"/>
          <p14:tracePt t="199982" x="9037638" y="5794375"/>
          <p14:tracePt t="200006" x="9024938" y="5794375"/>
          <p14:tracePt t="200031" x="9012238" y="5794375"/>
          <p14:tracePt t="200042" x="8986838" y="5794375"/>
          <p14:tracePt t="200053" x="8963025" y="5781675"/>
          <p14:tracePt t="200066" x="8937625" y="5781675"/>
          <p14:tracePt t="200078" x="8899525" y="5781675"/>
          <p14:tracePt t="200092" x="8824913" y="5794375"/>
          <p14:tracePt t="200105" x="8686800" y="5832475"/>
          <p14:tracePt t="200123" x="8548688" y="5868988"/>
          <p14:tracePt t="200139" x="8386763" y="5945188"/>
          <p14:tracePt t="200140" x="8235950" y="5981700"/>
          <p14:tracePt t="200156" x="8099425" y="6019800"/>
          <p14:tracePt t="200173" x="7986713" y="6032500"/>
          <p14:tracePt t="200190" x="7810500" y="6045200"/>
          <p14:tracePt t="200205" x="7748588" y="6045200"/>
          <p14:tracePt t="200225" x="7648575" y="6045200"/>
          <p14:tracePt t="200239" x="7610475" y="6045200"/>
          <p14:tracePt t="200257" x="7597775" y="6045200"/>
          <p14:tracePt t="200273" x="7585075" y="6045200"/>
          <p14:tracePt t="200291" x="7572375" y="6045200"/>
          <p14:tracePt t="200431" x="7585075" y="6045200"/>
          <p14:tracePt t="200493" x="7597775" y="6045200"/>
          <p14:tracePt t="200783" x="7610475" y="6045200"/>
          <p14:tracePt t="200916" x="7623175" y="6045200"/>
          <p14:tracePt t="200941" x="7635875" y="6045200"/>
          <p14:tracePt t="200965" x="7648575" y="6045200"/>
          <p14:tracePt t="200976" x="7661275" y="6032500"/>
          <p14:tracePt t="200989" x="7673975" y="6032500"/>
          <p14:tracePt t="201001" x="7697788" y="6019800"/>
          <p14:tracePt t="201012" x="7735888" y="6019800"/>
          <p14:tracePt t="201030" x="7773988" y="6019800"/>
          <p14:tracePt t="201042" x="7810500" y="6007100"/>
          <p14:tracePt t="201063" x="7910513" y="5994400"/>
          <p14:tracePt t="201075" x="7948613" y="5994400"/>
          <p14:tracePt t="201093" x="7986713" y="5994400"/>
          <p14:tracePt t="201110" x="8061325" y="5994400"/>
          <p14:tracePt t="201128" x="8099425" y="5994400"/>
          <p14:tracePt t="201143" x="8110538" y="5994400"/>
          <p14:tracePt t="201161" x="8148638" y="5994400"/>
          <p14:tracePt t="201177" x="8174038" y="5994400"/>
          <p14:tracePt t="201195" x="8235950" y="5994400"/>
          <p14:tracePt t="201210" x="8324850" y="5994400"/>
          <p14:tracePt t="206666" x="8312150" y="5994400"/>
          <p14:tracePt t="206679" x="8299450" y="5994400"/>
          <p14:tracePt t="206691" x="8286750" y="5994400"/>
          <p14:tracePt t="206702" x="8274050" y="6007100"/>
          <p14:tracePt t="206714" x="8261350" y="6019800"/>
          <p14:tracePt t="206726" x="8235950" y="6019800"/>
          <p14:tracePt t="206743" x="8212138" y="6032500"/>
          <p14:tracePt t="206758" x="8186738" y="6045200"/>
          <p14:tracePt t="206777" x="8135938" y="6056313"/>
          <p14:tracePt t="206791" x="8123238" y="6069013"/>
          <p14:tracePt t="206808" x="8110538" y="6069013"/>
          <p14:tracePt t="206812" x="8086725" y="6081713"/>
          <p14:tracePt t="206825" x="8086725" y="6094413"/>
          <p14:tracePt t="206844" x="8074025" y="6094413"/>
          <p14:tracePt t="207527" x="8061325" y="6094413"/>
          <p14:tracePt t="207564" x="8035925" y="6094413"/>
          <p14:tracePt t="207580" x="8023225" y="6094413"/>
          <p14:tracePt t="207588" x="8010525" y="6094413"/>
          <p14:tracePt t="207601" x="7986713" y="6107113"/>
          <p14:tracePt t="207614" x="7948613" y="6119813"/>
          <p14:tracePt t="207625" x="7897813" y="6145213"/>
          <p14:tracePt t="207644" x="7835900" y="6157913"/>
          <p14:tracePt t="207662" x="7710488" y="6194425"/>
          <p14:tracePt t="207679" x="7661275" y="6219825"/>
          <p14:tracePt t="207693" x="7597775" y="6232525"/>
          <p14:tracePt t="207713" x="7472363" y="6257925"/>
          <p14:tracePt t="207727" x="7410450" y="6269038"/>
          <p14:tracePt t="207744" x="7372350" y="6269038"/>
          <p14:tracePt t="207748" x="7335838" y="6269038"/>
          <p14:tracePt t="207760" x="7310438" y="6269038"/>
          <p14:tracePt t="207779" x="7285038" y="6269038"/>
          <p14:tracePt t="207794" x="7272338" y="6269038"/>
          <p14:tracePt t="207812" x="7272338" y="6257925"/>
          <p14:tracePt t="207827" x="7259638" y="6245225"/>
          <p14:tracePt t="208061" x="7246938" y="6245225"/>
          <p14:tracePt t="208074" x="7210425" y="6245225"/>
          <p14:tracePt t="208086" x="7172325" y="6245225"/>
          <p14:tracePt t="208097" x="7134225" y="6245225"/>
          <p14:tracePt t="208113" x="7046913" y="6245225"/>
          <p14:tracePt t="208128" x="6959600" y="6245225"/>
          <p14:tracePt t="208149" x="6646863" y="6257925"/>
          <p14:tracePt t="208162" x="6434138" y="6281738"/>
          <p14:tracePt t="208179" x="6234113" y="6319838"/>
          <p14:tracePt t="208183" x="5970588" y="6370638"/>
          <p14:tracePt t="208196" x="5770563" y="6432550"/>
          <p14:tracePt t="208214" x="5595938" y="6494463"/>
          <p14:tracePt t="208228" x="5432425" y="6545263"/>
          <p14:tracePt t="208230" x="5245100" y="6594475"/>
          <p14:tracePt t="208248" x="5094288" y="6645275"/>
          <p14:tracePt t="208262" x="4956175" y="6683375"/>
          <p14:tracePt t="208280" x="4694238" y="6732588"/>
          <p14:tracePt t="208295" x="4530725" y="6745288"/>
          <p14:tracePt t="208312" x="4381500" y="6745288"/>
          <p14:tracePt t="208328" x="4056063" y="6745288"/>
          <p14:tracePt t="208347" x="3879850" y="6719888"/>
          <p14:tracePt t="208362" x="3730625" y="6707188"/>
          <p14:tracePt t="208364" x="3592513" y="6670675"/>
          <p14:tracePt t="208378" x="3454400" y="6645275"/>
          <p14:tracePt t="208395" x="3305175" y="6583363"/>
          <p14:tracePt t="208415" x="2992438" y="6432550"/>
          <p14:tracePt t="208428" x="2778125" y="6269038"/>
          <p14:tracePt t="208447" x="2503488" y="6069013"/>
          <p14:tracePt t="208451" x="2265363" y="5819775"/>
          <p14:tracePt t="208462" x="2014538" y="5507038"/>
          <p14:tracePt t="208481" x="1790700" y="5194300"/>
          <p14:tracePt t="208495" x="1614488" y="4830763"/>
          <p14:tracePt t="208497" x="1527175" y="4554538"/>
          <p14:tracePt t="208513" x="1489075" y="4367213"/>
          <p14:tracePt t="208691" x="1427163" y="4318000"/>
          <p14:tracePt t="208704" x="1301750" y="4205288"/>
          <p14:tracePt t="208716" x="1050925" y="4005263"/>
          <p14:tracePt t="208729" x="776288" y="3654425"/>
          <p14:tracePt t="208747" x="476250" y="3241675"/>
          <p14:tracePt t="208762" x="225425" y="2803525"/>
          <p14:tracePt t="208765" x="50800" y="2390775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744F192-92CF-A6EE-4E66-BF7D715AA7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36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836"/>
    </mc:Choice>
    <mc:Fallback xmlns="">
      <p:transition spd="slow" advTm="30836"/>
    </mc:Fallback>
  </mc:AlternateContent>
  <p:extLst>
    <p:ext uri="{3A86A75C-4F4B-4683-9AE1-C65F6400EC91}">
      <p14:laserTraceLst xmlns:p14="http://schemas.microsoft.com/office/powerpoint/2010/main">
        <p14:tracePtLst>
          <p14:tracePt t="623" x="2428875" y="6807200"/>
          <p14:tracePt t="636" x="2428875" y="6783388"/>
          <p14:tracePt t="646" x="2428875" y="6757988"/>
          <p14:tracePt t="658" x="2441575" y="6732588"/>
          <p14:tracePt t="672" x="2452688" y="6696075"/>
          <p14:tracePt t="684" x="2465388" y="6657975"/>
          <p14:tracePt t="702" x="2478088" y="6632575"/>
          <p14:tracePt t="718" x="2490788" y="6594475"/>
          <p14:tracePt t="736" x="2516188" y="6532563"/>
          <p14:tracePt t="751" x="2528888" y="6494463"/>
          <p14:tracePt t="769" x="2541588" y="6419850"/>
          <p14:tracePt t="785" x="2554288" y="6407150"/>
          <p14:tracePt t="803" x="2565400" y="6394450"/>
          <p14:tracePt t="818" x="2578100" y="6381750"/>
          <p14:tracePt t="974" x="2578100" y="6370638"/>
          <p14:tracePt t="1278" x="2590800" y="6357938"/>
          <p14:tracePt t="1291" x="2603500" y="6345238"/>
          <p14:tracePt t="1303" x="2616200" y="6319838"/>
          <p14:tracePt t="1314" x="2628900" y="6307138"/>
          <p14:tracePt t="1326" x="2641600" y="6281738"/>
          <p14:tracePt t="1338" x="2667000" y="6257925"/>
          <p14:tracePt t="1353" x="2690813" y="6232525"/>
          <p14:tracePt t="1371" x="2716213" y="6207125"/>
          <p14:tracePt t="1386" x="2778125" y="6169025"/>
          <p14:tracePt t="1404" x="2816225" y="6145213"/>
          <p14:tracePt t="1419" x="2841625" y="6132513"/>
          <p14:tracePt t="1437" x="2890838" y="6107113"/>
          <p14:tracePt t="1453" x="2916238" y="6094413"/>
          <p14:tracePt t="1471" x="2941638" y="6094413"/>
          <p14:tracePt t="1473" x="2967038" y="6081713"/>
          <p14:tracePt t="1486" x="2967038" y="6069013"/>
          <p14:tracePt t="1505" x="2979738" y="6069013"/>
          <p14:tracePt t="1520" x="3016250" y="6056313"/>
          <p14:tracePt t="1538" x="3028950" y="6045200"/>
          <p14:tracePt t="1553" x="3054350" y="6045200"/>
          <p14:tracePt t="1572" x="3092450" y="6019800"/>
          <p14:tracePt t="1587" x="3116263" y="5994400"/>
          <p14:tracePt t="1604" x="3167063" y="5981700"/>
          <p14:tracePt t="1620" x="3192463" y="5956300"/>
          <p14:tracePt t="1638" x="3228975" y="5945188"/>
          <p14:tracePt t="1654" x="3267075" y="5932488"/>
          <p14:tracePt t="1672" x="3292475" y="5919788"/>
          <p14:tracePt t="1687" x="3305175" y="5919788"/>
          <p14:tracePt t="1704" x="3328988" y="5907088"/>
          <p14:tracePt t="1726" x="3328988" y="5894388"/>
          <p14:tracePt t="2165" x="3341688" y="5894388"/>
          <p14:tracePt t="2177" x="3341688" y="5881688"/>
          <p14:tracePt t="2191" x="3367088" y="5856288"/>
          <p14:tracePt t="2201" x="3379788" y="5856288"/>
          <p14:tracePt t="2213" x="3405188" y="5832475"/>
          <p14:tracePt t="2224" x="3429000" y="5819775"/>
          <p14:tracePt t="2242" x="3454400" y="5819775"/>
          <p14:tracePt t="2257" x="3479800" y="5807075"/>
          <p14:tracePt t="2276" x="3541713" y="5794375"/>
          <p14:tracePt t="2290" x="3567113" y="5794375"/>
          <p14:tracePt t="2309" x="3592513" y="5781675"/>
          <p14:tracePt t="2312" x="3630613" y="5781675"/>
          <p14:tracePt t="2324" x="3667125" y="5781675"/>
          <p14:tracePt t="2340" x="3730625" y="5781675"/>
          <p14:tracePt t="2355" x="3792538" y="5781675"/>
          <p14:tracePt t="2356" x="3856038" y="5794375"/>
          <p14:tracePt t="2374" x="3892550" y="5794375"/>
          <p14:tracePt t="2389" x="3943350" y="5819775"/>
          <p14:tracePt t="2408" x="3992563" y="5843588"/>
          <p14:tracePt t="2422" x="4005263" y="5856288"/>
          <p14:tracePt t="2441" x="4030663" y="5868988"/>
          <p14:tracePt t="2455" x="4043363" y="5868988"/>
          <p14:tracePt t="2747" x="4056063" y="5868988"/>
          <p14:tracePt t="2795" x="4068763" y="5868988"/>
          <p14:tracePt t="2810" x="4081463" y="5868988"/>
          <p14:tracePt t="2819" x="4092575" y="5868988"/>
          <p14:tracePt t="2832" x="4105275" y="5868988"/>
          <p14:tracePt t="2844" x="4130675" y="5868988"/>
          <p14:tracePt t="2858" x="4143375" y="5868988"/>
          <p14:tracePt t="2875" x="4156075" y="5868988"/>
          <p14:tracePt t="2891" x="4192588" y="5868988"/>
          <p14:tracePt t="2916" x="4217988" y="5868988"/>
          <p14:tracePt t="2940" x="4230688" y="5868988"/>
          <p14:tracePt t="2952" x="4230688" y="5881688"/>
          <p14:tracePt t="2964" x="4243388" y="5881688"/>
          <p14:tracePt t="2988" x="4256088" y="5881688"/>
          <p14:tracePt t="3000" x="4268788" y="5881688"/>
          <p14:tracePt t="3025" x="4281488" y="5881688"/>
          <p14:tracePt t="3050" x="4294188" y="5894388"/>
          <p14:tracePt t="3062" x="4305300" y="5894388"/>
          <p14:tracePt t="3073" x="4318000" y="5894388"/>
          <p14:tracePt t="3097" x="4330700" y="5894388"/>
          <p14:tracePt t="3111" x="4356100" y="5907088"/>
          <p14:tracePt t="3133" x="4381500" y="5907088"/>
          <p14:tracePt t="3147" x="4394200" y="5919788"/>
          <p14:tracePt t="3159" x="4406900" y="5919788"/>
          <p14:tracePt t="3900" x="4418013" y="5919788"/>
          <p14:tracePt t="3935" x="4430713" y="5919788"/>
          <p14:tracePt t="3950" x="4443413" y="5919788"/>
          <p14:tracePt t="3971" x="4456113" y="5919788"/>
          <p14:tracePt t="3984" x="4468813" y="5919788"/>
          <p14:tracePt t="3995" x="4481513" y="5919788"/>
          <p14:tracePt t="4008" x="4506913" y="5919788"/>
          <p14:tracePt t="4032" x="4518025" y="5919788"/>
          <p14:tracePt t="4045" x="4543425" y="5919788"/>
          <p14:tracePt t="4056" x="4556125" y="5919788"/>
          <p14:tracePt t="4068" x="4568825" y="5919788"/>
          <p14:tracePt t="4081" x="4581525" y="5919788"/>
          <p14:tracePt t="4093" x="4619625" y="5919788"/>
          <p14:tracePt t="4112" x="4630738" y="5919788"/>
          <p14:tracePt t="4127" x="4643438" y="5919788"/>
          <p14:tracePt t="4128" x="4668838" y="5919788"/>
          <p14:tracePt t="4145" x="4681538" y="5932488"/>
          <p14:tracePt t="4161" x="4694238" y="5932488"/>
          <p14:tracePt t="4179" x="4706938" y="5945188"/>
          <p14:tracePt t="4194" x="4719638" y="5945188"/>
          <p14:tracePt t="4517" x="4732338" y="5945188"/>
          <p14:tracePt t="4530" x="4756150" y="5945188"/>
          <p14:tracePt t="4541" x="4768850" y="5945188"/>
          <p14:tracePt t="4556" x="4781550" y="5945188"/>
          <p14:tracePt t="4566" x="4806950" y="5945188"/>
          <p14:tracePt t="4583" x="4819650" y="5945188"/>
          <p14:tracePt t="4603" x="4843463" y="5945188"/>
          <p14:tracePt t="4627" x="4856163" y="5945188"/>
          <p14:tracePt t="4664" x="4868863" y="5945188"/>
          <p14:tracePt t="4713" x="4881563" y="5945188"/>
          <p14:tracePt t="5064" x="4894263" y="5945188"/>
          <p14:tracePt t="5101" x="4906963" y="5945188"/>
          <p14:tracePt t="5562" x="4881563" y="5945188"/>
          <p14:tracePt t="5573" x="4856163" y="5945188"/>
          <p14:tracePt t="5587" x="4819650" y="5945188"/>
          <p14:tracePt t="5599" x="4794250" y="5945188"/>
          <p14:tracePt t="5615" x="4756150" y="5945188"/>
          <p14:tracePt t="5631" x="4732338" y="5945188"/>
          <p14:tracePt t="5632" x="4694238" y="5945188"/>
          <p14:tracePt t="5649" x="4668838" y="5945188"/>
          <p14:tracePt t="5664" x="4619625" y="5945188"/>
          <p14:tracePt t="5683" x="4543425" y="5945188"/>
          <p14:tracePt t="5698" x="4518025" y="5945188"/>
          <p14:tracePt t="5716" x="4494213" y="5945188"/>
          <p14:tracePt t="5731" x="4468813" y="5945188"/>
          <p14:tracePt t="5732" x="4430713" y="5945188"/>
          <p14:tracePt t="5749" x="4406900" y="5945188"/>
          <p14:tracePt t="5765" x="4381500" y="5945188"/>
          <p14:tracePt t="5766" x="4356100" y="5945188"/>
          <p14:tracePt t="5782" x="4318000" y="5945188"/>
          <p14:tracePt t="5798" x="4281488" y="5945188"/>
          <p14:tracePt t="5816" x="4243388" y="5945188"/>
          <p14:tracePt t="5832" x="4230688" y="5945188"/>
          <p14:tracePt t="5850" x="4205288" y="5945188"/>
          <p14:tracePt t="5853" x="4181475" y="5945188"/>
          <p14:tracePt t="5865" x="4156075" y="5945188"/>
          <p14:tracePt t="5883" x="4130675" y="5945188"/>
          <p14:tracePt t="5899" x="4105275" y="5945188"/>
          <p14:tracePt t="5900" x="4081463" y="5945188"/>
          <p14:tracePt t="5918" x="4056063" y="5945188"/>
          <p14:tracePt t="5932" x="4030663" y="5945188"/>
          <p14:tracePt t="5951" x="3992563" y="5945188"/>
          <p14:tracePt t="5965" x="3979863" y="5945188"/>
          <p14:tracePt t="5982" x="3968750" y="5945188"/>
          <p14:tracePt t="5998" x="3943350" y="5932488"/>
          <p14:tracePt t="6033" x="3930650" y="5919788"/>
          <p14:tracePt t="6058" x="3930650" y="5907088"/>
          <p14:tracePt t="6362" x="3905250" y="5907088"/>
          <p14:tracePt t="6373" x="3892550" y="5907088"/>
          <p14:tracePt t="6387" x="3879850" y="5907088"/>
          <p14:tracePt t="6398" x="3830638" y="5907088"/>
          <p14:tracePt t="6410" x="3756025" y="5907088"/>
          <p14:tracePt t="6422" x="3692525" y="5919788"/>
          <p14:tracePt t="6434" x="3605213" y="5945188"/>
          <p14:tracePt t="6452" x="3479800" y="5969000"/>
          <p14:tracePt t="6466" x="3367088" y="5981700"/>
          <p14:tracePt t="6485" x="3141663" y="6007100"/>
          <p14:tracePt t="6500" x="3054350" y="6019800"/>
          <p14:tracePt t="6518" x="2954338" y="6019800"/>
          <p14:tracePt t="6522" x="2854325" y="6019800"/>
          <p14:tracePt t="6534" x="2767013" y="6019800"/>
          <p14:tracePt t="6552" x="2690813" y="6019800"/>
          <p14:tracePt t="6556" x="2628900" y="6019800"/>
          <p14:tracePt t="6568" x="2565400" y="6019800"/>
          <p14:tracePt t="6584" x="2516188" y="6019800"/>
          <p14:tracePt t="6600" x="2441575" y="6019800"/>
          <p14:tracePt t="6618" x="2303463" y="6007100"/>
          <p14:tracePt t="6634" x="2252663" y="5981700"/>
          <p14:tracePt t="6652" x="2152650" y="5945188"/>
          <p14:tracePt t="6667" x="2127250" y="5919788"/>
          <p14:tracePt t="6685" x="2103438" y="5894388"/>
          <p14:tracePt t="6701" x="2078038" y="5868988"/>
          <p14:tracePt t="6718" x="2052638" y="5819775"/>
          <p14:tracePt t="6734" x="2039938" y="5794375"/>
          <p14:tracePt t="6752" x="2027238" y="5781675"/>
          <p14:tracePt t="10281" x="2027238" y="5768975"/>
          <p14:tracePt t="10318" x="2027238" y="5756275"/>
          <p14:tracePt t="10354" x="2027238" y="5743575"/>
          <p14:tracePt t="10367" x="2039938" y="5743575"/>
          <p14:tracePt t="10378" x="2052638" y="5743575"/>
          <p14:tracePt t="10389" x="2052638" y="5732463"/>
          <p14:tracePt t="10402" x="2065338" y="5719763"/>
          <p14:tracePt t="10427" x="2090738" y="5719763"/>
          <p14:tracePt t="10439" x="2103438" y="5707063"/>
          <p14:tracePt t="10450" x="2116138" y="5694363"/>
          <p14:tracePt t="10462" x="2139950" y="5694363"/>
          <p14:tracePt t="10477" x="2190750" y="5668963"/>
          <p14:tracePt t="10494" x="2216150" y="5656263"/>
          <p14:tracePt t="10511" x="2278063" y="5643563"/>
          <p14:tracePt t="10528" x="2328863" y="5630863"/>
          <p14:tracePt t="10544" x="2378075" y="5607050"/>
          <p14:tracePt t="10561" x="2465388" y="5607050"/>
          <p14:tracePt t="10577" x="2516188" y="5607050"/>
          <p14:tracePt t="10595" x="2554288" y="5607050"/>
          <p14:tracePt t="10597" x="2603500" y="5594350"/>
          <p14:tracePt t="10610" x="2654300" y="5594350"/>
          <p14:tracePt t="10629" x="2741613" y="5594350"/>
          <p14:tracePt t="10644" x="2879725" y="5594350"/>
          <p14:tracePt t="10661" x="2928938" y="5594350"/>
          <p14:tracePt t="10677" x="2979738" y="5607050"/>
          <p14:tracePt t="10695" x="3079750" y="5630863"/>
          <p14:tracePt t="10710" x="3128963" y="5656263"/>
          <p14:tracePt t="10728" x="3179763" y="5681663"/>
          <p14:tracePt t="10730" x="3216275" y="5681663"/>
          <p14:tracePt t="10744" x="3228975" y="5707063"/>
          <p14:tracePt t="11033" x="3241675" y="5707063"/>
          <p14:tracePt t="11057" x="3254375" y="5707063"/>
          <p14:tracePt t="11070" x="3279775" y="5707063"/>
          <p14:tracePt t="11081" x="3305175" y="5707063"/>
          <p14:tracePt t="11093" x="3328988" y="5707063"/>
          <p14:tracePt t="11105" x="3367088" y="5707063"/>
          <p14:tracePt t="11118" x="3417888" y="5707063"/>
          <p14:tracePt t="11132" x="3467100" y="5719763"/>
          <p14:tracePt t="11145" x="3567113" y="5732463"/>
          <p14:tracePt t="11164" x="3654425" y="5756275"/>
          <p14:tracePt t="11167" x="3730625" y="5781675"/>
          <p14:tracePt t="11180" x="3805238" y="5807075"/>
          <p14:tracePt t="11196" x="3856038" y="5819775"/>
          <p14:tracePt t="11212" x="3905250" y="5856288"/>
          <p14:tracePt t="11230" x="3956050" y="5881688"/>
          <p14:tracePt t="11245" x="3968750" y="5881688"/>
          <p14:tracePt t="11276" x="3968750" y="5894388"/>
          <p14:tracePt t="11713" x="3979863" y="5894388"/>
          <p14:tracePt t="11749" x="3992563" y="5894388"/>
          <p14:tracePt t="11762" x="4005263" y="5894388"/>
          <p14:tracePt t="11774" x="4030663" y="5894388"/>
          <p14:tracePt t="11786" x="4043363" y="5881688"/>
          <p14:tracePt t="11800" x="4056063" y="5881688"/>
          <p14:tracePt t="11814" x="4068763" y="5881688"/>
          <p14:tracePt t="11832" x="4081463" y="5881688"/>
          <p14:tracePt t="11834" x="4092575" y="5881688"/>
          <p14:tracePt t="11847" x="4105275" y="5868988"/>
          <p14:tracePt t="11872" x="4117975" y="5868988"/>
          <p14:tracePt t="11882" x="4130675" y="5868988"/>
          <p14:tracePt t="11898" x="4143375" y="5868988"/>
          <p14:tracePt t="11920" x="4156075" y="5868988"/>
          <p14:tracePt t="12294" x="4168775" y="5868988"/>
          <p14:tracePt t="12307" x="4181475" y="5868988"/>
          <p14:tracePt t="12332" x="4192588" y="5868988"/>
          <p14:tracePt t="12343" x="4205288" y="5868988"/>
          <p14:tracePt t="12355" x="4217988" y="5868988"/>
          <p14:tracePt t="12367" x="4230688" y="5868988"/>
          <p14:tracePt t="12382" x="4243388" y="5881688"/>
          <p14:tracePt t="12401" x="4268788" y="5894388"/>
          <p14:tracePt t="12416" x="4305300" y="5932488"/>
          <p14:tracePt t="12433" x="4330700" y="5932488"/>
          <p14:tracePt t="12449" x="4356100" y="5945188"/>
          <p14:tracePt t="12468" x="4418013" y="5969000"/>
          <p14:tracePt t="12483" x="4443413" y="5981700"/>
          <p14:tracePt t="12501" x="4494213" y="6007100"/>
          <p14:tracePt t="12516" x="4506913" y="6007100"/>
          <p14:tracePt t="12532" x="4518025" y="6019800"/>
          <p14:tracePt t="12550" x="4530725" y="6019800"/>
          <p14:tracePt t="13047" x="4543425" y="6019800"/>
          <p14:tracePt t="13060" x="4556125" y="6019800"/>
          <p14:tracePt t="13084" x="4568825" y="6019800"/>
          <p14:tracePt t="13096" x="4581525" y="6019800"/>
          <p14:tracePt t="13109" x="4594225" y="6019800"/>
          <p14:tracePt t="13120" x="4606925" y="6019800"/>
          <p14:tracePt t="13135" x="4619625" y="6032500"/>
          <p14:tracePt t="13151" x="4630738" y="6045200"/>
          <p14:tracePt t="13170" x="4656138" y="6045200"/>
          <p14:tracePt t="13185" x="4694238" y="6056313"/>
          <p14:tracePt t="13202" x="4706938" y="6069013"/>
          <p14:tracePt t="13218" x="4768850" y="6081713"/>
          <p14:tracePt t="13235" x="4794250" y="6094413"/>
          <p14:tracePt t="13250" x="4832350" y="6107113"/>
          <p14:tracePt t="13268" x="4868863" y="6132513"/>
          <p14:tracePt t="13284" x="4906963" y="6145213"/>
          <p14:tracePt t="13302" x="4932363" y="6169025"/>
          <p14:tracePt t="13317" x="4956175" y="6169025"/>
          <p14:tracePt t="13335" x="4981575" y="6169025"/>
          <p14:tracePt t="13351" x="4994275" y="6181725"/>
          <p14:tracePt t="16893" x="4994275" y="6169025"/>
          <p14:tracePt t="16918" x="5006975" y="6157913"/>
          <p14:tracePt t="16941" x="5006975" y="6145213"/>
          <p14:tracePt t="16954" x="5019675" y="6132513"/>
          <p14:tracePt t="16990" x="5019675" y="6119813"/>
          <p14:tracePt t="17002" x="5032375" y="6119813"/>
          <p14:tracePt t="17026" x="5032375" y="6107113"/>
          <p14:tracePt t="17051" x="5045075" y="6107113"/>
          <p14:tracePt t="17061" x="5045075" y="6094413"/>
          <p14:tracePt t="17087" x="5045075" y="6081713"/>
          <p14:tracePt t="17099" x="5057775" y="6081713"/>
          <p14:tracePt t="17113" x="5057775" y="6069013"/>
          <p14:tracePt t="17123" x="5068888" y="6069013"/>
          <p14:tracePt t="17135" x="5068888" y="6056313"/>
          <p14:tracePt t="17172" x="5081588" y="6045200"/>
          <p14:tracePt t="17208" x="5094288" y="6032500"/>
          <p14:tracePt t="17220" x="5094288" y="6019800"/>
          <p14:tracePt t="17257" x="5106988" y="6007100"/>
          <p14:tracePt t="17269" x="5119688" y="6007100"/>
          <p14:tracePt t="17293" x="5119688" y="5994400"/>
          <p14:tracePt t="17305" x="5132388" y="5994400"/>
          <p14:tracePt t="17353" x="5145088" y="5981700"/>
          <p14:tracePt t="17402" x="5157788" y="5981700"/>
          <p14:tracePt t="17414" x="5157788" y="5969000"/>
          <p14:tracePt t="20848" x="5170488" y="5969000"/>
          <p14:tracePt t="20946" x="5170488" y="5956300"/>
          <p14:tracePt t="20959" x="5157788" y="5956300"/>
          <p14:tracePt t="20970" x="5157788" y="5932488"/>
          <p14:tracePt t="20981" x="5145088" y="5932488"/>
          <p14:tracePt t="20995" x="5132388" y="5919788"/>
          <p14:tracePt t="21007" x="5119688" y="5907088"/>
          <p14:tracePt t="21023" x="5094288" y="5881688"/>
          <p14:tracePt t="21038" x="5068888" y="5856288"/>
          <p14:tracePt t="21057" x="4932363" y="5781675"/>
          <p14:tracePt t="21071" x="4843463" y="5732463"/>
          <p14:tracePt t="21089" x="4781550" y="5681663"/>
          <p14:tracePt t="21090" x="4706938" y="5619750"/>
          <p14:tracePt t="21104" x="4643438" y="5568950"/>
          <p14:tracePt t="21122" x="4568825" y="5518150"/>
          <p14:tracePt t="21138" x="4506913" y="5481638"/>
          <p14:tracePt t="21139" x="4456113" y="5430838"/>
          <p14:tracePt t="21156" x="4394200" y="5394325"/>
          <p14:tracePt t="21171" x="4368800" y="5368925"/>
          <p14:tracePt t="21189" x="4318000" y="5330825"/>
          <p14:tracePt t="21205" x="4305300" y="5318125"/>
          <p14:tracePt t="21222" x="4305300" y="5305425"/>
          <p14:tracePt t="21225" x="4305300" y="5294313"/>
          <p14:tracePt t="21479" x="4281488" y="5294313"/>
          <p14:tracePt t="21491" x="4243388" y="5268913"/>
          <p14:tracePt t="21503" x="4192588" y="5243513"/>
          <p14:tracePt t="21515" x="4105275" y="5218113"/>
          <p14:tracePt t="21527" x="4017963" y="5181600"/>
          <p14:tracePt t="21540" x="3917950" y="5156200"/>
          <p14:tracePt t="21556" x="3805238" y="5118100"/>
          <p14:tracePt t="21573" x="3705225" y="5092700"/>
          <p14:tracePt t="21590" x="3479800" y="5030788"/>
          <p14:tracePt t="21606" x="3392488" y="5005388"/>
          <p14:tracePt t="21625" x="3267075" y="4956175"/>
          <p14:tracePt t="21639" x="3228975" y="4943475"/>
          <p14:tracePt t="21658" x="3179763" y="4918075"/>
          <p14:tracePt t="21673" x="3141663" y="4892675"/>
          <p14:tracePt t="21691" x="3116263" y="4892675"/>
          <p14:tracePt t="21706" x="3116263" y="4879975"/>
          <p14:tracePt t="21725" x="3103563" y="4879975"/>
          <p14:tracePt t="21891" x="3103563" y="4868863"/>
          <p14:tracePt t="22134" x="3103563" y="4879975"/>
          <p14:tracePt t="22158" x="3103563" y="4892675"/>
          <p14:tracePt t="22170" x="3116263" y="4918075"/>
          <p14:tracePt t="22182" x="3128963" y="4943475"/>
          <p14:tracePt t="22195" x="3154363" y="5005388"/>
          <p14:tracePt t="22207" x="3167063" y="5081588"/>
          <p14:tracePt t="22226" x="3192463" y="5156200"/>
          <p14:tracePt t="22241" x="3216275" y="5243513"/>
          <p14:tracePt t="22259" x="3292475" y="5443538"/>
          <p14:tracePt t="22274" x="3317875" y="5518150"/>
          <p14:tracePt t="22292" x="3341688" y="5594350"/>
          <p14:tracePt t="22308" x="3354388" y="5594350"/>
          <p14:tracePt t="22620" x="3354388" y="5607050"/>
          <p14:tracePt t="22656" x="3354388" y="5619750"/>
          <p14:tracePt t="22668" x="3354388" y="5630863"/>
          <p14:tracePt t="22680" x="3354388" y="5643563"/>
          <p14:tracePt t="22694" x="3354388" y="5656263"/>
          <p14:tracePt t="22709" x="3354388" y="5681663"/>
          <p14:tracePt t="22728" x="3341688" y="5707063"/>
          <p14:tracePt t="22731" x="3341688" y="5732463"/>
          <p14:tracePt t="22742" x="3328988" y="5743575"/>
          <p14:tracePt t="22761" x="3328988" y="5768975"/>
          <p14:tracePt t="22776" x="3305175" y="5807075"/>
          <p14:tracePt t="22794" x="3305175" y="5832475"/>
          <p14:tracePt t="22810" x="3292475" y="5843588"/>
          <p14:tracePt t="22826" x="3279775" y="5856288"/>
          <p14:tracePt t="22828" x="3279775" y="5881688"/>
          <p14:tracePt t="22843" x="3267075" y="5894388"/>
          <p14:tracePt t="22862" x="3254375" y="5919788"/>
          <p14:tracePt t="22876" x="3254375" y="5932488"/>
          <p14:tracePt t="22893" x="3241675" y="5932488"/>
          <p14:tracePt t="27000" x="3254375" y="5932488"/>
          <p14:tracePt t="27024" x="3267075" y="5932488"/>
          <p14:tracePt t="27036" x="3279775" y="5919788"/>
          <p14:tracePt t="27083" x="3292475" y="5919788"/>
          <p14:tracePt t="27133" x="3305175" y="5919788"/>
          <p14:tracePt t="27157" x="3305175" y="5907088"/>
          <p14:tracePt t="27181" x="3317875" y="5907088"/>
          <p14:tracePt t="27193" x="3328988" y="5907088"/>
          <p14:tracePt t="27229" x="3341688" y="5907088"/>
          <p14:tracePt t="27254" x="3354388" y="5907088"/>
          <p14:tracePt t="27266" x="3367088" y="5907088"/>
          <p14:tracePt t="27279" x="3379788" y="5907088"/>
          <p14:tracePt t="27290" x="3392488" y="5907088"/>
          <p14:tracePt t="27314" x="3417888" y="5907088"/>
          <p14:tracePt t="27340" x="3429000" y="5907088"/>
          <p14:tracePt t="27350" x="3441700" y="5907088"/>
          <p14:tracePt t="27399" x="3454400" y="5907088"/>
          <p14:tracePt t="27691" x="3454400" y="5894388"/>
          <p14:tracePt t="27717" x="3467100" y="5894388"/>
          <p14:tracePt t="27728" x="3467100" y="5868988"/>
          <p14:tracePt t="27753" x="3479800" y="5856288"/>
          <p14:tracePt t="27778" x="3492500" y="5843588"/>
          <p14:tracePt t="27802" x="3505200" y="5832475"/>
          <p14:tracePt t="27813" x="3517900" y="5832475"/>
          <p14:tracePt t="27850" x="3530600" y="5832475"/>
          <p14:tracePt t="27861" x="3530600" y="5819775"/>
          <p14:tracePt t="27874" x="3541713" y="5819775"/>
          <p14:tracePt t="27922" x="3554413" y="5819775"/>
          <p14:tracePt t="27958" x="3567113" y="5819775"/>
          <p14:tracePt t="27993" x="3567113" y="5807075"/>
          <p14:tracePt t="28091" x="3567113" y="5794375"/>
          <p14:tracePt t="28115" x="3579813" y="5794375"/>
          <p14:tracePt t="29342" x="3592513" y="5794375"/>
          <p14:tracePt t="29378" x="3605213" y="5794375"/>
          <p14:tracePt t="29401" x="3617913" y="5794375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060700" y="451596"/>
            <a:ext cx="5699760" cy="106680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sz="3200" b="1" dirty="0">
                <a:solidFill>
                  <a:srgbClr val="ED7D31"/>
                </a:solidFill>
                <a:latin typeface="Alexandria"/>
                <a:ea typeface="Alexandria"/>
                <a:cs typeface="Alexandria"/>
              </a:rPr>
              <a:t>The Clinician’s EHR Workload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80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lang="en-US" sz="4400" b="1" dirty="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04</a:t>
            </a:r>
            <a:endParaRPr sz="4400" b="1" dirty="0">
              <a:solidFill>
                <a:srgbClr val="FFFFFF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762000" y="1918945"/>
            <a:ext cx="10297160" cy="4003659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Reviewing patient information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Writing documentation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Entering orders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Completing billing and coding tasks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Managing messages and alerts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816"/>
    </mc:Choice>
    <mc:Fallback xmlns="">
      <p:transition spd="slow" advTm="117816"/>
    </mc:Fallback>
  </mc:AlternateContent>
  <p:extLst>
    <p:ext uri="{3A86A75C-4F4B-4683-9AE1-C65F6400EC91}">
      <p14:laserTraceLst xmlns:p14="http://schemas.microsoft.com/office/powerpoint/2010/main">
        <p14:tracePtLst>
          <p14:tracePt t="1048" x="3630613" y="5794375"/>
          <p14:tracePt t="1059" x="3630613" y="5781675"/>
          <p14:tracePt t="1073" x="3654425" y="5768975"/>
          <p14:tracePt t="1084" x="3679825" y="5756275"/>
          <p14:tracePt t="1096" x="3705225" y="5719763"/>
          <p14:tracePt t="1107" x="3767138" y="5694363"/>
          <p14:tracePt t="1121" x="3817938" y="5668963"/>
          <p14:tracePt t="1139" x="3917950" y="5619750"/>
          <p14:tracePt t="1154" x="4030663" y="5568950"/>
          <p14:tracePt t="1156" x="4156075" y="5518150"/>
          <p14:tracePt t="1172" x="4294188" y="5468938"/>
          <p14:tracePt t="1188" x="4443413" y="5418138"/>
          <p14:tracePt t="1206" x="4732338" y="5356225"/>
          <p14:tracePt t="1221" x="4856163" y="5318125"/>
          <p14:tracePt t="1239" x="4968875" y="5294313"/>
          <p14:tracePt t="1241" x="5081588" y="5256213"/>
          <p14:tracePt t="1255" x="5194300" y="5230813"/>
          <p14:tracePt t="1274" x="5332413" y="5205413"/>
          <p14:tracePt t="1289" x="5570538" y="5130800"/>
          <p14:tracePt t="1306" x="5708650" y="5081588"/>
          <p14:tracePt t="1321" x="5883275" y="5043488"/>
          <p14:tracePt t="1340" x="6045200" y="4992688"/>
          <p14:tracePt t="1544" x="6083300" y="4981575"/>
          <p14:tracePt t="1556" x="6108700" y="4981575"/>
          <p14:tracePt t="1569" x="6157913" y="4968875"/>
          <p14:tracePt t="1582" x="6246813" y="4956175"/>
          <p14:tracePt t="1594" x="6346825" y="4930775"/>
          <p14:tracePt t="1607" x="6472238" y="4905375"/>
          <p14:tracePt t="1623" x="6608763" y="4868863"/>
          <p14:tracePt t="1642" x="6985000" y="4818063"/>
          <p14:tracePt t="1656" x="7197725" y="4792663"/>
          <p14:tracePt t="1673" x="7459663" y="4768850"/>
          <p14:tracePt t="1689" x="7785100" y="4768850"/>
          <p14:tracePt t="1706" x="7935913" y="4768850"/>
          <p14:tracePt t="1722" x="8061325" y="4768850"/>
          <p14:tracePt t="1740" x="8123238" y="4779963"/>
          <p14:tracePt t="1755" x="8086725" y="4779963"/>
          <p14:tracePt t="1982" x="8123238" y="4768850"/>
          <p14:tracePt t="1993" x="8199438" y="4718050"/>
          <p14:tracePt t="2010" x="8274050" y="4656138"/>
          <p14:tracePt t="2021" x="8361363" y="4605338"/>
          <p14:tracePt t="2030" x="8486775" y="4543425"/>
          <p14:tracePt t="2042" x="8612188" y="4479925"/>
          <p14:tracePt t="2056" x="8712200" y="4443413"/>
          <p14:tracePt t="2074" x="8799513" y="4392613"/>
          <p14:tracePt t="2091" x="8963025" y="4354513"/>
          <p14:tracePt t="2108" x="9050338" y="4341813"/>
          <p14:tracePt t="2123" x="9137650" y="4318000"/>
          <p14:tracePt t="2142" x="9263063" y="4292600"/>
          <p14:tracePt t="2157" x="9275763" y="4292600"/>
          <p14:tracePt t="2175" x="9288463" y="4292600"/>
          <p14:tracePt t="2369" x="9312275" y="4292600"/>
          <p14:tracePt t="2383" x="9324975" y="4292600"/>
          <p14:tracePt t="2394" x="9337675" y="4292600"/>
          <p14:tracePt t="2406" x="9363075" y="4279900"/>
          <p14:tracePt t="2418" x="9375775" y="4267200"/>
          <p14:tracePt t="2430" x="9401175" y="4267200"/>
          <p14:tracePt t="2443" x="9424988" y="4254500"/>
          <p14:tracePt t="2457" x="9450388" y="4254500"/>
          <p14:tracePt t="2476" x="9488488" y="4230688"/>
          <p14:tracePt t="2478" x="9525000" y="4230688"/>
          <p14:tracePt t="2491" x="9575800" y="4230688"/>
          <p14:tracePt t="2509" x="9626600" y="4217988"/>
          <p14:tracePt t="2525" x="9675813" y="4217988"/>
          <p14:tracePt t="2526" x="9713913" y="4205288"/>
          <p14:tracePt t="2542" x="9739313" y="4205288"/>
          <p14:tracePt t="2558" x="9750425" y="4205288"/>
          <p14:tracePt t="3012" x="9739313" y="4205288"/>
          <p14:tracePt t="3025" x="9713913" y="4205288"/>
          <p14:tracePt t="3037" x="9688513" y="4205288"/>
          <p14:tracePt t="3049" x="9663113" y="4205288"/>
          <p14:tracePt t="3060" x="9637713" y="4205288"/>
          <p14:tracePt t="3076" x="9613900" y="4205288"/>
          <p14:tracePt t="3092" x="9575800" y="4205288"/>
          <p14:tracePt t="3111" x="9525000" y="4205288"/>
          <p14:tracePt t="3126" x="9501188" y="4205288"/>
          <p14:tracePt t="3144" x="9475788" y="4205288"/>
          <p14:tracePt t="3146" x="9450388" y="4205288"/>
          <p14:tracePt t="3159" x="9424988" y="4205288"/>
          <p14:tracePt t="3177" x="9413875" y="4192588"/>
          <p14:tracePt t="3193" x="9388475" y="4192588"/>
          <p14:tracePt t="3211" x="9388475" y="4179888"/>
          <p14:tracePt t="52236" x="9375775" y="4179888"/>
          <p14:tracePt t="52261" x="9363075" y="4179888"/>
          <p14:tracePt t="52271" x="9350375" y="4179888"/>
          <p14:tracePt t="52283" x="9324975" y="4179888"/>
          <p14:tracePt t="52296" x="9288463" y="4179888"/>
          <p14:tracePt t="52309" x="9250363" y="4179888"/>
          <p14:tracePt t="52323" x="9212263" y="4179888"/>
          <p14:tracePt t="52337" x="9124950" y="4179888"/>
          <p14:tracePt t="52355" x="9012238" y="4154488"/>
          <p14:tracePt t="52357" x="8937625" y="4141788"/>
          <p14:tracePt t="52371" x="8824913" y="4105275"/>
          <p14:tracePt t="52389" x="8712200" y="4067175"/>
          <p14:tracePt t="52405" x="8448675" y="4005263"/>
          <p14:tracePt t="52423" x="8348663" y="3967163"/>
          <p14:tracePt t="52438" x="8261350" y="3929063"/>
          <p14:tracePt t="52456" x="8074025" y="3829050"/>
          <p14:tracePt t="52471" x="7986713" y="3792538"/>
          <p14:tracePt t="52490" x="7886700" y="3729038"/>
          <p14:tracePt t="52505" x="7861300" y="3716338"/>
          <p14:tracePt t="52522" x="7835900" y="3692525"/>
          <p14:tracePt t="52539" x="7823200" y="3679825"/>
          <p14:tracePt t="52556" x="7823200" y="3667125"/>
          <p14:tracePt t="52575" x="7823200" y="3654425"/>
          <p14:tracePt t="52589" x="7823200" y="3641725"/>
          <p14:tracePt t="52830" x="7810500" y="3641725"/>
          <p14:tracePt t="52842" x="7785100" y="3629025"/>
          <p14:tracePt t="52854" x="7773988" y="3629025"/>
          <p14:tracePt t="52866" x="7748588" y="3629025"/>
          <p14:tracePt t="52879" x="7697788" y="3616325"/>
          <p14:tracePt t="52892" x="7648575" y="3603625"/>
          <p14:tracePt t="52906" x="7561263" y="3590925"/>
          <p14:tracePt t="52923" x="7485063" y="3567113"/>
          <p14:tracePt t="52940" x="7359650" y="3529013"/>
          <p14:tracePt t="52957" x="7285038" y="3516313"/>
          <p14:tracePt t="52973" x="7197725" y="3490913"/>
          <p14:tracePt t="52991" x="7085013" y="3479800"/>
          <p14:tracePt t="53006" x="7034213" y="3479800"/>
          <p14:tracePt t="53025" x="6972300" y="3454400"/>
          <p14:tracePt t="53040" x="6946900" y="3441700"/>
          <p14:tracePt t="53058" x="6921500" y="3441700"/>
          <p14:tracePt t="53073" x="6884988" y="3429000"/>
          <p14:tracePt t="53091" x="6821488" y="3403600"/>
          <p14:tracePt t="53106" x="6797675" y="3403600"/>
          <p14:tracePt t="53124" x="6759575" y="3378200"/>
          <p14:tracePt t="53140" x="6746875" y="3367088"/>
          <p14:tracePt t="53159" x="6734175" y="3367088"/>
          <p14:tracePt t="53173" x="6721475" y="3354388"/>
          <p14:tracePt t="53195" x="6708775" y="3341688"/>
          <p14:tracePt t="53207" x="6696075" y="3341688"/>
          <p14:tracePt t="53225" x="6684963" y="3328988"/>
          <p14:tracePt t="53243" x="6672263" y="3328988"/>
          <p14:tracePt t="53257" x="6659563" y="3328988"/>
          <p14:tracePt t="53273" x="6646863" y="3328988"/>
          <p14:tracePt t="53291" x="6608763" y="3316288"/>
          <p14:tracePt t="53307" x="6584950" y="3303588"/>
          <p14:tracePt t="53324" x="6559550" y="3303588"/>
          <p14:tracePt t="53341" x="6508750" y="3303588"/>
          <p14:tracePt t="53359" x="6483350" y="3290888"/>
          <p14:tracePt t="53374" x="6472238" y="3290888"/>
          <p14:tracePt t="53391" x="6446838" y="3278188"/>
          <p14:tracePt t="53425" x="6446838" y="3267075"/>
          <p14:tracePt t="53704" x="6434138" y="3267075"/>
          <p14:tracePt t="53731" x="6421438" y="3267075"/>
          <p14:tracePt t="53742" x="6408738" y="3267075"/>
          <p14:tracePt t="53754" x="6383338" y="3278188"/>
          <p14:tracePt t="53766" x="6359525" y="3290888"/>
          <p14:tracePt t="53776" x="6296025" y="3316288"/>
          <p14:tracePt t="53793" x="6246813" y="3316288"/>
          <p14:tracePt t="53808" x="6157913" y="3341688"/>
          <p14:tracePt t="53826" x="6034088" y="3390900"/>
          <p14:tracePt t="53842" x="5970588" y="3416300"/>
          <p14:tracePt t="53859" x="5895975" y="3441700"/>
          <p14:tracePt t="53861" x="5832475" y="3467100"/>
          <p14:tracePt t="53875" x="5770563" y="3479800"/>
          <p14:tracePt t="53895" x="5719763" y="3503613"/>
          <p14:tracePt t="53908" x="5670550" y="3516313"/>
          <p14:tracePt t="53910" x="5632450" y="3529013"/>
          <p14:tracePt t="53926" x="5607050" y="3541713"/>
          <p14:tracePt t="53942" x="5583238" y="3541713"/>
          <p14:tracePt t="53960" x="5532438" y="3567113"/>
          <p14:tracePt t="53975" x="5507038" y="3579813"/>
          <p14:tracePt t="53993" x="5495925" y="3579813"/>
          <p14:tracePt t="54009" x="5457825" y="3579813"/>
          <p14:tracePt t="54027" x="5445125" y="3579813"/>
          <p14:tracePt t="54043" x="5432425" y="3579813"/>
          <p14:tracePt t="54061" x="5419725" y="3579813"/>
          <p14:tracePt t="54092" x="5407025" y="3579813"/>
          <p14:tracePt t="54153" x="5394325" y="3579813"/>
          <p14:tracePt t="54165" x="5394325" y="3567113"/>
          <p14:tracePt t="54213" x="5394325" y="3554413"/>
          <p14:tracePt t="54250" x="5394325" y="3541713"/>
          <p14:tracePt t="54298" x="5407025" y="3541713"/>
          <p14:tracePt t="54396" x="5407025" y="3529013"/>
          <p14:tracePt t="54420" x="5419725" y="3529013"/>
          <p14:tracePt t="54468" x="5419725" y="3516313"/>
          <p14:tracePt t="54579" x="5432425" y="3516313"/>
          <p14:tracePt t="54664" x="5432425" y="3503613"/>
          <p14:tracePt t="54700" x="5445125" y="3503613"/>
          <p14:tracePt t="54712" x="5445125" y="3490913"/>
          <p14:tracePt t="54736" x="5457825" y="3479800"/>
          <p14:tracePt t="54747" x="5470525" y="3467100"/>
          <p14:tracePt t="54762" x="5483225" y="3467100"/>
          <p14:tracePt t="54772" x="5495925" y="3454400"/>
          <p14:tracePt t="54784" x="5507038" y="3416300"/>
          <p14:tracePt t="54797" x="5532438" y="3403600"/>
          <p14:tracePt t="54811" x="5557838" y="3378200"/>
          <p14:tracePt t="54829" x="5583238" y="3367088"/>
          <p14:tracePt t="54832" x="5619750" y="3341688"/>
          <p14:tracePt t="54847" x="5645150" y="3328988"/>
          <p14:tracePt t="54863" x="5670550" y="3303588"/>
          <p14:tracePt t="54878" x="5695950" y="3290888"/>
          <p14:tracePt t="54896" x="5719763" y="3267075"/>
          <p14:tracePt t="54911" x="5745163" y="3254375"/>
          <p14:tracePt t="54929" x="5770563" y="3216275"/>
          <p14:tracePt t="54944" x="5783263" y="3190875"/>
          <p14:tracePt t="54962" x="5795963" y="3178175"/>
          <p14:tracePt t="54978" x="5832475" y="3116263"/>
          <p14:tracePt t="54996" x="5845175" y="3090863"/>
          <p14:tracePt t="55011" x="5870575" y="3065463"/>
          <p14:tracePt t="55030" x="5883275" y="3028950"/>
          <p14:tracePt t="55045" x="5908675" y="3016250"/>
          <p14:tracePt t="55063" x="5921375" y="2990850"/>
          <p14:tracePt t="55078" x="5932488" y="2978150"/>
          <p14:tracePt t="55100" x="5932488" y="2952750"/>
          <p14:tracePt t="55124" x="5932488" y="2941638"/>
          <p14:tracePt t="55137" x="5932488" y="2928938"/>
          <p14:tracePt t="55148" x="5932488" y="2916238"/>
          <p14:tracePt t="55163" x="5932488" y="2903538"/>
          <p14:tracePt t="55184" x="5932488" y="2890838"/>
          <p14:tracePt t="55208" x="5932488" y="2878138"/>
          <p14:tracePt t="55220" x="5932488" y="2865438"/>
          <p14:tracePt t="55234" x="5932488" y="2852738"/>
          <p14:tracePt t="55257" x="5932488" y="2840038"/>
          <p14:tracePt t="55281" x="5932488" y="2816225"/>
          <p14:tracePt t="55306" x="5921375" y="2790825"/>
          <p14:tracePt t="55330" x="5921375" y="2778125"/>
          <p14:tracePt t="55341" x="5921375" y="2765425"/>
          <p14:tracePt t="55353" x="5921375" y="2752725"/>
          <p14:tracePt t="55366" x="5921375" y="2740025"/>
          <p14:tracePt t="55379" x="5908675" y="2728913"/>
          <p14:tracePt t="55395" x="5908675" y="2716213"/>
          <p14:tracePt t="55412" x="5908675" y="2703513"/>
          <p14:tracePt t="55430" x="5908675" y="2678113"/>
          <p14:tracePt t="55446" x="5895975" y="2652713"/>
          <p14:tracePt t="55464" x="5895975" y="2640013"/>
          <p14:tracePt t="55479" x="5895975" y="2627313"/>
          <p14:tracePt t="55497" x="5895975" y="2616200"/>
          <p14:tracePt t="60257" x="5895975" y="2627313"/>
          <p14:tracePt t="60282" x="5883275" y="2627313"/>
          <p14:tracePt t="60318" x="5883275" y="2640013"/>
          <p14:tracePt t="60343" x="5883275" y="2652713"/>
          <p14:tracePt t="60354" x="5870575" y="2652713"/>
          <p14:tracePt t="60367" x="5870575" y="2665413"/>
          <p14:tracePt t="60379" x="5857875" y="2678113"/>
          <p14:tracePt t="60393" x="5857875" y="2690813"/>
          <p14:tracePt t="60411" x="5845175" y="2703513"/>
          <p14:tracePt t="60414" x="5832475" y="2728913"/>
          <p14:tracePt t="60426" x="5821363" y="2740025"/>
          <p14:tracePt t="60443" x="5808663" y="2752725"/>
          <p14:tracePt t="60459" x="5795963" y="2778125"/>
          <p14:tracePt t="60476" x="5757863" y="2816225"/>
          <p14:tracePt t="60492" x="5745163" y="2852738"/>
          <p14:tracePt t="60511" x="5708650" y="2878138"/>
          <p14:tracePt t="60525" x="5683250" y="2903538"/>
          <p14:tracePt t="60543" x="5670550" y="2928938"/>
          <p14:tracePt t="60559" x="5632450" y="2990850"/>
          <p14:tracePt t="60577" x="5619750" y="3003550"/>
          <p14:tracePt t="60593" x="5595938" y="3016250"/>
          <p14:tracePt t="60610" x="5545138" y="3065463"/>
          <p14:tracePt t="60626" x="5532438" y="3090863"/>
          <p14:tracePt t="60644" x="5483225" y="3128963"/>
          <p14:tracePt t="60659" x="5457825" y="3141663"/>
          <p14:tracePt t="60678" x="5445125" y="3154363"/>
          <p14:tracePt t="60693" x="5394325" y="3190875"/>
          <p14:tracePt t="60711" x="5383213" y="3203575"/>
          <p14:tracePt t="60726" x="5345113" y="3228975"/>
          <p14:tracePt t="60745" x="5307013" y="3254375"/>
          <p14:tracePt t="60760" x="5281613" y="3267075"/>
          <p14:tracePt t="60778" x="5232400" y="3290888"/>
          <p14:tracePt t="60793" x="5207000" y="3303588"/>
          <p14:tracePt t="60811" x="5181600" y="3316288"/>
          <p14:tracePt t="60826" x="5145088" y="3328988"/>
          <p14:tracePt t="60844" x="5132388" y="3341688"/>
          <p14:tracePt t="60860" x="5119688" y="3341688"/>
          <p14:tracePt t="60861" x="5106988" y="3341688"/>
          <p14:tracePt t="60887" x="5094288" y="3341688"/>
          <p14:tracePt t="61179" x="5068888" y="3341688"/>
          <p14:tracePt t="61202" x="5045075" y="3354388"/>
          <p14:tracePt t="61214" x="5019675" y="3367088"/>
          <p14:tracePt t="61226" x="4968875" y="3390900"/>
          <p14:tracePt t="61238" x="4919663" y="3403600"/>
          <p14:tracePt t="61252" x="4832350" y="3467100"/>
          <p14:tracePt t="61262" x="4694238" y="3516313"/>
          <p14:tracePt t="61278" x="4568825" y="3579813"/>
          <p14:tracePt t="61294" x="4430713" y="3641725"/>
          <p14:tracePt t="61312" x="4117975" y="3779838"/>
          <p14:tracePt t="61328" x="3992563" y="3829050"/>
          <p14:tracePt t="61346" x="3892550" y="3879850"/>
          <p14:tracePt t="61349" x="3817938" y="3916363"/>
          <p14:tracePt t="61361" x="3767138" y="3916363"/>
          <p14:tracePt t="61378" x="3717925" y="3941763"/>
          <p14:tracePt t="61395" x="3643313" y="3954463"/>
          <p14:tracePt t="61413" x="3617913" y="3954463"/>
          <p14:tracePt t="61428" x="3592513" y="3954463"/>
          <p14:tracePt t="61447" x="3567113" y="3954463"/>
          <p14:tracePt t="61461" x="3554413" y="3954463"/>
          <p14:tracePt t="61479" x="3541713" y="3954463"/>
          <p14:tracePt t="61495" x="3517900" y="3954463"/>
          <p14:tracePt t="61512" x="3505200" y="3967163"/>
          <p14:tracePt t="61529" x="3492500" y="3967163"/>
          <p14:tracePt t="61530" x="3467100" y="3979863"/>
          <p14:tracePt t="61546" x="3454400" y="3979863"/>
          <p14:tracePt t="61561" x="3441700" y="3979863"/>
          <p14:tracePt t="61579" x="3405188" y="4005263"/>
          <p14:tracePt t="61595" x="3379788" y="4005263"/>
          <p14:tracePt t="61613" x="3367088" y="4005263"/>
          <p14:tracePt t="61615" x="3341688" y="4005263"/>
          <p14:tracePt t="61628" x="3328988" y="4005263"/>
          <p14:tracePt t="61646" x="3317875" y="4005263"/>
          <p14:tracePt t="61760" x="3328988" y="4005263"/>
          <p14:tracePt t="61796" x="3341688" y="4005263"/>
          <p14:tracePt t="61821" x="3354388" y="4005263"/>
          <p14:tracePt t="61845" x="3354388" y="3992563"/>
          <p14:tracePt t="61857" x="3367088" y="3992563"/>
          <p14:tracePt t="61882" x="3379788" y="3992563"/>
          <p14:tracePt t="61905" x="3392488" y="3992563"/>
          <p14:tracePt t="61919" x="3405188" y="3967163"/>
          <p14:tracePt t="61930" x="3429000" y="3967163"/>
          <p14:tracePt t="61942" x="3467100" y="3954463"/>
          <p14:tracePt t="61955" x="3530600" y="3916363"/>
          <p14:tracePt t="61967" x="3617913" y="3879850"/>
          <p14:tracePt t="61981" x="3705225" y="3841750"/>
          <p14:tracePt t="61996" x="3843338" y="3803650"/>
          <p14:tracePt t="62015" x="4117975" y="3741738"/>
          <p14:tracePt t="62029" x="4205288" y="3729038"/>
          <p14:tracePt t="62047" x="4294188" y="3716338"/>
          <p14:tracePt t="62064" x="4456113" y="3716338"/>
          <p14:tracePt t="62081" x="4518025" y="3716338"/>
          <p14:tracePt t="62096" x="4594225" y="3716338"/>
          <p14:tracePt t="62114" x="4668838" y="3703638"/>
          <p14:tracePt t="62320" x="4681538" y="3703638"/>
          <p14:tracePt t="62380" x="4694238" y="3703638"/>
          <p14:tracePt t="62405" x="4706938" y="3703638"/>
          <p14:tracePt t="62538" x="4719638" y="3703638"/>
          <p14:tracePt t="62817" x="4732338" y="3703638"/>
          <p14:tracePt t="62840" x="4743450" y="3703638"/>
          <p14:tracePt t="62854" x="4756150" y="3703638"/>
          <p14:tracePt t="62866" x="4768850" y="3703638"/>
          <p14:tracePt t="62877" x="4794250" y="3703638"/>
          <p14:tracePt t="62890" x="4806950" y="3703638"/>
          <p14:tracePt t="62901" x="4819650" y="3703638"/>
          <p14:tracePt t="62917" x="4843463" y="3703638"/>
          <p14:tracePt t="62932" x="4856163" y="3703638"/>
          <p14:tracePt t="62951" x="4881563" y="3703638"/>
          <p14:tracePt t="62966" x="4906963" y="3703638"/>
          <p14:tracePt t="62984" x="4932363" y="3703638"/>
          <p14:tracePt t="62999" x="4968875" y="3703638"/>
          <p14:tracePt t="63017" x="4994275" y="3703638"/>
          <p14:tracePt t="63033" x="5032375" y="3703638"/>
          <p14:tracePt t="63034" x="5045075" y="3703638"/>
          <p14:tracePt t="63058" x="5068888" y="3703638"/>
          <p14:tracePt t="63071" x="5068888" y="3716338"/>
          <p14:tracePt t="63085" x="5081588" y="3716338"/>
          <p14:tracePt t="63099" x="5094288" y="3716338"/>
          <p14:tracePt t="63117" x="5106988" y="3716338"/>
          <p14:tracePt t="63132" x="5119688" y="3716338"/>
          <p14:tracePt t="63151" x="5132388" y="3716338"/>
          <p14:tracePt t="63166" x="5145088" y="3716338"/>
          <p14:tracePt t="63167" x="5157788" y="3716338"/>
          <p14:tracePt t="63183" x="5181600" y="3716338"/>
          <p14:tracePt t="63200" x="5194300" y="3716338"/>
          <p14:tracePt t="63222" x="5219700" y="3716338"/>
          <p14:tracePt t="63233" x="5232400" y="3716338"/>
          <p14:tracePt t="63250" x="5245100" y="3716338"/>
          <p14:tracePt t="63471" x="5257800" y="3716338"/>
          <p14:tracePt t="63507" x="5270500" y="3703638"/>
          <p14:tracePt t="63521" x="5281613" y="3692525"/>
          <p14:tracePt t="63531" x="5294313" y="3692525"/>
          <p14:tracePt t="63543" x="5332413" y="3692525"/>
          <p14:tracePt t="63556" x="5370513" y="3692525"/>
          <p14:tracePt t="63568" x="5394325" y="3679825"/>
          <p14:tracePt t="63585" x="5419725" y="3679825"/>
          <p14:tracePt t="63600" x="5432425" y="3667125"/>
          <p14:tracePt t="63621" x="5483225" y="3667125"/>
          <p14:tracePt t="63634" x="5495925" y="3667125"/>
          <p14:tracePt t="63651" x="5519738" y="3654425"/>
          <p14:tracePt t="63667" x="5570538" y="3654425"/>
          <p14:tracePt t="63685" x="5595938" y="3654425"/>
          <p14:tracePt t="63701" x="5645150" y="3641725"/>
          <p14:tracePt t="63719" x="5657850" y="3641725"/>
          <p14:tracePt t="63734" x="5695950" y="3641725"/>
          <p14:tracePt t="63753" x="5732463" y="3641725"/>
          <p14:tracePt t="63768" x="5770563" y="3641725"/>
          <p14:tracePt t="63786" x="5795963" y="3641725"/>
          <p14:tracePt t="63787" x="5832475" y="3629025"/>
          <p14:tracePt t="63801" x="5857875" y="3629025"/>
          <p14:tracePt t="63819" x="5895975" y="3629025"/>
          <p14:tracePt t="63835" x="5945188" y="3629025"/>
          <p14:tracePt t="63852" x="5957888" y="3616325"/>
          <p14:tracePt t="63868" x="5983288" y="3603625"/>
          <p14:tracePt t="63885" x="6021388" y="3603625"/>
          <p14:tracePt t="63901" x="6034088" y="3603625"/>
          <p14:tracePt t="63919" x="6057900" y="3590925"/>
          <p14:tracePt t="63921" x="6070600" y="3590925"/>
          <p14:tracePt t="63935" x="6083300" y="3579813"/>
          <p14:tracePt t="63952" x="6108700" y="3579813"/>
          <p14:tracePt t="63969" x="6146800" y="3567113"/>
          <p14:tracePt t="71491" x="6108700" y="3567113"/>
          <p14:tracePt t="71504" x="6057900" y="3590925"/>
          <p14:tracePt t="71516" x="6021388" y="3616325"/>
          <p14:tracePt t="71528" x="5983288" y="3629025"/>
          <p14:tracePt t="71540" x="5945188" y="3629025"/>
          <p14:tracePt t="71555" x="5921375" y="3641725"/>
          <p14:tracePt t="71573" x="5908675" y="3641725"/>
          <p14:tracePt t="71576" x="5895975" y="3641725"/>
          <p14:tracePt t="72559" x="5895975" y="3654425"/>
          <p14:tracePt t="72573" x="5883275" y="3654425"/>
          <p14:tracePt t="72585" x="5883275" y="3667125"/>
          <p14:tracePt t="72596" x="5870575" y="3692525"/>
          <p14:tracePt t="72610" x="5857875" y="3703638"/>
          <p14:tracePt t="72624" x="5857875" y="3729038"/>
          <p14:tracePt t="72642" x="5832475" y="3741738"/>
          <p14:tracePt t="72646" x="5821363" y="3779838"/>
          <p14:tracePt t="72657" x="5770563" y="3841750"/>
          <p14:tracePt t="72676" x="5719763" y="3916363"/>
          <p14:tracePt t="72692" x="5583238" y="4117975"/>
          <p14:tracePt t="72710" x="5507038" y="4230688"/>
          <p14:tracePt t="72725" x="5419725" y="4354513"/>
          <p14:tracePt t="72746" x="5245100" y="4567238"/>
          <p14:tracePt t="72758" x="5157788" y="4656138"/>
          <p14:tracePt t="72775" x="5094288" y="4756150"/>
          <p14:tracePt t="72791" x="5006975" y="4856163"/>
          <p14:tracePt t="72809" x="4968875" y="4905375"/>
          <p14:tracePt t="72824" x="4956175" y="4918075"/>
          <p14:tracePt t="72825" x="4932363" y="4930775"/>
          <p14:tracePt t="72850" x="4881563" y="4930775"/>
          <p14:tracePt t="73082" x="4856163" y="4930775"/>
          <p14:tracePt t="73095" x="4819650" y="4930775"/>
          <p14:tracePt t="73106" x="4781550" y="4892675"/>
          <p14:tracePt t="73119" x="4706938" y="4868863"/>
          <p14:tracePt t="73129" x="4630738" y="4818063"/>
          <p14:tracePt t="73143" x="4543425" y="4756150"/>
          <p14:tracePt t="73159" x="4456113" y="4692650"/>
          <p14:tracePt t="73177" x="4368800" y="4618038"/>
          <p14:tracePt t="73179" x="4318000" y="4554538"/>
          <p14:tracePt t="73192" x="4256088" y="4505325"/>
          <p14:tracePt t="73210" x="4192588" y="4454525"/>
          <p14:tracePt t="73226" x="4105275" y="4367213"/>
          <p14:tracePt t="73243" x="4081463" y="4318000"/>
          <p14:tracePt t="73260" x="4056063" y="4267200"/>
          <p14:tracePt t="73276" x="4017963" y="4205288"/>
          <p14:tracePt t="73293" x="4005263" y="4179888"/>
          <p14:tracePt t="73312" x="3992563" y="4129088"/>
          <p14:tracePt t="73326" x="3992563" y="4117975"/>
          <p14:tracePt t="73344" x="3992563" y="4105275"/>
          <p14:tracePt t="73361" x="3979863" y="4092575"/>
          <p14:tracePt t="73377" x="3979863" y="4079875"/>
          <p14:tracePt t="73397" x="3979863" y="4067175"/>
          <p14:tracePt t="73457" x="3979863" y="4054475"/>
          <p14:tracePt t="73543" x="3992563" y="4054475"/>
          <p14:tracePt t="73603" x="4005263" y="4054475"/>
          <p14:tracePt t="73713" x="4017963" y="4054475"/>
          <p14:tracePt t="73736" x="4030663" y="4054475"/>
          <p14:tracePt t="73749" x="4043363" y="4054475"/>
          <p14:tracePt t="73761" x="4056063" y="4054475"/>
          <p14:tracePt t="73772" x="4092575" y="4054475"/>
          <p14:tracePt t="73786" x="4143375" y="4054475"/>
          <p14:tracePt t="73797" x="4205288" y="4054475"/>
          <p14:tracePt t="73811" x="4256088" y="4054475"/>
          <p14:tracePt t="73827" x="4330700" y="4054475"/>
          <p14:tracePt t="73846" x="4456113" y="4054475"/>
          <p14:tracePt t="73861" x="4530725" y="4054475"/>
          <p14:tracePt t="73879" x="4594225" y="4054475"/>
          <p14:tracePt t="73894" x="4643438" y="4054475"/>
          <p14:tracePt t="73895" x="4681538" y="4054475"/>
          <p14:tracePt t="73911" x="4719638" y="4054475"/>
          <p14:tracePt t="73927" x="4743450" y="4054475"/>
          <p14:tracePt t="73945" x="4819650" y="4054475"/>
          <p14:tracePt t="73961" x="4843463" y="4054475"/>
          <p14:tracePt t="73979" x="4906963" y="4054475"/>
          <p14:tracePt t="73994" x="4932363" y="4054475"/>
          <p14:tracePt t="74012" x="4968875" y="4054475"/>
          <p14:tracePt t="74028" x="5006975" y="4054475"/>
          <p14:tracePt t="83845" x="5019675" y="4054475"/>
          <p14:tracePt t="83856" x="5032375" y="4054475"/>
          <p14:tracePt t="83869" x="5045075" y="4054475"/>
          <p14:tracePt t="83882" x="5057775" y="4067175"/>
          <p14:tracePt t="83894" x="5094288" y="4067175"/>
          <p14:tracePt t="83906" x="5106988" y="4067175"/>
          <p14:tracePt t="83920" x="5119688" y="4067175"/>
          <p14:tracePt t="83939" x="5145088" y="4067175"/>
          <p14:tracePt t="83941" x="5170488" y="4067175"/>
          <p14:tracePt t="83957" x="5207000" y="4079875"/>
          <p14:tracePt t="83972" x="5245100" y="4079875"/>
          <p14:tracePt t="83987" x="5294313" y="4079875"/>
          <p14:tracePt t="84004" x="5394325" y="4092575"/>
          <p14:tracePt t="84021" x="5445125" y="4092575"/>
          <p14:tracePt t="84042" x="5570538" y="4092575"/>
          <p14:tracePt t="84054" x="5657850" y="4092575"/>
          <p14:tracePt t="84072" x="5732463" y="4092575"/>
          <p14:tracePt t="84088" x="5895975" y="4117975"/>
          <p14:tracePt t="84105" x="5983288" y="4117975"/>
          <p14:tracePt t="84121" x="6083300" y="4141788"/>
          <p14:tracePt t="84123" x="6170613" y="4154488"/>
          <p14:tracePt t="84140" x="6234113" y="4167188"/>
          <p14:tracePt t="84154" x="6296025" y="4179888"/>
          <p14:tracePt t="84173" x="6359525" y="4205288"/>
          <p14:tracePt t="84188" x="6370638" y="4205288"/>
          <p14:tracePt t="84403" x="6383338" y="4205288"/>
          <p14:tracePt t="84428" x="6408738" y="4217988"/>
          <p14:tracePt t="84443" x="6446838" y="4254500"/>
          <p14:tracePt t="84452" x="6508750" y="4279900"/>
          <p14:tracePt t="84463" x="6559550" y="4318000"/>
          <p14:tracePt t="84476" x="6659563" y="4367213"/>
          <p14:tracePt t="84488" x="6734175" y="4430713"/>
          <p14:tracePt t="84506" x="6808788" y="4518025"/>
          <p14:tracePt t="84522" x="6897688" y="4605338"/>
          <p14:tracePt t="84523" x="7010400" y="4679950"/>
          <p14:tracePt t="84542" x="7123113" y="4743450"/>
          <p14:tracePt t="84555" x="7210425" y="4792663"/>
          <p14:tracePt t="84573" x="7385050" y="4868863"/>
          <p14:tracePt t="84588" x="7448550" y="4892675"/>
          <p14:tracePt t="84606" x="7510463" y="4918075"/>
          <p14:tracePt t="84622" x="7648575" y="4956175"/>
          <p14:tracePt t="84642" x="7697788" y="4968875"/>
          <p14:tracePt t="84656" x="7735888" y="4992688"/>
          <p14:tracePt t="84674" x="7797800" y="5018088"/>
          <p14:tracePt t="84689" x="7810500" y="5018088"/>
          <p14:tracePt t="84707" x="7835900" y="5018088"/>
          <p14:tracePt t="84722" x="7848600" y="5030788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309620" y="555752"/>
            <a:ext cx="5699760" cy="106680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sz="3200" b="1">
                <a:solidFill>
                  <a:srgbClr val="ED7D31"/>
                </a:solidFill>
                <a:latin typeface="Alexandria"/>
                <a:ea typeface="Alexandria"/>
                <a:cs typeface="Alexandria"/>
              </a:rPr>
              <a:t>Why EHR Work Can Become Burdensome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80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lang="en-US" sz="4400" b="1" dirty="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04</a:t>
            </a:r>
            <a:endParaRPr sz="4400" b="1" dirty="0">
              <a:solidFill>
                <a:srgbClr val="FFFFFF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875060" y="1911058"/>
            <a:ext cx="10297160" cy="3919285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The electronic workflow may not match clinical work.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Screens may contain too much information or too many tabs.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Users may not receive enough practical training.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Administrative rules increase documentation.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Messages, alerts, passwords, and clicks consume time.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3309"/>
    </mc:Choice>
    <mc:Fallback xmlns="">
      <p:transition spd="slow" advTm="263309"/>
    </mc:Fallback>
  </mc:AlternateContent>
  <p:extLst>
    <p:ext uri="{3A86A75C-4F4B-4683-9AE1-C65F6400EC91}">
      <p14:laserTraceLst xmlns:p14="http://schemas.microsoft.com/office/powerpoint/2010/main">
        <p14:tracePtLst>
          <p14:tracePt t="53583" x="10088563" y="3803650"/>
          <p14:tracePt t="53594" x="10126663" y="3741738"/>
          <p14:tracePt t="53607" x="10152063" y="3716338"/>
          <p14:tracePt t="53619" x="10164763" y="3679825"/>
          <p14:tracePt t="53635" x="10177463" y="3654425"/>
          <p14:tracePt t="53650" x="10188575" y="3629025"/>
          <p14:tracePt t="53667" x="10213975" y="3579813"/>
          <p14:tracePt t="53683" x="10226675" y="3554413"/>
          <p14:tracePt t="53703" x="10239375" y="3490913"/>
          <p14:tracePt t="53717" x="10252075" y="3467100"/>
          <p14:tracePt t="53735" x="10264775" y="3429000"/>
          <p14:tracePt t="53751" x="10264775" y="3390900"/>
          <p14:tracePt t="53768" x="10277475" y="3378200"/>
          <p14:tracePt t="53784" x="10277475" y="3354388"/>
          <p14:tracePt t="53802" x="10288588" y="3328988"/>
          <p14:tracePt t="53817" x="10288588" y="3316288"/>
          <p14:tracePt t="53848" x="10288588" y="3303588"/>
          <p14:tracePt t="54128" x="10313988" y="3290888"/>
          <p14:tracePt t="54152" x="10326688" y="3278188"/>
          <p14:tracePt t="54163" x="10339388" y="3278188"/>
          <p14:tracePt t="54176" x="10352088" y="3254375"/>
          <p14:tracePt t="54199" x="10364788" y="3254375"/>
          <p14:tracePt t="54212" x="10364788" y="3241675"/>
          <p14:tracePt t="54225" x="10377488" y="3228975"/>
          <p14:tracePt t="54238" x="10377488" y="3216275"/>
          <p14:tracePt t="54252" x="10390188" y="3203575"/>
          <p14:tracePt t="54270" x="10390188" y="3190875"/>
          <p14:tracePt t="54285" x="10414000" y="3141663"/>
          <p14:tracePt t="54304" x="10414000" y="3128963"/>
          <p14:tracePt t="54319" x="10426700" y="3103563"/>
          <p14:tracePt t="54320" x="10439400" y="3065463"/>
          <p14:tracePt t="54336" x="10439400" y="3041650"/>
          <p14:tracePt t="54352" x="10439400" y="3016250"/>
          <p14:tracePt t="54371" x="10439400" y="2990850"/>
          <p14:tracePt t="54393" x="10452100" y="2978150"/>
          <p14:tracePt t="54467" x="10464800" y="2978150"/>
          <p14:tracePt t="54744" x="10464800" y="2952750"/>
          <p14:tracePt t="54757" x="10464800" y="2928938"/>
          <p14:tracePt t="54773" x="10490200" y="2890838"/>
          <p14:tracePt t="54781" x="10502900" y="2865438"/>
          <p14:tracePt t="54794" x="10502900" y="2828925"/>
          <p14:tracePt t="54807" x="10514013" y="2803525"/>
          <p14:tracePt t="54820" x="10526713" y="2752725"/>
          <p14:tracePt t="54837" x="10539413" y="2728913"/>
          <p14:tracePt t="54854" x="10552113" y="2703513"/>
          <p14:tracePt t="54914" x="10564813" y="2703513"/>
          <p14:tracePt t="71460" x="10552113" y="2703513"/>
          <p14:tracePt t="71484" x="10539413" y="2703513"/>
          <p14:tracePt t="71496" x="10502900" y="2690813"/>
          <p14:tracePt t="71508" x="10426700" y="2678113"/>
          <p14:tracePt t="71522" x="10326688" y="2652713"/>
          <p14:tracePt t="71532" x="10177463" y="2616200"/>
          <p14:tracePt t="71547" x="9926638" y="2552700"/>
          <p14:tracePt t="71563" x="9701213" y="2503488"/>
          <p14:tracePt t="71580" x="9199563" y="2414588"/>
          <p14:tracePt t="71598" x="8999538" y="2352675"/>
          <p14:tracePt t="71614" x="8824913" y="2290763"/>
          <p14:tracePt t="71631" x="8399463" y="2165350"/>
          <p14:tracePt t="71647" x="8223250" y="2089150"/>
          <p14:tracePt t="71665" x="7948613" y="1965325"/>
          <p14:tracePt t="71681" x="7823200" y="1914525"/>
          <p14:tracePt t="71697" x="7710488" y="1876425"/>
          <p14:tracePt t="71714" x="7610475" y="1827213"/>
          <p14:tracePt t="71732" x="7597775" y="1814513"/>
          <p14:tracePt t="72163" x="7610475" y="1814513"/>
          <p14:tracePt t="72175" x="7635875" y="1814513"/>
          <p14:tracePt t="72189" x="7648575" y="1814513"/>
          <p14:tracePt t="72202" x="7661275" y="1814513"/>
          <p14:tracePt t="72217" x="7673975" y="1801813"/>
          <p14:tracePt t="72236" x="7697788" y="1789113"/>
          <p14:tracePt t="72238" x="7710488" y="1789113"/>
          <p14:tracePt t="72249" x="7723188" y="1789113"/>
          <p14:tracePt t="72265" x="7735888" y="1776413"/>
          <p14:tracePt t="72283" x="7761288" y="1765300"/>
          <p14:tracePt t="72299" x="7773988" y="1765300"/>
          <p14:tracePt t="72316" x="7785100" y="1765300"/>
          <p14:tracePt t="72335" x="7797800" y="1752600"/>
          <p14:tracePt t="72349" x="7810500" y="1752600"/>
          <p14:tracePt t="72367" x="7823200" y="1739900"/>
          <p14:tracePt t="72382" x="7835900" y="1739900"/>
          <p14:tracePt t="72400" x="7835900" y="1727200"/>
          <p14:tracePt t="72416" x="7848600" y="1714500"/>
          <p14:tracePt t="72433" x="7861300" y="1714500"/>
          <p14:tracePt t="72453" x="7874000" y="1714500"/>
          <p14:tracePt t="72489" x="7886700" y="1714500"/>
          <p14:tracePt t="72504" x="7910513" y="1701800"/>
          <p14:tracePt t="73024" x="7910513" y="1689100"/>
          <p14:tracePt t="73036" x="7910513" y="1676400"/>
          <p14:tracePt t="73060" x="7910513" y="1663700"/>
          <p14:tracePt t="73072" x="7923213" y="1663700"/>
          <p14:tracePt t="73085" x="7923213" y="1639888"/>
          <p14:tracePt t="73096" x="7935913" y="1627188"/>
          <p14:tracePt t="73109" x="7948613" y="1614488"/>
          <p14:tracePt t="73121" x="7961313" y="1589088"/>
          <p14:tracePt t="73135" x="7974013" y="1576388"/>
          <p14:tracePt t="73151" x="7986713" y="1552575"/>
          <p14:tracePt t="73170" x="7986713" y="1539875"/>
          <p14:tracePt t="73185" x="7999413" y="1514475"/>
          <p14:tracePt t="73205" x="7999413" y="1501775"/>
          <p14:tracePt t="73229" x="8010525" y="1489075"/>
          <p14:tracePt t="73255" x="8010525" y="1476375"/>
          <p14:tracePt t="73267" x="8023225" y="1463675"/>
          <p14:tracePt t="73290" x="8035925" y="1463675"/>
          <p14:tracePt t="73303" x="8035925" y="1450975"/>
          <p14:tracePt t="73339" x="8048625" y="1439863"/>
          <p14:tracePt t="73376" x="8048625" y="1427163"/>
          <p14:tracePt t="73400" x="8061325" y="1414463"/>
          <p14:tracePt t="102074" x="8074025" y="1414463"/>
          <p14:tracePt t="102086" x="8086725" y="1414463"/>
          <p14:tracePt t="102110" x="8099425" y="1401763"/>
          <p14:tracePt t="102207" x="8086725" y="1401763"/>
          <p14:tracePt t="102218" x="8061325" y="1414463"/>
          <p14:tracePt t="102232" x="8023225" y="1450975"/>
          <p14:tracePt t="102245" x="7961313" y="1514475"/>
          <p14:tracePt t="102261" x="7848600" y="1627188"/>
          <p14:tracePt t="102279" x="7697788" y="1776413"/>
          <p14:tracePt t="102282" x="7535863" y="1965325"/>
          <p14:tracePt t="102294" x="7372350" y="2114550"/>
          <p14:tracePt t="102312" x="7246938" y="2252663"/>
          <p14:tracePt t="102328" x="7046913" y="2378075"/>
          <p14:tracePt t="102345" x="6985000" y="2403475"/>
          <p14:tracePt t="102361" x="6959600" y="2403475"/>
          <p14:tracePt t="102379" x="6946900" y="2403475"/>
          <p14:tracePt t="102414" x="6946900" y="2378075"/>
          <p14:tracePt t="102645" x="6946900" y="2390775"/>
          <p14:tracePt t="102656" x="6946900" y="2403475"/>
          <p14:tracePt t="102668" x="6946900" y="2414588"/>
          <p14:tracePt t="102681" x="6946900" y="2439988"/>
          <p14:tracePt t="102695" x="6946900" y="2478088"/>
          <p14:tracePt t="102713" x="6946900" y="2503488"/>
          <p14:tracePt t="102730" x="6934200" y="2578100"/>
          <p14:tracePt t="102747" x="6934200" y="2603500"/>
          <p14:tracePt t="102762" x="6921500" y="2640013"/>
          <p14:tracePt t="102780" x="6897688" y="2703513"/>
          <p14:tracePt t="102795" x="6884988" y="2728913"/>
          <p14:tracePt t="102814" x="6859588" y="2790825"/>
          <p14:tracePt t="102829" x="6846888" y="2816225"/>
          <p14:tracePt t="102846" x="6821488" y="2852738"/>
          <p14:tracePt t="102862" x="6808788" y="2890838"/>
          <p14:tracePt t="102863" x="6808788" y="2916238"/>
          <p14:tracePt t="102880" x="6784975" y="2941638"/>
          <p14:tracePt t="102896" x="6772275" y="2965450"/>
          <p14:tracePt t="102914" x="6746875" y="2990850"/>
          <p14:tracePt t="102929" x="6721475" y="3016250"/>
          <p14:tracePt t="102946" x="6696075" y="3028950"/>
          <p14:tracePt t="102962" x="6672263" y="3028950"/>
          <p14:tracePt t="102983" x="6659563" y="3028950"/>
          <p14:tracePt t="103215" x="6646863" y="3028950"/>
          <p14:tracePt t="103227" x="6634163" y="3028950"/>
          <p14:tracePt t="103239" x="6608763" y="3028950"/>
          <p14:tracePt t="103252" x="6584950" y="3028950"/>
          <p14:tracePt t="103264" x="6559550" y="3028950"/>
          <p14:tracePt t="103280" x="6508750" y="3054350"/>
          <p14:tracePt t="103296" x="6421438" y="3065463"/>
          <p14:tracePt t="103314" x="6270625" y="3090863"/>
          <p14:tracePt t="103330" x="6183313" y="3116263"/>
          <p14:tracePt t="103349" x="5957888" y="3128963"/>
          <p14:tracePt t="103363" x="5870575" y="3141663"/>
          <p14:tracePt t="103385" x="5719763" y="3141663"/>
          <p14:tracePt t="103397" x="5632450" y="3154363"/>
          <p14:tracePt t="103414" x="5545138" y="3154363"/>
          <p14:tracePt t="103430" x="5483225" y="3154363"/>
          <p14:tracePt t="103447" x="5345113" y="3154363"/>
          <p14:tracePt t="103463" x="5307013" y="3154363"/>
          <p14:tracePt t="103483" x="5219700" y="3154363"/>
          <p14:tracePt t="103497" x="5181600" y="3154363"/>
          <p14:tracePt t="103515" x="5145088" y="3141663"/>
          <p14:tracePt t="103518" x="5106988" y="3141663"/>
          <p14:tracePt t="103531" x="5068888" y="3141663"/>
          <p14:tracePt t="103548" x="5045075" y="3141663"/>
          <p14:tracePt t="103564" x="5032375" y="3141663"/>
          <p14:tracePt t="103565" x="5006975" y="3128963"/>
          <p14:tracePt t="103590" x="4994275" y="3128963"/>
          <p14:tracePt t="103602" x="4981575" y="3116263"/>
          <p14:tracePt t="103626" x="4981575" y="3103563"/>
          <p14:tracePt t="104054" x="4981575" y="3090863"/>
          <p14:tracePt t="104187" x="4981575" y="3078163"/>
          <p14:tracePt t="104258" x="4968875" y="3065463"/>
          <p14:tracePt t="104320" x="4968875" y="3054350"/>
          <p14:tracePt t="104332" x="4956175" y="3054350"/>
          <p14:tracePt t="104488" x="4968875" y="3054350"/>
          <p14:tracePt t="104549" x="4981575" y="3054350"/>
          <p14:tracePt t="104573" x="4994275" y="3054350"/>
          <p14:tracePt t="104609" x="5006975" y="3054350"/>
          <p14:tracePt t="104622" x="5019675" y="3054350"/>
          <p14:tracePt t="104634" x="5032375" y="3054350"/>
          <p14:tracePt t="104645" x="5045075" y="3054350"/>
          <p14:tracePt t="104658" x="5081588" y="3054350"/>
          <p14:tracePt t="104669" x="5106988" y="3054350"/>
          <p14:tracePt t="104684" x="5119688" y="3054350"/>
          <p14:tracePt t="104700" x="5145088" y="3054350"/>
          <p14:tracePt t="104719" x="5194300" y="3054350"/>
          <p14:tracePt t="104734" x="5232400" y="3054350"/>
          <p14:tracePt t="104752" x="5270500" y="3054350"/>
          <p14:tracePt t="104767" x="5307013" y="3054350"/>
          <p14:tracePt t="104768" x="5345113" y="3054350"/>
          <p14:tracePt t="104784" x="5383213" y="3054350"/>
          <p14:tracePt t="104801" x="5407025" y="3041650"/>
          <p14:tracePt t="104802" x="5419725" y="3041650"/>
          <p14:tracePt t="104818" x="5432425" y="3041650"/>
          <p14:tracePt t="104840" x="5432425" y="3028950"/>
          <p14:tracePt t="105046" x="5445125" y="3028950"/>
          <p14:tracePt t="105082" x="5457825" y="3028950"/>
          <p14:tracePt t="105107" x="5483225" y="3028950"/>
          <p14:tracePt t="105121" x="5495925" y="3016250"/>
          <p14:tracePt t="105130" x="5507038" y="3016250"/>
          <p14:tracePt t="105142" x="5532438" y="3016250"/>
          <p14:tracePt t="105156" x="5570538" y="3003550"/>
          <p14:tracePt t="105168" x="5595938" y="3003550"/>
          <p14:tracePt t="105186" x="5619750" y="3003550"/>
          <p14:tracePt t="105202" x="5645150" y="3003550"/>
          <p14:tracePt t="105203" x="5683250" y="2990850"/>
          <p14:tracePt t="105219" x="5719763" y="2990850"/>
          <p14:tracePt t="105235" x="5745163" y="2990850"/>
          <p14:tracePt t="105253" x="5808663" y="2990850"/>
          <p14:tracePt t="105268" x="5845175" y="2990850"/>
          <p14:tracePt t="105287" x="5883275" y="2990850"/>
          <p14:tracePt t="105289" x="5908675" y="2978150"/>
          <p14:tracePt t="105302" x="5945188" y="2978150"/>
          <p14:tracePt t="105320" x="5970588" y="2965450"/>
          <p14:tracePt t="105336" x="6021388" y="2965450"/>
          <p14:tracePt t="105353" x="6045200" y="2952750"/>
          <p14:tracePt t="105369" x="6083300" y="2952750"/>
          <p14:tracePt t="105386" x="6108700" y="2952750"/>
          <p14:tracePt t="105402" x="6121400" y="2952750"/>
          <p14:tracePt t="105420" x="6134100" y="2941638"/>
          <p14:tracePt t="105423" x="6146800" y="2941638"/>
          <p14:tracePt t="105436" x="6157913" y="2941638"/>
          <p14:tracePt t="105453" x="6170613" y="2941638"/>
          <p14:tracePt t="105469" x="6183313" y="2941638"/>
          <p14:tracePt t="105470" x="6208713" y="2941638"/>
          <p14:tracePt t="105495" x="6221413" y="2941638"/>
          <p14:tracePt t="105507" x="6234113" y="2941638"/>
          <p14:tracePt t="105522" x="6246813" y="2941638"/>
          <p14:tracePt t="105536" x="6259513" y="2941638"/>
          <p14:tracePt t="105555" x="6270625" y="2941638"/>
          <p14:tracePt t="105593" x="6283325" y="2941638"/>
          <p14:tracePt t="105653" x="6283325" y="2928938"/>
          <p14:tracePt t="105664" x="6283325" y="2916238"/>
          <p14:tracePt t="106854" x="6296025" y="2916238"/>
          <p14:tracePt t="106891" x="6308725" y="2916238"/>
          <p14:tracePt t="106913" x="6321425" y="2916238"/>
          <p14:tracePt t="106938" x="6346825" y="2916238"/>
          <p14:tracePt t="106962" x="6359525" y="2916238"/>
          <p14:tracePt t="106987" x="6370638" y="2916238"/>
          <p14:tracePt t="106999" x="6383338" y="2916238"/>
          <p14:tracePt t="107024" x="6396038" y="2916238"/>
          <p14:tracePt t="107034" x="6408738" y="2916238"/>
          <p14:tracePt t="107061" x="6421438" y="2916238"/>
          <p14:tracePt t="107072" x="6434138" y="2916238"/>
          <p14:tracePt t="107084" x="6446838" y="2916238"/>
          <p14:tracePt t="107108" x="6459538" y="2916238"/>
          <p14:tracePt t="107120" x="6472238" y="2916238"/>
          <p14:tracePt t="107132" x="6483350" y="2916238"/>
          <p14:tracePt t="107144" x="6496050" y="2916238"/>
          <p14:tracePt t="107157" x="6508750" y="2916238"/>
          <p14:tracePt t="107174" x="6521450" y="2916238"/>
          <p14:tracePt t="107193" x="6546850" y="2916238"/>
          <p14:tracePt t="107217" x="6559550" y="2916238"/>
          <p14:tracePt t="107229" x="6572250" y="2916238"/>
          <p14:tracePt t="107253" x="6584950" y="2916238"/>
          <p14:tracePt t="107266" x="6596063" y="2916238"/>
          <p14:tracePt t="107290" x="6608763" y="2903538"/>
          <p14:tracePt t="107326" x="6621463" y="2903538"/>
          <p14:tracePt t="107350" x="6621463" y="2890838"/>
          <p14:tracePt t="107364" x="6634163" y="2890838"/>
          <p14:tracePt t="107375" x="6646863" y="2890838"/>
          <p14:tracePt t="107411" x="6659563" y="2890838"/>
          <p14:tracePt t="107472" x="6672263" y="2890838"/>
          <p14:tracePt t="107484" x="6684963" y="2890838"/>
          <p14:tracePt t="107496" x="6696075" y="2890838"/>
          <p14:tracePt t="107508" x="6721475" y="2890838"/>
          <p14:tracePt t="107533" x="6734175" y="2890838"/>
          <p14:tracePt t="107557" x="6759575" y="2890838"/>
          <p14:tracePt t="107581" x="6772275" y="2890838"/>
          <p14:tracePt t="107594" x="6784975" y="2890838"/>
          <p14:tracePt t="107604" x="6797675" y="2890838"/>
          <p14:tracePt t="107617" x="6808788" y="2890838"/>
          <p14:tracePt t="107631" x="6821488" y="2890838"/>
          <p14:tracePt t="107643" x="6834188" y="2890838"/>
          <p14:tracePt t="107658" x="6859588" y="2890838"/>
          <p14:tracePt t="107675" x="6872288" y="2890838"/>
          <p14:tracePt t="107693" x="6897688" y="2903538"/>
          <p14:tracePt t="107708" x="6921500" y="2903538"/>
          <p14:tracePt t="108030" x="6934200" y="2903538"/>
          <p14:tracePt t="108054" x="6959600" y="2903538"/>
          <p14:tracePt t="108066" x="6972300" y="2903538"/>
          <p14:tracePt t="108079" x="6985000" y="2903538"/>
          <p14:tracePt t="108090" x="6997700" y="2903538"/>
          <p14:tracePt t="108102" x="7010400" y="2903538"/>
          <p14:tracePt t="108115" x="7021513" y="2903538"/>
          <p14:tracePt t="108128" x="7046913" y="2903538"/>
          <p14:tracePt t="108143" x="7059613" y="2903538"/>
          <p14:tracePt t="108161" x="7072313" y="2903538"/>
          <p14:tracePt t="108163" x="7085013" y="2903538"/>
          <p14:tracePt t="108177" x="7097713" y="2903538"/>
          <p14:tracePt t="108194" x="7110413" y="2903538"/>
          <p14:tracePt t="108210" x="7123113" y="2903538"/>
          <p14:tracePt t="108211" x="7134225" y="2903538"/>
          <p14:tracePt t="108236" x="7146925" y="2903538"/>
          <p14:tracePt t="108248" x="7159625" y="2903538"/>
          <p14:tracePt t="108272" x="7172325" y="2903538"/>
          <p14:tracePt t="108308" x="7185025" y="2903538"/>
          <p14:tracePt t="144985" x="7185025" y="2916238"/>
          <p14:tracePt t="145011" x="7185025" y="2928938"/>
          <p14:tracePt t="145034" x="7185025" y="2941638"/>
          <p14:tracePt t="145046" x="7185025" y="2965450"/>
          <p14:tracePt t="145059" x="7134225" y="3003550"/>
          <p14:tracePt t="145071" x="7059613" y="3065463"/>
          <p14:tracePt t="145082" x="6972300" y="3154363"/>
          <p14:tracePt t="145095" x="6859588" y="3241675"/>
          <p14:tracePt t="145106" x="6772275" y="3316288"/>
          <p14:tracePt t="145123" x="6659563" y="3367088"/>
          <p14:tracePt t="145139" x="6572250" y="3429000"/>
          <p14:tracePt t="145157" x="6370638" y="3503613"/>
          <p14:tracePt t="145172" x="6283325" y="3554413"/>
          <p14:tracePt t="145190" x="6208713" y="3579813"/>
          <p14:tracePt t="145192" x="6146800" y="3616325"/>
          <p14:tracePt t="145206" x="6096000" y="3641725"/>
          <p14:tracePt t="145223" x="6034088" y="3679825"/>
          <p14:tracePt t="145240" x="5921375" y="3716338"/>
          <p14:tracePt t="145257" x="5883275" y="3741738"/>
          <p14:tracePt t="145273" x="5845175" y="3754438"/>
          <p14:tracePt t="145291" x="5795963" y="3767138"/>
          <p14:tracePt t="145306" x="5770563" y="3767138"/>
          <p14:tracePt t="145323" x="5757863" y="3767138"/>
          <p14:tracePt t="145325" x="5745163" y="3767138"/>
          <p14:tracePt t="145339" x="5732463" y="3767138"/>
          <p14:tracePt t="145374" x="5719763" y="3754438"/>
          <p14:tracePt t="145399" x="5719763" y="3741738"/>
          <p14:tracePt t="145592" x="5708650" y="3741738"/>
          <p14:tracePt t="145604" x="5695950" y="3741738"/>
          <p14:tracePt t="145616" x="5683250" y="3741738"/>
          <p14:tracePt t="145628" x="5645150" y="3741738"/>
          <p14:tracePt t="145641" x="5570538" y="3741738"/>
          <p14:tracePt t="145658" x="5432425" y="3741738"/>
          <p14:tracePt t="145673" x="5257800" y="3767138"/>
          <p14:tracePt t="145691" x="4856163" y="3792538"/>
          <p14:tracePt t="145707" x="4706938" y="3803650"/>
          <p14:tracePt t="145725" x="4581525" y="3803650"/>
          <p14:tracePt t="145740" x="4356100" y="3816350"/>
          <p14:tracePt t="145758" x="4294188" y="3816350"/>
          <p14:tracePt t="145774" x="4181475" y="3816350"/>
          <p14:tracePt t="145791" x="4168775" y="3816350"/>
          <p14:tracePt t="145807" x="4156075" y="3816350"/>
          <p14:tracePt t="145825" x="4130675" y="3816350"/>
          <p14:tracePt t="145860" x="4117975" y="3816350"/>
          <p14:tracePt t="145957" x="4117975" y="3803650"/>
          <p14:tracePt t="146066" x="4117975" y="3792538"/>
          <p14:tracePt t="146152" x="4130675" y="3792538"/>
          <p14:tracePt t="146164" x="4130675" y="3779838"/>
          <p14:tracePt t="146200" x="4143375" y="3779838"/>
          <p14:tracePt t="146212" x="4143375" y="3767138"/>
          <p14:tracePt t="146237" x="4156075" y="3767138"/>
          <p14:tracePt t="146249" x="4156075" y="3754438"/>
          <p14:tracePt t="146263" x="4181475" y="3754438"/>
          <p14:tracePt t="146272" x="4192588" y="3754438"/>
          <p14:tracePt t="146283" x="4205288" y="3741738"/>
          <p14:tracePt t="146296" x="4230688" y="3729038"/>
          <p14:tracePt t="146308" x="4243388" y="3729038"/>
          <p14:tracePt t="146325" x="4256088" y="3716338"/>
          <p14:tracePt t="146343" x="4281488" y="3692525"/>
          <p14:tracePt t="146344" x="4294188" y="3692525"/>
          <p14:tracePt t="146362" x="4318000" y="3692525"/>
          <p14:tracePt t="146375" x="4330700" y="3679825"/>
          <p14:tracePt t="146394" x="4368800" y="3667125"/>
          <p14:tracePt t="146409" x="4394200" y="3654425"/>
          <p14:tracePt t="146427" x="4406900" y="3641725"/>
          <p14:tracePt t="146442" x="4430713" y="3641725"/>
          <p14:tracePt t="146460" x="4443413" y="3641725"/>
          <p14:tracePt t="146476" x="4456113" y="3641725"/>
          <p14:tracePt t="146495" x="4481513" y="3641725"/>
          <p14:tracePt t="146509" x="4506913" y="3629025"/>
          <p14:tracePt t="161968" x="4530725" y="3629025"/>
          <p14:tracePt t="161979" x="4543425" y="3629025"/>
          <p14:tracePt t="161992" x="4556125" y="3629025"/>
          <p14:tracePt t="162005" x="4581525" y="3629025"/>
          <p14:tracePt t="162017" x="4619625" y="3641725"/>
          <p14:tracePt t="162035" x="4656138" y="3667125"/>
          <p14:tracePt t="162052" x="4781550" y="3703638"/>
          <p14:tracePt t="162069" x="4856163" y="3741738"/>
          <p14:tracePt t="162084" x="4956175" y="3767138"/>
          <p14:tracePt t="162102" x="5170488" y="3879850"/>
          <p14:tracePt t="162117" x="5294313" y="3916363"/>
          <p14:tracePt t="162136" x="5532438" y="4029075"/>
          <p14:tracePt t="162150" x="5632450" y="4092575"/>
          <p14:tracePt t="162168" x="5732463" y="4141788"/>
          <p14:tracePt t="162184" x="5845175" y="4205288"/>
          <p14:tracePt t="162184" x="5932488" y="4267200"/>
          <p14:tracePt t="162201" x="6021388" y="4318000"/>
          <p14:tracePt t="162217" x="6121400" y="4354513"/>
          <p14:tracePt t="162234" x="6234113" y="4430713"/>
          <p14:tracePt t="162250" x="6246813" y="4430713"/>
          <p14:tracePt t="162268" x="6270625" y="4430713"/>
          <p14:tracePt t="162271" x="6270625" y="4443413"/>
          <p14:tracePt t="162487" x="6283325" y="4443413"/>
          <p14:tracePt t="162501" x="6308725" y="4443413"/>
          <p14:tracePt t="162512" x="6334125" y="4443413"/>
          <p14:tracePt t="162523" x="6370638" y="4443413"/>
          <p14:tracePt t="162536" x="6421438" y="4443413"/>
          <p14:tracePt t="162551" x="6472238" y="4443413"/>
          <p14:tracePt t="162569" x="6546850" y="4443413"/>
          <p14:tracePt t="162585" x="6696075" y="4443413"/>
          <p14:tracePt t="162602" x="6772275" y="4443413"/>
          <p14:tracePt t="162618" x="6859588" y="4443413"/>
          <p14:tracePt t="162635" x="7034213" y="4443413"/>
          <p14:tracePt t="162651" x="7110413" y="4443413"/>
          <p14:tracePt t="162668" x="7210425" y="4443413"/>
          <p14:tracePt t="162685" x="7348538" y="4443413"/>
          <p14:tracePt t="162703" x="7410450" y="4430713"/>
          <p14:tracePt t="162718" x="7472363" y="4405313"/>
          <p14:tracePt t="162735" x="7485063" y="4379913"/>
          <p14:tracePt t="162938" x="7497763" y="4379913"/>
          <p14:tracePt t="162949" x="7510463" y="4367213"/>
          <p14:tracePt t="162961" x="7523163" y="4367213"/>
          <p14:tracePt t="162973" x="7548563" y="4367213"/>
          <p14:tracePt t="162985" x="7572375" y="4367213"/>
          <p14:tracePt t="163003" x="7610475" y="4354513"/>
          <p14:tracePt t="163019" x="7648575" y="4354513"/>
          <p14:tracePt t="163036" x="7710488" y="4354513"/>
          <p14:tracePt t="163052" x="7748588" y="4354513"/>
          <p14:tracePt t="163071" x="7810500" y="4341813"/>
          <p14:tracePt t="163085" x="7823200" y="4341813"/>
          <p14:tracePt t="163104" x="7835900" y="4341813"/>
          <p14:tracePt t="163119" x="7874000" y="4341813"/>
          <p14:tracePt t="163136" x="7886700" y="4341813"/>
          <p14:tracePt t="163153" x="7897813" y="4341813"/>
          <p14:tracePt t="163154" x="7910513" y="4341813"/>
          <p14:tracePt t="163180" x="7935913" y="4341813"/>
          <p14:tracePt t="163205" x="7948613" y="4341813"/>
          <p14:tracePt t="163241" x="7961313" y="4341813"/>
          <p14:tracePt t="163338" x="7935913" y="4341813"/>
          <p14:tracePt t="163349" x="7910513" y="4341813"/>
          <p14:tracePt t="163361" x="7861300" y="4341813"/>
          <p14:tracePt t="163374" x="7773988" y="4341813"/>
          <p14:tracePt t="163386" x="7673975" y="4341813"/>
          <p14:tracePt t="163403" x="7497763" y="4367213"/>
          <p14:tracePt t="163420" x="7310438" y="4405313"/>
          <p14:tracePt t="163421" x="7059613" y="4430713"/>
          <p14:tracePt t="163438" x="6808788" y="4454525"/>
          <p14:tracePt t="163454" x="6596063" y="4467225"/>
          <p14:tracePt t="163472" x="6208713" y="4479925"/>
          <p14:tracePt t="163487" x="6034088" y="4479925"/>
          <p14:tracePt t="163505" x="5883275" y="4479925"/>
          <p14:tracePt t="163506" x="5732463" y="4479925"/>
          <p14:tracePt t="163520" x="5595938" y="4479925"/>
          <p14:tracePt t="163538" x="5470525" y="4479925"/>
          <p14:tracePt t="163554" x="5357813" y="4479925"/>
          <p14:tracePt t="163555" x="5257800" y="4479925"/>
          <p14:tracePt t="163571" x="5157788" y="4479925"/>
          <p14:tracePt t="163587" x="5068888" y="4479925"/>
          <p14:tracePt t="163605" x="4906963" y="4479925"/>
          <p14:tracePt t="163620" x="4856163" y="4479925"/>
          <p14:tracePt t="163639" x="4794250" y="4479925"/>
          <p14:tracePt t="163640" x="4756150" y="4479925"/>
          <p14:tracePt t="163654" x="4732338" y="4479925"/>
          <p14:tracePt t="163671" x="4719638" y="4479925"/>
          <p14:tracePt t="163687" x="4706938" y="4479925"/>
          <p14:tracePt t="163706" x="4694238" y="4479925"/>
          <p14:tracePt t="163721" x="4694238" y="4467225"/>
          <p14:tracePt t="163749" x="4694238" y="4454525"/>
          <p14:tracePt t="163871" x="4706938" y="4454525"/>
          <p14:tracePt t="163907" x="4719638" y="4454525"/>
          <p14:tracePt t="164004" x="4719638" y="4443413"/>
          <p14:tracePt t="164114" x="4732338" y="4443413"/>
          <p14:tracePt t="164284" x="4743450" y="4443413"/>
          <p14:tracePt t="164332" x="4756150" y="4443413"/>
          <p14:tracePt t="164345" x="4768850" y="4443413"/>
          <p14:tracePt t="164369" x="4781550" y="4443413"/>
          <p14:tracePt t="164380" x="4794250" y="4443413"/>
          <p14:tracePt t="164392" x="4806950" y="4443413"/>
          <p14:tracePt t="164406" x="4819650" y="4443413"/>
          <p14:tracePt t="164429" x="4832350" y="4443413"/>
          <p14:tracePt t="164442" x="4856163" y="4443413"/>
          <p14:tracePt t="164457" x="4868863" y="4443413"/>
          <p14:tracePt t="164474" x="4881563" y="4443413"/>
          <p14:tracePt t="164477" x="4894263" y="4443413"/>
          <p14:tracePt t="164491" x="4906963" y="4443413"/>
          <p14:tracePt t="164509" x="4919663" y="4443413"/>
          <p14:tracePt t="164523" x="4932363" y="4443413"/>
          <p14:tracePt t="164541" x="4956175" y="4443413"/>
          <p14:tracePt t="164557" x="4968875" y="4443413"/>
          <p14:tracePt t="164575" x="4981575" y="4443413"/>
          <p14:tracePt t="164590" x="4994275" y="4443413"/>
          <p14:tracePt t="164608" x="5006975" y="4443413"/>
          <p14:tracePt t="164623" x="5032375" y="4443413"/>
          <p14:tracePt t="164641" x="5045075" y="4443413"/>
          <p14:tracePt t="164657" x="5057775" y="4443413"/>
          <p14:tracePt t="164674" x="5094288" y="4443413"/>
          <p14:tracePt t="164690" x="5106988" y="4443413"/>
          <p14:tracePt t="164709" x="5145088" y="4443413"/>
          <p14:tracePt t="164724" x="5181600" y="4443413"/>
          <p14:tracePt t="164742" x="5194300" y="4443413"/>
          <p14:tracePt t="164744" x="5219700" y="4443413"/>
          <p14:tracePt t="164757" x="5245100" y="4443413"/>
          <p14:tracePt t="164775" x="5270500" y="4430713"/>
          <p14:tracePt t="164790" x="5294313" y="4430713"/>
          <p14:tracePt t="164808" x="5345113" y="4430713"/>
          <p14:tracePt t="164824" x="5370513" y="4430713"/>
          <p14:tracePt t="164843" x="5407025" y="4418013"/>
          <p14:tracePt t="164857" x="5419725" y="4418013"/>
          <p14:tracePt t="164874" x="5432425" y="4405313"/>
          <p14:tracePt t="164891" x="5483225" y="4405313"/>
          <p14:tracePt t="164908" x="5507038" y="4405313"/>
          <p14:tracePt t="164924" x="5532438" y="4405313"/>
          <p14:tracePt t="164926" x="5570538" y="4392613"/>
          <p14:tracePt t="164943" x="5595938" y="4392613"/>
          <p14:tracePt t="164957" x="5632450" y="4392613"/>
          <p14:tracePt t="164976" x="5695950" y="4379913"/>
          <p14:tracePt t="164991" x="5732463" y="4379913"/>
          <p14:tracePt t="165008" x="5770563" y="4379913"/>
          <p14:tracePt t="165024" x="5845175" y="4367213"/>
          <p14:tracePt t="165041" x="5870575" y="4367213"/>
          <p14:tracePt t="165057" x="5895975" y="4367213"/>
          <p14:tracePt t="165075" x="5932488" y="4367213"/>
          <p14:tracePt t="165091" x="5932488" y="4354513"/>
          <p14:tracePt t="165302" x="5945188" y="4354513"/>
          <p14:tracePt t="165326" x="5970588" y="4354513"/>
          <p14:tracePt t="165338" x="5983288" y="4354513"/>
          <p14:tracePt t="165351" x="6021388" y="4354513"/>
          <p14:tracePt t="165362" x="6083300" y="4354513"/>
          <p14:tracePt t="165376" x="6134100" y="4367213"/>
          <p14:tracePt t="165391" x="6196013" y="4367213"/>
          <p14:tracePt t="165409" x="6283325" y="4367213"/>
          <p14:tracePt t="165425" x="6472238" y="4392613"/>
          <p14:tracePt t="165443" x="6572250" y="4392613"/>
          <p14:tracePt t="165459" x="6708775" y="4392613"/>
          <p14:tracePt t="165476" x="6772275" y="4392613"/>
          <p14:tracePt t="165492" x="6859588" y="4405313"/>
          <p14:tracePt t="165510" x="6985000" y="4405313"/>
          <p14:tracePt t="165525" x="7021513" y="4405313"/>
          <p14:tracePt t="165543" x="7059613" y="4405313"/>
          <p14:tracePt t="165546" x="7097713" y="4405313"/>
          <p14:tracePt t="165559" x="7146925" y="4405313"/>
          <p14:tracePt t="165576" x="7185025" y="4405313"/>
          <p14:tracePt t="165592" x="7246938" y="4405313"/>
          <p14:tracePt t="165611" x="7285038" y="4405313"/>
          <p14:tracePt t="165626" x="7323138" y="4405313"/>
          <p14:tracePt t="165643" x="7372350" y="4405313"/>
          <p14:tracePt t="165659" x="7397750" y="4405313"/>
          <p14:tracePt t="165677" x="7423150" y="4405313"/>
          <p14:tracePt t="165680" x="7448550" y="4405313"/>
          <p14:tracePt t="165693" x="7472363" y="4405313"/>
          <p14:tracePt t="165710" x="7485063" y="4405313"/>
          <p14:tracePt t="165727" x="7523163" y="4405313"/>
          <p14:tracePt t="165744" x="7548563" y="4405313"/>
          <p14:tracePt t="165759" x="7561263" y="4405313"/>
          <p14:tracePt t="165777" x="7610475" y="4405313"/>
          <p14:tracePt t="165793" x="7623175" y="4392613"/>
          <p14:tracePt t="165811" x="7635875" y="4392613"/>
          <p14:tracePt t="165813" x="7648575" y="4392613"/>
          <p14:tracePt t="165826" x="7661275" y="4392613"/>
          <p14:tracePt t="165844" x="7673975" y="4392613"/>
          <p14:tracePt t="165860" x="7723188" y="4392613"/>
          <p14:tracePt t="165878" x="7748588" y="4392613"/>
          <p14:tracePt t="165893" x="7773988" y="4392613"/>
          <p14:tracePt t="165897" x="7823200" y="4392613"/>
          <p14:tracePt t="165911" x="7861300" y="4379913"/>
          <p14:tracePt t="165928" x="7910513" y="4379913"/>
          <p14:tracePt t="165944" x="7948613" y="4367213"/>
          <p14:tracePt t="165960" x="8023225" y="4367213"/>
          <p14:tracePt t="165977" x="8048625" y="4367213"/>
          <p14:tracePt t="165993" x="8074025" y="4367213"/>
          <p14:tracePt t="166010" x="8086725" y="4367213"/>
          <p14:tracePt t="184164" x="8099425" y="4367213"/>
          <p14:tracePt t="184176" x="8110538" y="4379913"/>
          <p14:tracePt t="184188" x="8110538" y="4392613"/>
          <p14:tracePt t="184201" x="8123238" y="4392613"/>
          <p14:tracePt t="184227" x="8123238" y="4405313"/>
          <p14:tracePt t="184237" x="8135938" y="4405313"/>
          <p14:tracePt t="184264" x="8135938" y="4418013"/>
          <p14:tracePt t="184274" x="8148638" y="4418013"/>
          <p14:tracePt t="184285" x="8161338" y="4443413"/>
          <p14:tracePt t="184296" x="8174038" y="4443413"/>
          <p14:tracePt t="184309" x="8186738" y="4467225"/>
          <p14:tracePt t="184326" x="8212138" y="4479925"/>
          <p14:tracePt t="184341" x="8223250" y="4505325"/>
          <p14:tracePt t="184365" x="8274050" y="4543425"/>
          <p14:tracePt t="184375" x="8286750" y="4554538"/>
          <p14:tracePt t="184393" x="8324850" y="4567238"/>
          <p14:tracePt t="184394" x="8335963" y="4579938"/>
          <p14:tracePt t="184408" x="8348663" y="4592638"/>
          <p14:tracePt t="184426" x="8374063" y="4605338"/>
          <p14:tracePt t="184442" x="8399463" y="4618038"/>
          <p14:tracePt t="184459" x="8412163" y="4618038"/>
          <p14:tracePt t="184475" x="8424863" y="4630738"/>
          <p14:tracePt t="184492" x="8474075" y="4656138"/>
          <p14:tracePt t="184515" x="8499475" y="4667250"/>
          <p14:tracePt t="184527" x="8512175" y="4679950"/>
          <p14:tracePt t="184542" x="8524875" y="4692650"/>
          <p14:tracePt t="184560" x="8548688" y="4705350"/>
          <p14:tracePt t="184576" x="8574088" y="4718050"/>
          <p14:tracePt t="184600" x="8586788" y="4718050"/>
          <p14:tracePt t="184624" x="8586788" y="4730750"/>
          <p14:tracePt t="184746" x="8586788" y="4743450"/>
          <p14:tracePt t="184782" x="8574088" y="4743450"/>
          <p14:tracePt t="184795" x="8561388" y="4743450"/>
          <p14:tracePt t="184806" x="8537575" y="4756150"/>
          <p14:tracePt t="184817" x="8499475" y="4756150"/>
          <p14:tracePt t="184830" x="8461375" y="4768850"/>
          <p14:tracePt t="184842" x="8412163" y="4779963"/>
          <p14:tracePt t="184861" x="8335963" y="4805363"/>
          <p14:tracePt t="184876" x="8248650" y="4818063"/>
          <p14:tracePt t="184893" x="8074025" y="4879975"/>
          <p14:tracePt t="184909" x="7999413" y="4905375"/>
          <p14:tracePt t="184928" x="7935913" y="4930775"/>
          <p14:tracePt t="184930" x="7835900" y="4968875"/>
          <p14:tracePt t="184943" x="7773988" y="4981575"/>
          <p14:tracePt t="184961" x="7710488" y="4992688"/>
          <p14:tracePt t="184963" x="7661275" y="5005388"/>
          <p14:tracePt t="184976" x="7623175" y="5005388"/>
          <p14:tracePt t="184995" x="7597775" y="5005388"/>
          <p14:tracePt t="185010" x="7585075" y="5005388"/>
          <p14:tracePt t="185029" x="7548563" y="5005388"/>
          <p14:tracePt t="185043" x="7535863" y="5005388"/>
          <p14:tracePt t="185533" x="7523163" y="5005388"/>
          <p14:tracePt t="185569" x="7510463" y="5018088"/>
          <p14:tracePt t="185583" x="7510463" y="5030788"/>
          <p14:tracePt t="185594" x="7485063" y="5030788"/>
          <p14:tracePt t="185618" x="7472363" y="5030788"/>
          <p14:tracePt t="185642" x="7459663" y="5043488"/>
          <p14:tracePt t="185668" x="7448550" y="5043488"/>
          <p14:tracePt t="185691" x="7435850" y="5056188"/>
          <p14:tracePt t="185715" x="7423150" y="5056188"/>
          <p14:tracePt t="185751" x="7410450" y="5056188"/>
          <p14:tracePt t="185788" x="7397750" y="5056188"/>
          <p14:tracePt t="185836" x="7385050" y="5056188"/>
          <p14:tracePt t="185885" x="7385050" y="5068888"/>
          <p14:tracePt t="186285" x="7397750" y="5068888"/>
          <p14:tracePt t="186371" x="7410450" y="5068888"/>
          <p14:tracePt t="186432" x="7423150" y="5068888"/>
          <p14:tracePt t="186516" x="7435850" y="5068888"/>
          <p14:tracePt t="186588" x="7448550" y="5068888"/>
          <p14:tracePt t="186868" x="7459663" y="5068888"/>
          <p14:tracePt t="186904" x="7472363" y="5068888"/>
          <p14:tracePt t="186928" x="7485063" y="5068888"/>
          <p14:tracePt t="186942" x="7497763" y="5068888"/>
          <p14:tracePt t="186954" x="7510463" y="5068888"/>
          <p14:tracePt t="186977" x="7523163" y="5068888"/>
          <p14:tracePt t="187002" x="7535863" y="5068888"/>
          <p14:tracePt t="187013" x="7548563" y="5068888"/>
          <p14:tracePt t="187038" x="7561263" y="5068888"/>
          <p14:tracePt t="187073" x="7572375" y="5068888"/>
          <p14:tracePt t="187100" x="7585075" y="5068888"/>
          <p14:tracePt t="187123" x="7597775" y="5068888"/>
          <p14:tracePt t="187159" x="7610475" y="5068888"/>
          <p14:tracePt t="187182" x="7623175" y="5068888"/>
          <p14:tracePt t="187207" x="7635875" y="5068888"/>
          <p14:tracePt t="187221" x="7648575" y="5068888"/>
          <p14:tracePt t="187233" x="7661275" y="5056188"/>
          <p14:tracePt t="187256" x="7685088" y="5056188"/>
          <p14:tracePt t="187281" x="7697788" y="5056188"/>
          <p14:tracePt t="187292" x="7710488" y="5056188"/>
          <p14:tracePt t="187306" x="7723188" y="5056188"/>
          <p14:tracePt t="187316" x="7748588" y="5043488"/>
          <p14:tracePt t="187333" x="7773988" y="5043488"/>
          <p14:tracePt t="187349" x="7797800" y="5043488"/>
          <p14:tracePt t="187367" x="7835900" y="5043488"/>
          <p14:tracePt t="187383" x="7874000" y="5030788"/>
          <p14:tracePt t="187402" x="7910513" y="5018088"/>
          <p14:tracePt t="187416" x="7935913" y="5018088"/>
          <p14:tracePt t="187433" x="7961313" y="5018088"/>
          <p14:tracePt t="187450" x="7986713" y="5005388"/>
          <p14:tracePt t="187467" x="7999413" y="5005388"/>
          <p14:tracePt t="187483" x="8010525" y="4992688"/>
          <p14:tracePt t="187501" x="8035925" y="4992688"/>
          <p14:tracePt t="187516" x="8048625" y="4992688"/>
          <p14:tracePt t="187533" x="8061325" y="4992688"/>
          <p14:tracePt t="187535" x="8061325" y="4981575"/>
          <p14:tracePt t="187550" x="8074025" y="4981575"/>
          <p14:tracePt t="187571" x="8086725" y="4981575"/>
          <p14:tracePt t="187741" x="8099425" y="4981575"/>
          <p14:tracePt t="187766" x="8110538" y="4981575"/>
          <p14:tracePt t="187789" x="8123238" y="4981575"/>
          <p14:tracePt t="187814" x="8148638" y="4981575"/>
          <p14:tracePt t="187838" x="8161338" y="4981575"/>
          <p14:tracePt t="187851" x="8186738" y="4981575"/>
          <p14:tracePt t="187862" x="8199438" y="4981575"/>
          <p14:tracePt t="187875" x="8212138" y="4981575"/>
          <p14:tracePt t="187886" x="8223250" y="4981575"/>
          <p14:tracePt t="187901" x="8235950" y="4981575"/>
          <p14:tracePt t="203268" x="8261350" y="4981575"/>
          <p14:tracePt t="203280" x="8274050" y="4981575"/>
          <p14:tracePt t="203292" x="8299450" y="4981575"/>
          <p14:tracePt t="203303" x="8335963" y="4981575"/>
          <p14:tracePt t="203315" x="8412163" y="5005388"/>
          <p14:tracePt t="203329" x="8474075" y="5030788"/>
          <p14:tracePt t="203341" x="8537575" y="5056188"/>
          <p14:tracePt t="203359" x="8599488" y="5081588"/>
          <p14:tracePt t="203375" x="8650288" y="5105400"/>
          <p14:tracePt t="203376" x="8724900" y="5130800"/>
          <p14:tracePt t="203393" x="8786813" y="5168900"/>
          <p14:tracePt t="203409" x="8837613" y="5194300"/>
          <p14:tracePt t="203426" x="8912225" y="5230813"/>
          <p14:tracePt t="203441" x="8937625" y="5243513"/>
          <p14:tracePt t="203460" x="8963025" y="5268913"/>
          <p14:tracePt t="203462" x="8986838" y="5281613"/>
          <p14:tracePt t="203474" x="8999538" y="5294313"/>
          <p14:tracePt t="203492" x="9012238" y="5305425"/>
          <p14:tracePt t="203509" x="9024938" y="5318125"/>
          <p14:tracePt t="203534" x="9024938" y="5330825"/>
          <p14:tracePt t="203546" x="9024938" y="5343525"/>
          <p14:tracePt t="203582" x="9024938" y="5356225"/>
          <p14:tracePt t="203607" x="9024938" y="5368925"/>
          <p14:tracePt t="203631" x="9024938" y="5394325"/>
          <p14:tracePt t="203642" x="9024938" y="5407025"/>
          <p14:tracePt t="203655" x="9024938" y="5418138"/>
          <p14:tracePt t="203667" x="9024938" y="5430838"/>
          <p14:tracePt t="203680" x="9024938" y="5443538"/>
          <p14:tracePt t="203695" x="9024938" y="5456238"/>
          <p14:tracePt t="203708" x="9024938" y="5468938"/>
          <p14:tracePt t="203726" x="9012238" y="5468938"/>
          <p14:tracePt t="203728" x="9012238" y="5481638"/>
          <p14:tracePt t="203743" x="8999538" y="5481638"/>
          <p14:tracePt t="203760" x="8986838" y="5507038"/>
          <p14:tracePt t="203776" x="8975725" y="5518150"/>
          <p14:tracePt t="203794" x="8950325" y="5530850"/>
          <p14:tracePt t="203809" x="8950325" y="5543550"/>
          <p14:tracePt t="203827" x="8937625" y="5556250"/>
          <p14:tracePt t="203842" x="8924925" y="5556250"/>
          <p14:tracePt t="204201" x="8924925" y="5568950"/>
          <p14:tracePt t="204225" x="8924925" y="5581650"/>
          <p14:tracePt t="204238" x="8937625" y="5581650"/>
          <p14:tracePt t="204262" x="8950325" y="5581650"/>
          <p14:tracePt t="204273" x="8950325" y="5594350"/>
          <p14:tracePt t="204285" x="8963025" y="5594350"/>
          <p14:tracePt t="204298" x="8975725" y="5594350"/>
          <p14:tracePt t="204323" x="8986838" y="5607050"/>
          <p14:tracePt t="204348" x="8999538" y="5619750"/>
          <p14:tracePt t="204370" x="9024938" y="5619750"/>
          <p14:tracePt t="204396" x="9037638" y="5630863"/>
          <p14:tracePt t="204407" x="9063038" y="5630863"/>
          <p14:tracePt t="204432" x="9088438" y="5630863"/>
          <p14:tracePt t="204444" x="9088438" y="5643563"/>
          <p14:tracePt t="204456" x="9099550" y="5643563"/>
          <p14:tracePt t="204469" x="9112250" y="5656263"/>
          <p14:tracePt t="204492" x="9124950" y="5656263"/>
          <p14:tracePt t="204504" x="9137650" y="5656263"/>
          <p14:tracePt t="204517" x="9150350" y="5656263"/>
          <p14:tracePt t="204540" x="9175750" y="5668963"/>
          <p14:tracePt t="204564" x="9188450" y="5668963"/>
          <p14:tracePt t="204576" x="9199563" y="5668963"/>
          <p14:tracePt t="204589" x="9212263" y="5668963"/>
          <p14:tracePt t="204881" x="9224963" y="5681663"/>
          <p14:tracePt t="204894" x="9237663" y="5681663"/>
          <p14:tracePt t="204917" x="9250363" y="5681663"/>
          <p14:tracePt t="204933" x="9263063" y="5681663"/>
          <p14:tracePt t="204941" x="9275763" y="5694363"/>
          <p14:tracePt t="204965" x="9288463" y="5707063"/>
          <p14:tracePt t="204989" x="9301163" y="5707063"/>
          <p14:tracePt t="205026" x="9312275" y="5707063"/>
          <p14:tracePt t="205050" x="9324975" y="5719763"/>
          <p14:tracePt t="205074" x="9337675" y="5719763"/>
          <p14:tracePt t="205086" x="9350375" y="5719763"/>
          <p14:tracePt t="205110" x="9363075" y="5719763"/>
          <p14:tracePt t="205136" x="9375775" y="5719763"/>
          <p14:tracePt t="205389" x="9363075" y="5719763"/>
          <p14:tracePt t="205414" x="9350375" y="5719763"/>
          <p14:tracePt t="205426" x="9337675" y="5719763"/>
          <p14:tracePt t="205451" x="9324975" y="5719763"/>
          <p14:tracePt t="205463" x="9312275" y="5719763"/>
          <p14:tracePt t="205474" x="9301163" y="5719763"/>
          <p14:tracePt t="205486" x="9288463" y="5719763"/>
          <p14:tracePt t="205499" x="9275763" y="5719763"/>
          <p14:tracePt t="205513" x="9263063" y="5719763"/>
          <p14:tracePt t="205532" x="9250363" y="5719763"/>
          <p14:tracePt t="205547" x="9224963" y="5732463"/>
          <p14:tracePt t="205573" x="9212263" y="5732463"/>
          <p14:tracePt t="205597" x="9199563" y="5732463"/>
          <p14:tracePt t="206045" x="9199563" y="5743575"/>
          <p14:tracePt t="206056" x="9188450" y="5743575"/>
          <p14:tracePt t="206069" x="9175750" y="5756275"/>
          <p14:tracePt t="206081" x="9124950" y="5768975"/>
          <p14:tracePt t="206099" x="9088438" y="5781675"/>
          <p14:tracePt t="206115" x="9037638" y="5794375"/>
          <p14:tracePt t="206116" x="8999538" y="5819775"/>
          <p14:tracePt t="206133" x="8924925" y="5832475"/>
          <p14:tracePt t="206148" x="8850313" y="5856288"/>
          <p14:tracePt t="206166" x="8724900" y="5881688"/>
          <p14:tracePt t="206181" x="8674100" y="5894388"/>
          <p14:tracePt t="206200" x="8637588" y="5907088"/>
          <p14:tracePt t="206215" x="8561388" y="5932488"/>
          <p14:tracePt t="206233" x="8537575" y="5932488"/>
          <p14:tracePt t="206248" x="8524875" y="5932488"/>
          <p14:tracePt t="206249" x="8512175" y="5932488"/>
          <p14:tracePt t="206265" x="8499475" y="5945188"/>
          <p14:tracePt t="206281" x="8486775" y="5945188"/>
          <p14:tracePt t="206336" x="8499475" y="5945188"/>
          <p14:tracePt t="206347" x="8512175" y="5945188"/>
          <p14:tracePt t="206664" x="8499475" y="5945188"/>
          <p14:tracePt t="206676" x="8461375" y="5956300"/>
          <p14:tracePt t="206689" x="8424863" y="5956300"/>
          <p14:tracePt t="206704" x="8374063" y="5956300"/>
          <p14:tracePt t="206718" x="8312150" y="5956300"/>
          <p14:tracePt t="206733" x="8248650" y="5956300"/>
          <p14:tracePt t="206749" x="8061325" y="5956300"/>
          <p14:tracePt t="206767" x="7948613" y="5956300"/>
          <p14:tracePt t="206784" x="7785100" y="5956300"/>
          <p14:tracePt t="206801" x="7735888" y="5956300"/>
          <p14:tracePt t="206816" x="7685088" y="5956300"/>
          <p14:tracePt t="206835" x="7623175" y="5956300"/>
          <p14:tracePt t="206850" x="7597775" y="5956300"/>
          <p14:tracePt t="207124" x="7585075" y="5956300"/>
          <p14:tracePt t="207136" x="7561263" y="5956300"/>
          <p14:tracePt t="207148" x="7523163" y="5956300"/>
          <p14:tracePt t="207159" x="7472363" y="5956300"/>
          <p14:tracePt t="207172" x="7397750" y="5956300"/>
          <p14:tracePt t="207185" x="7285038" y="5981700"/>
          <p14:tracePt t="207201" x="7146925" y="5994400"/>
          <p14:tracePt t="207218" x="7010400" y="6007100"/>
          <p14:tracePt t="207235" x="6696075" y="6032500"/>
          <p14:tracePt t="207251" x="6559550" y="6032500"/>
          <p14:tracePt t="207270" x="6359525" y="6045200"/>
          <p14:tracePt t="207284" x="6259513" y="6045200"/>
          <p14:tracePt t="207301" x="6170613" y="6045200"/>
          <p14:tracePt t="207319" x="6057900" y="6045200"/>
          <p14:tracePt t="207335" x="6034088" y="6045200"/>
          <p14:tracePt t="207351" x="6008688" y="6045200"/>
          <p14:tracePt t="207585" x="5995988" y="6045200"/>
          <p14:tracePt t="207597" x="5970588" y="6045200"/>
          <p14:tracePt t="207610" x="5932488" y="6045200"/>
          <p14:tracePt t="207621" x="5883275" y="6045200"/>
          <p14:tracePt t="207635" x="5795963" y="6032500"/>
          <p14:tracePt t="207652" x="5683250" y="6032500"/>
          <p14:tracePt t="207671" x="5432425" y="6007100"/>
          <p14:tracePt t="207686" x="5281613" y="6007100"/>
          <p14:tracePt t="207704" x="5145088" y="6007100"/>
          <p14:tracePt t="207719" x="4945063" y="6007100"/>
          <p14:tracePt t="207737" x="4819650" y="6007100"/>
          <p14:tracePt t="207752" x="4719638" y="6007100"/>
          <p14:tracePt t="207771" x="4530725" y="6007100"/>
          <p14:tracePt t="207786" x="4468813" y="6007100"/>
          <p14:tracePt t="207803" x="4343400" y="6007100"/>
          <p14:tracePt t="207819" x="4294188" y="6007100"/>
          <p14:tracePt t="207837" x="4268788" y="6007100"/>
          <p14:tracePt t="207852" x="4230688" y="6007100"/>
          <p14:tracePt t="208059" x="4217988" y="6007100"/>
          <p14:tracePt t="208072" x="4205288" y="6007100"/>
          <p14:tracePt t="208083" x="4192588" y="6007100"/>
          <p14:tracePt t="208095" x="4168775" y="6007100"/>
          <p14:tracePt t="208108" x="4130675" y="6007100"/>
          <p14:tracePt t="208120" x="4092575" y="6007100"/>
          <p14:tracePt t="208138" x="4068763" y="6007100"/>
          <p14:tracePt t="208153" x="4030663" y="6007100"/>
          <p14:tracePt t="208155" x="3979863" y="6007100"/>
          <p14:tracePt t="208171" x="3917950" y="6007100"/>
          <p14:tracePt t="208187" x="3856038" y="6007100"/>
          <p14:tracePt t="208205" x="3743325" y="6032500"/>
          <p14:tracePt t="208220" x="3705225" y="6032500"/>
          <p14:tracePt t="208239" x="3654425" y="6032500"/>
          <p14:tracePt t="208241" x="3617913" y="6032500"/>
          <p14:tracePt t="208254" x="3592513" y="6032500"/>
          <p14:tracePt t="208273" x="3554413" y="6032500"/>
          <p14:tracePt t="208288" x="3517900" y="6032500"/>
          <p14:tracePt t="208305" x="3492500" y="6032500"/>
          <p14:tracePt t="208320" x="3479800" y="6032500"/>
          <p14:tracePt t="208338" x="3467100" y="6032500"/>
          <p14:tracePt t="208354" x="3454400" y="6032500"/>
          <p14:tracePt t="208385" x="3441700" y="6032500"/>
          <p14:tracePt t="208702" x="3454400" y="6032500"/>
          <p14:tracePt t="208727" x="3467100" y="6032500"/>
          <p14:tracePt t="208763" x="3479800" y="6032500"/>
          <p14:tracePt t="208787" x="3492500" y="6032500"/>
          <p14:tracePt t="208799" x="3505200" y="6019800"/>
          <p14:tracePt t="208814" x="3517900" y="6019800"/>
          <p14:tracePt t="208825" x="3541713" y="6007100"/>
          <p14:tracePt t="208840" x="3554413" y="6007100"/>
          <p14:tracePt t="208855" x="3579813" y="5994400"/>
          <p14:tracePt t="208872" x="3630613" y="5969000"/>
          <p14:tracePt t="208889" x="3654425" y="5969000"/>
          <p14:tracePt t="208906" x="3679825" y="5956300"/>
          <p14:tracePt t="208922" x="3717925" y="5945188"/>
          <p14:tracePt t="208941" x="3730625" y="5945188"/>
          <p14:tracePt t="208955" x="3756025" y="5932488"/>
          <p14:tracePt t="208974" x="3779838" y="5932488"/>
          <p14:tracePt t="208992" x="3792538" y="5932488"/>
          <p14:tracePt t="209028" x="3805238" y="5919788"/>
          <p14:tracePt t="209890" x="3817938" y="5907088"/>
          <p14:tracePt t="209902" x="3830638" y="5907088"/>
          <p14:tracePt t="209913" x="3830638" y="5894388"/>
          <p14:tracePt t="209926" x="3843338" y="5894388"/>
          <p14:tracePt t="209942" x="3856038" y="5894388"/>
          <p14:tracePt t="209958" x="3867150" y="5894388"/>
          <p14:tracePt t="209976" x="3905250" y="5881688"/>
          <p14:tracePt t="209992" x="3930650" y="5881688"/>
          <p14:tracePt t="210011" x="3968750" y="5881688"/>
          <p14:tracePt t="210026" x="3992563" y="5881688"/>
          <p14:tracePt t="210043" x="4005263" y="5881688"/>
          <p14:tracePt t="210059" x="4017963" y="5881688"/>
          <p14:tracePt t="210077" x="4030663" y="5881688"/>
          <p14:tracePt t="210093" x="4043363" y="5881688"/>
          <p14:tracePt t="210110" x="4056063" y="5881688"/>
          <p14:tracePt t="210125" x="4068763" y="5881688"/>
          <p14:tracePt t="210230" x="4081463" y="5881688"/>
          <p14:tracePt t="210580" x="4092575" y="5881688"/>
          <p14:tracePt t="210605" x="4117975" y="5881688"/>
          <p14:tracePt t="210629" x="4130675" y="5881688"/>
          <p14:tracePt t="210642" x="4156075" y="5881688"/>
          <p14:tracePt t="210653" x="4168775" y="5881688"/>
          <p14:tracePt t="210666" x="4192588" y="5881688"/>
          <p14:tracePt t="210679" x="4217988" y="5881688"/>
          <p14:tracePt t="210693" x="4256088" y="5894388"/>
          <p14:tracePt t="210711" x="4294188" y="5894388"/>
          <p14:tracePt t="210727" x="4368800" y="5907088"/>
          <p14:tracePt t="210744" x="4406900" y="5907088"/>
          <p14:tracePt t="210760" x="4443413" y="5907088"/>
          <p14:tracePt t="210761" x="4481513" y="5907088"/>
          <p14:tracePt t="210778" x="4530725" y="5907088"/>
          <p14:tracePt t="210793" x="4568825" y="5907088"/>
          <p14:tracePt t="210812" x="4643438" y="5907088"/>
          <p14:tracePt t="210827" x="4656138" y="5907088"/>
          <p14:tracePt t="210860" x="4643438" y="5907088"/>
          <p14:tracePt t="211140" x="4668838" y="5907088"/>
          <p14:tracePt t="211152" x="4681538" y="5907088"/>
          <p14:tracePt t="211164" x="4694238" y="5907088"/>
          <p14:tracePt t="211175" x="4719638" y="5894388"/>
          <p14:tracePt t="211187" x="4743450" y="5894388"/>
          <p14:tracePt t="211200" x="4781550" y="5894388"/>
          <p14:tracePt t="211213" x="4806950" y="5881688"/>
          <p14:tracePt t="211228" x="4832350" y="5881688"/>
          <p14:tracePt t="211246" x="4856163" y="5881688"/>
          <p14:tracePt t="211248" x="4894263" y="5881688"/>
          <p14:tracePt t="211261" x="4932363" y="5881688"/>
          <p14:tracePt t="211279" x="4981575" y="5881688"/>
          <p14:tracePt t="211295" x="5019675" y="5881688"/>
          <p14:tracePt t="211296" x="5068888" y="5881688"/>
          <p14:tracePt t="211312" x="5145088" y="5881688"/>
          <p14:tracePt t="211328" x="5207000" y="5881688"/>
          <p14:tracePt t="211346" x="5407025" y="5881688"/>
          <p14:tracePt t="211362" x="5507038" y="5881688"/>
          <p14:tracePt t="211379" x="5583238" y="5881688"/>
          <p14:tracePt t="211381" x="5657850" y="5881688"/>
          <p14:tracePt t="211395" x="5708650" y="5881688"/>
          <p14:tracePt t="211413" x="5770563" y="5881688"/>
          <p14:tracePt t="211429" x="5795963" y="5881688"/>
          <p14:tracePt t="211430" x="5821363" y="5881688"/>
          <p14:tracePt t="211448" x="5832475" y="5881688"/>
          <p14:tracePt t="211467" x="5832475" y="5868988"/>
          <p14:tracePt t="211482" x="5832475" y="5856288"/>
          <p14:tracePt t="211855" x="5857875" y="5843588"/>
          <p14:tracePt t="211866" x="5895975" y="5832475"/>
          <p14:tracePt t="211879" x="5957888" y="5832475"/>
          <p14:tracePt t="211892" x="6021388" y="5819775"/>
          <p14:tracePt t="211903" x="6070600" y="5819775"/>
          <p14:tracePt t="211915" x="6108700" y="5819775"/>
          <p14:tracePt t="211930" x="6146800" y="5819775"/>
          <p14:tracePt t="211948" x="6183313" y="5819775"/>
          <p14:tracePt t="211964" x="6221413" y="5819775"/>
          <p14:tracePt t="212001" x="6234113" y="5819775"/>
          <p14:tracePt t="260118" x="6234113" y="5832475"/>
          <p14:tracePt t="260167" x="6221413" y="5832475"/>
          <p14:tracePt t="260179" x="6183313" y="5832475"/>
          <p14:tracePt t="260192" x="6134100" y="5832475"/>
          <p14:tracePt t="260202" x="6021388" y="5819775"/>
          <p14:tracePt t="260215" x="5870575" y="5743575"/>
          <p14:tracePt t="260226" x="5645150" y="5668963"/>
          <p14:tracePt t="260242" x="5457825" y="5568950"/>
          <p14:tracePt t="260256" x="5257800" y="5468938"/>
          <p14:tracePt t="260275" x="4768850" y="5218113"/>
          <p14:tracePt t="260290" x="4581525" y="5105400"/>
          <p14:tracePt t="260308" x="4343400" y="4981575"/>
          <p14:tracePt t="260323" x="3879850" y="4718050"/>
          <p14:tracePt t="260341" x="3705225" y="4592638"/>
          <p14:tracePt t="260356" x="3567113" y="4492625"/>
          <p14:tracePt t="260374" x="3379788" y="4330700"/>
          <p14:tracePt t="260390" x="3317875" y="4267200"/>
          <p14:tracePt t="260408" x="3292475" y="4205288"/>
          <p14:tracePt t="260640" x="3279775" y="4205288"/>
          <p14:tracePt t="260651" x="3267075" y="4192588"/>
          <p14:tracePt t="260664" x="3241675" y="4167188"/>
          <p14:tracePt t="260677" x="3154363" y="4117975"/>
          <p14:tracePt t="260691" x="3003550" y="3992563"/>
          <p14:tracePt t="260710" x="2741613" y="3692525"/>
          <p14:tracePt t="260713" x="2378075" y="3341688"/>
          <p14:tracePt t="260725" x="2003425" y="2941638"/>
          <p14:tracePt t="260743" x="1701800" y="2590800"/>
          <p14:tracePt t="260758" x="1427163" y="2303463"/>
          <p14:tracePt t="260759" x="1214438" y="2052638"/>
          <p14:tracePt t="260775" x="1050925" y="1839913"/>
          <p14:tracePt t="260791" x="925513" y="1663700"/>
          <p14:tracePt t="260810" x="814388" y="1450975"/>
          <p14:tracePt t="260824" x="750888" y="1350963"/>
          <p14:tracePt t="260841" x="738188" y="1301750"/>
          <p14:tracePt t="260858" x="725488" y="1227138"/>
          <p14:tracePt t="261099" x="701675" y="1189038"/>
          <p14:tracePt t="261113" x="676275" y="1163638"/>
          <p14:tracePt t="261124" x="650875" y="1125538"/>
          <p14:tracePt t="261136" x="600075" y="1076325"/>
          <p14:tracePt t="261149" x="550863" y="1025525"/>
          <p14:tracePt t="261160" x="500063" y="938213"/>
          <p14:tracePt t="261177" x="438150" y="889000"/>
          <p14:tracePt t="261192" x="387350" y="825500"/>
          <p14:tracePt t="261211" x="312738" y="688975"/>
          <p14:tracePt t="261226" x="263525" y="638175"/>
          <p14:tracePt t="261244" x="238125" y="588963"/>
          <p14:tracePt t="261247" x="212725" y="550863"/>
          <p14:tracePt t="261259" x="212725" y="487363"/>
          <p14:tracePt t="261277" x="187325" y="463550"/>
          <p14:tracePt t="261293" x="174625" y="387350"/>
          <p14:tracePt t="261310" x="174625" y="374650"/>
          <p14:tracePt t="261326" x="174625" y="350838"/>
          <p14:tracePt t="261537" x="174625" y="325438"/>
          <p14:tracePt t="261551" x="150813" y="312738"/>
          <p14:tracePt t="261562" x="138113" y="300038"/>
          <p14:tracePt t="261573" x="112713" y="274638"/>
          <p14:tracePt t="261585" x="74613" y="250825"/>
          <p14:tracePt t="261597" x="50800" y="225425"/>
          <p14:tracePt t="261611" x="25400" y="200025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309620" y="555752"/>
            <a:ext cx="5699760" cy="106680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sz="3200" b="1">
                <a:solidFill>
                  <a:srgbClr val="ED7D31"/>
                </a:solidFill>
                <a:latin typeface="Alexandria"/>
                <a:ea typeface="Alexandria"/>
                <a:cs typeface="Alexandria"/>
              </a:rPr>
              <a:t>Workflow Optimization: Start with the User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80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sz="4400" b="1" dirty="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0</a:t>
            </a:r>
            <a:r>
              <a:rPr lang="en-US" sz="4400" b="1" dirty="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4</a:t>
            </a:r>
            <a:endParaRPr sz="4400" b="1" dirty="0">
              <a:solidFill>
                <a:srgbClr val="FFFFFF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875060" y="1940940"/>
            <a:ext cx="10297160" cy="3859522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Observe how clinicians currently complete their work.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Find repeated steps, delays, and unnecessary movement.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Show each user the information they need.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Remove unused fields, tabs, and options where possible.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Design the system around the specialty and task.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362"/>
    </mc:Choice>
    <mc:Fallback xmlns="">
      <p:transition spd="slow" advTm="185362"/>
    </mc:Fallback>
  </mc:AlternateContent>
  <p:extLst>
    <p:ext uri="{3A86A75C-4F4B-4683-9AE1-C65F6400EC91}">
      <p14:laserTraceLst xmlns:p14="http://schemas.microsoft.com/office/powerpoint/2010/main">
        <p14:tracePtLst>
          <p14:tracePt t="145" x="8737600" y="5643563"/>
          <p14:tracePt t="159" x="8750300" y="5643563"/>
          <p14:tracePt t="169" x="8763000" y="5619750"/>
          <p14:tracePt t="181" x="8799513" y="5607050"/>
          <p14:tracePt t="194" x="8824913" y="5581650"/>
          <p14:tracePt t="207" x="8886825" y="5543550"/>
          <p14:tracePt t="221" x="8937625" y="5494338"/>
          <p14:tracePt t="240" x="8999538" y="5443538"/>
          <p14:tracePt t="242" x="9063038" y="5394325"/>
          <p14:tracePt t="255" x="9124950" y="5343525"/>
          <p14:tracePt t="272" x="9188450" y="5305425"/>
          <p14:tracePt t="288" x="9237663" y="5268913"/>
          <p14:tracePt t="307" x="9337675" y="5205413"/>
          <p14:tracePt t="322" x="9363075" y="5194300"/>
          <p14:tracePt t="341" x="9388475" y="5181600"/>
          <p14:tracePt t="355" x="9401175" y="5168900"/>
          <p14:tracePt t="691" x="9413875" y="5168900"/>
          <p14:tracePt t="703" x="9424988" y="5156200"/>
          <p14:tracePt t="715" x="9437688" y="5156200"/>
          <p14:tracePt t="727" x="9450388" y="5143500"/>
          <p14:tracePt t="742" x="9463088" y="5143500"/>
          <p14:tracePt t="756" x="9475788" y="5143500"/>
          <p14:tracePt t="774" x="9488488" y="5143500"/>
          <p14:tracePt t="775" x="9501188" y="5130800"/>
          <p14:tracePt t="1054" x="9525000" y="5118100"/>
          <p14:tracePt t="1067" x="9537700" y="5092700"/>
          <p14:tracePt t="1080" x="9563100" y="5081588"/>
          <p14:tracePt t="1093" x="9575800" y="5056188"/>
          <p14:tracePt t="1108" x="9601200" y="5030788"/>
          <p14:tracePt t="1124" x="9626600" y="5005388"/>
          <p14:tracePt t="1142" x="9675813" y="4968875"/>
          <p14:tracePt t="1157" x="9701213" y="4943475"/>
          <p14:tracePt t="1175" x="9726613" y="4905375"/>
          <p14:tracePt t="1176" x="9750425" y="4892675"/>
          <p14:tracePt t="1191" x="9775825" y="4868863"/>
          <p14:tracePt t="1209" x="9775825" y="4843463"/>
          <p14:tracePt t="1225" x="9801225" y="4818063"/>
          <p14:tracePt t="1242" x="9813925" y="4805363"/>
          <p14:tracePt t="1258" x="9826625" y="4792663"/>
          <p14:tracePt t="1276" x="9826625" y="4768850"/>
          <p14:tracePt t="1291" x="9852025" y="4756150"/>
          <p14:tracePt t="1309" x="9852025" y="4743450"/>
          <p14:tracePt t="1311" x="9863138" y="4718050"/>
          <p14:tracePt t="1325" x="9875838" y="4705350"/>
          <p14:tracePt t="1342" x="9888538" y="4692650"/>
          <p14:tracePt t="1359" x="9901238" y="4656138"/>
          <p14:tracePt t="1375" x="9913938" y="4643438"/>
          <p14:tracePt t="1391" x="9926638" y="4643438"/>
          <p14:tracePt t="1410" x="9926638" y="4618038"/>
          <p14:tracePt t="1425" x="9939338" y="4618038"/>
          <p14:tracePt t="1443" x="9939338" y="4605338"/>
          <p14:tracePt t="1458" x="9952038" y="4592638"/>
          <p14:tracePt t="1480" x="9952038" y="4579938"/>
          <p14:tracePt t="17192" x="9952038" y="4567238"/>
          <p14:tracePt t="17204" x="9952038" y="4554538"/>
          <p14:tracePt t="17215" x="9939338" y="4554538"/>
          <p14:tracePt t="17228" x="9926638" y="4554538"/>
          <p14:tracePt t="17240" x="9913938" y="4543425"/>
          <p14:tracePt t="17264" x="9888538" y="4530725"/>
          <p14:tracePt t="17288" x="9875838" y="4530725"/>
          <p14:tracePt t="17301" x="9875838" y="4518025"/>
          <p14:tracePt t="17312" x="9863138" y="4518025"/>
          <p14:tracePt t="17324" x="9852025" y="4505325"/>
          <p14:tracePt t="17335" x="9826625" y="4492625"/>
          <p14:tracePt t="17351" x="9801225" y="4492625"/>
          <p14:tracePt t="17367" x="9775825" y="4467225"/>
          <p14:tracePt t="17385" x="9713913" y="4443413"/>
          <p14:tracePt t="17400" x="9675813" y="4418013"/>
          <p14:tracePt t="17417" x="9650413" y="4418013"/>
          <p14:tracePt t="17434" x="9613900" y="4392613"/>
          <p14:tracePt t="17451" x="9588500" y="4379913"/>
          <p14:tracePt t="17467" x="9588500" y="4367213"/>
          <p14:tracePt t="17484" x="9575800" y="4367213"/>
          <p14:tracePt t="18041" x="9588500" y="4367213"/>
          <p14:tracePt t="18065" x="9613900" y="4379913"/>
          <p14:tracePt t="18090" x="9626600" y="4379913"/>
          <p14:tracePt t="18101" x="9637713" y="4392613"/>
          <p14:tracePt t="18113" x="9650413" y="4392613"/>
          <p14:tracePt t="18125" x="9663113" y="4405313"/>
          <p14:tracePt t="18149" x="9675813" y="4418013"/>
          <p14:tracePt t="18162" x="9688513" y="4430713"/>
          <p14:tracePt t="18174" x="9701213" y="4430713"/>
          <p14:tracePt t="18187" x="9701213" y="4443413"/>
          <p14:tracePt t="18202" x="9713913" y="4443413"/>
          <p14:tracePt t="18221" x="9726613" y="4454525"/>
          <p14:tracePt t="18223" x="9726613" y="4467225"/>
          <p14:tracePt t="18235" x="9739313" y="4467225"/>
          <p14:tracePt t="18253" x="9739313" y="4479925"/>
          <p14:tracePt t="18271" x="9750425" y="4479925"/>
          <p14:tracePt t="18295" x="9750425" y="4492625"/>
          <p14:tracePt t="18901" x="9726613" y="4492625"/>
          <p14:tracePt t="18913" x="9713913" y="4492625"/>
          <p14:tracePt t="18926" x="9688513" y="4492625"/>
          <p14:tracePt t="18938" x="9663113" y="4492625"/>
          <p14:tracePt t="18955" x="9637713" y="4492625"/>
          <p14:tracePt t="18971" x="9601200" y="4492625"/>
          <p14:tracePt t="18989" x="9563100" y="4492625"/>
          <p14:tracePt t="19004" x="9550400" y="4492625"/>
          <p14:tracePt t="19023" x="9537700" y="4479925"/>
          <p14:tracePt t="19400" x="9525000" y="4479925"/>
          <p14:tracePt t="19413" x="9501188" y="4479925"/>
          <p14:tracePt t="19426" x="9463088" y="4479925"/>
          <p14:tracePt t="19435" x="9413875" y="4479925"/>
          <p14:tracePt t="19448" x="9363075" y="4479925"/>
          <p14:tracePt t="19461" x="9263063" y="4479925"/>
          <p14:tracePt t="19473" x="9124950" y="4479925"/>
          <p14:tracePt t="19490" x="8999538" y="4467225"/>
          <p14:tracePt t="19506" x="8824913" y="4443413"/>
          <p14:tracePt t="19508" x="8637588" y="4418013"/>
          <p14:tracePt t="19523" x="8412163" y="4379913"/>
          <p14:tracePt t="19540" x="8212138" y="4318000"/>
          <p14:tracePt t="19559" x="7648575" y="4129088"/>
          <p14:tracePt t="19574" x="7410450" y="4041775"/>
          <p14:tracePt t="19590" x="7185025" y="3941763"/>
          <p14:tracePt t="19605" x="6872288" y="3803650"/>
          <p14:tracePt t="19624" x="6797675" y="3754438"/>
          <p14:tracePt t="19639" x="6734175" y="3703638"/>
          <p14:tracePt t="19657" x="6708775" y="3654425"/>
          <p14:tracePt t="19672" x="6708775" y="3641725"/>
          <p14:tracePt t="19848" x="6684963" y="3641725"/>
          <p14:tracePt t="19862" x="6608763" y="3616325"/>
          <p14:tracePt t="19875" x="6521450" y="3567113"/>
          <p14:tracePt t="19885" x="6383338" y="3490913"/>
          <p14:tracePt t="19897" x="6170613" y="3367088"/>
          <p14:tracePt t="19908" x="5932488" y="3203575"/>
          <p14:tracePt t="19924" x="5745163" y="3054350"/>
          <p14:tracePt t="19940" x="5595938" y="2916238"/>
          <p14:tracePt t="19959" x="5332413" y="2665413"/>
          <p14:tracePt t="19973" x="5245100" y="2552700"/>
          <p14:tracePt t="19992" x="5157788" y="2452688"/>
          <p14:tracePt t="19994" x="5106988" y="2339975"/>
          <p14:tracePt t="20007" x="5057775" y="2265363"/>
          <p14:tracePt t="20025" x="5019675" y="2190750"/>
          <p14:tracePt t="20040" x="4968875" y="2152650"/>
          <p14:tracePt t="20042" x="4932363" y="2089150"/>
          <p14:tracePt t="20057" x="4906963" y="2052638"/>
          <p14:tracePt t="20074" x="4868863" y="1989138"/>
          <p14:tracePt t="20093" x="4794250" y="1914525"/>
          <p14:tracePt t="20107" x="4743450" y="1865313"/>
          <p14:tracePt t="20124" x="4706938" y="1801813"/>
          <p14:tracePt t="20141" x="4656138" y="1739900"/>
          <p14:tracePt t="20159" x="4643438" y="1714500"/>
          <p14:tracePt t="20174" x="4619625" y="1676400"/>
          <p14:tracePt t="20192" x="4619625" y="1652588"/>
          <p14:tracePt t="20208" x="4606925" y="1627188"/>
          <p14:tracePt t="20227" x="4594225" y="1601788"/>
          <p14:tracePt t="20242" x="4594225" y="1589088"/>
          <p14:tracePt t="20259" x="4581525" y="1576388"/>
          <p14:tracePt t="20261" x="4568825" y="1563688"/>
          <p14:tracePt t="20274" x="4568825" y="1552575"/>
          <p14:tracePt t="20292" x="4568825" y="1539875"/>
          <p14:tracePt t="20308" x="4556125" y="1514475"/>
          <p14:tracePt t="20325" x="4556125" y="1489075"/>
          <p14:tracePt t="20346" x="4556125" y="1476375"/>
          <p14:tracePt t="20539" x="4556125" y="1463675"/>
          <p14:tracePt t="20552" x="4556125" y="1450975"/>
          <p14:tracePt t="20564" x="4568825" y="1439863"/>
          <p14:tracePt t="20601" x="4581525" y="1427163"/>
          <p14:tracePt t="20612" x="4594225" y="1414463"/>
          <p14:tracePt t="20623" x="4606925" y="1401763"/>
          <p14:tracePt t="20636" x="4630738" y="1401763"/>
          <p14:tracePt t="20649" x="4656138" y="1376363"/>
          <p14:tracePt t="20660" x="4719638" y="1350963"/>
          <p14:tracePt t="20675" x="4806950" y="1327150"/>
          <p14:tracePt t="20693" x="4919663" y="1314450"/>
          <p14:tracePt t="20709" x="5145088" y="1289050"/>
          <p14:tracePt t="20727" x="5294313" y="1289050"/>
          <p14:tracePt t="20742" x="5445125" y="1289050"/>
          <p14:tracePt t="20760" x="5695950" y="1289050"/>
          <p14:tracePt t="20775" x="5821363" y="1289050"/>
          <p14:tracePt t="20794" x="6008688" y="1314450"/>
          <p14:tracePt t="20809" x="6070600" y="1327150"/>
          <p14:tracePt t="20826" x="6134100" y="1350963"/>
          <p14:tracePt t="20843" x="6234113" y="1363663"/>
          <p14:tracePt t="20860" x="6296025" y="1376363"/>
          <p14:tracePt t="20876" x="6359525" y="1376363"/>
          <p14:tracePt t="20893" x="6446838" y="1389063"/>
          <p14:tracePt t="20909" x="6483350" y="1389063"/>
          <p14:tracePt t="20926" x="6521450" y="1389063"/>
          <p14:tracePt t="20942" x="6546850" y="1389063"/>
          <p14:tracePt t="20961" x="6559550" y="1389063"/>
          <p14:tracePt t="20976" x="6584950" y="1389063"/>
          <p14:tracePt t="20993" x="6596063" y="1389063"/>
          <p14:tracePt t="21122" x="6572250" y="1389063"/>
          <p14:tracePt t="21134" x="6559550" y="1389063"/>
          <p14:tracePt t="21146" x="6546850" y="1389063"/>
          <p14:tracePt t="21158" x="6521450" y="1389063"/>
          <p14:tracePt t="21170" x="6496050" y="1389063"/>
          <p14:tracePt t="21182" x="6459538" y="1389063"/>
          <p14:tracePt t="21195" x="6421438" y="1389063"/>
          <p14:tracePt t="21210" x="6383338" y="1389063"/>
          <p14:tracePt t="21227" x="6346825" y="1389063"/>
          <p14:tracePt t="21243" x="6270625" y="1389063"/>
          <p14:tracePt t="21263" x="6234113" y="1389063"/>
          <p14:tracePt t="21277" x="6208713" y="1389063"/>
          <p14:tracePt t="21295" x="6146800" y="1389063"/>
          <p14:tracePt t="21310" x="6121400" y="1389063"/>
          <p14:tracePt t="21327" x="6083300" y="1389063"/>
          <p14:tracePt t="21343" x="6045200" y="1389063"/>
          <p14:tracePt t="21361" x="6034088" y="1389063"/>
          <p14:tracePt t="21377" x="6008688" y="1376363"/>
          <p14:tracePt t="21395" x="5995988" y="1376363"/>
          <p14:tracePt t="21411" x="5983288" y="1376363"/>
          <p14:tracePt t="21449" x="5970588" y="1376363"/>
          <p14:tracePt t="21632" x="5970588" y="1363663"/>
          <p14:tracePt t="21837" x="5945188" y="1363663"/>
          <p14:tracePt t="21850" x="5921375" y="1363663"/>
          <p14:tracePt t="21864" x="5895975" y="1363663"/>
          <p14:tracePt t="21874" x="5845175" y="1363663"/>
          <p14:tracePt t="21886" x="5757863" y="1363663"/>
          <p14:tracePt t="21899" x="5657850" y="1363663"/>
          <p14:tracePt t="21911" x="5557838" y="1350963"/>
          <p14:tracePt t="21929" x="5457825" y="1350963"/>
          <p14:tracePt t="21945" x="5332413" y="1339850"/>
          <p14:tracePt t="21964" x="5119688" y="1327150"/>
          <p14:tracePt t="21979" x="5057775" y="1327150"/>
          <p14:tracePt t="21996" x="4919663" y="1314450"/>
          <p14:tracePt t="22012" x="4843463" y="1314450"/>
          <p14:tracePt t="22028" x="4794250" y="1314450"/>
          <p14:tracePt t="22045" x="4681538" y="1314450"/>
          <p14:tracePt t="22064" x="4643438" y="1314450"/>
          <p14:tracePt t="22079" x="4606925" y="1314450"/>
          <p14:tracePt t="22080" x="4581525" y="1314450"/>
          <p14:tracePt t="22097" x="4556125" y="1314450"/>
          <p14:tracePt t="22112" x="4530725" y="1314450"/>
          <p14:tracePt t="22131" x="4506913" y="1314450"/>
          <p14:tracePt t="22146" x="4494213" y="1314450"/>
          <p14:tracePt t="22164" x="4481513" y="1314450"/>
          <p14:tracePt t="22166" x="4468813" y="1314450"/>
          <p14:tracePt t="22179" x="4456113" y="1314450"/>
          <p14:tracePt t="22197" x="4443413" y="1314450"/>
          <p14:tracePt t="22213" x="4418013" y="1314450"/>
          <p14:tracePt t="22230" x="4406900" y="1314450"/>
          <p14:tracePt t="22251" x="4394200" y="1314450"/>
          <p14:tracePt t="22265" x="4381500" y="1314450"/>
          <p14:tracePt t="22286" x="4368800" y="1314450"/>
          <p14:tracePt t="22300" x="4356100" y="1314450"/>
          <p14:tracePt t="29822" x="4343400" y="1314450"/>
          <p14:tracePt t="29834" x="4330700" y="1314450"/>
          <p14:tracePt t="29846" x="4318000" y="1314450"/>
          <p14:tracePt t="29858" x="4294188" y="1301750"/>
          <p14:tracePt t="29871" x="4281488" y="1301750"/>
          <p14:tracePt t="29883" x="4256088" y="1276350"/>
          <p14:tracePt t="29899" x="4243388" y="1250950"/>
          <p14:tracePt t="29917" x="4230688" y="1238250"/>
          <p14:tracePt t="29919" x="4217988" y="1214438"/>
          <p14:tracePt t="29933" x="4205288" y="1214438"/>
          <p14:tracePt t="29950" x="4205288" y="1201738"/>
          <p14:tracePt t="30003" x="4217988" y="1201738"/>
          <p14:tracePt t="30027" x="4230688" y="1201738"/>
          <p14:tracePt t="30538" x="4243388" y="1201738"/>
          <p14:tracePt t="30552" x="4281488" y="1201738"/>
          <p14:tracePt t="30563" x="4318000" y="1201738"/>
          <p14:tracePt t="30576" x="4381500" y="1201738"/>
          <p14:tracePt t="30589" x="4481513" y="1214438"/>
          <p14:tracePt t="30603" x="4630738" y="1238250"/>
          <p14:tracePt t="30621" x="4894263" y="1263650"/>
          <p14:tracePt t="30626" x="5245100" y="1301750"/>
          <p14:tracePt t="30637" x="5670550" y="1363663"/>
          <p14:tracePt t="30656" x="6057900" y="1414463"/>
          <p14:tracePt t="30658" x="6446838" y="1450975"/>
          <p14:tracePt t="30670" x="6808788" y="1489075"/>
          <p14:tracePt t="30687" x="7046913" y="1501775"/>
          <p14:tracePt t="30701" x="7235825" y="1527175"/>
          <p14:tracePt t="30719" x="7423150" y="1552575"/>
          <p14:tracePt t="30721" x="7561263" y="1563688"/>
          <p14:tracePt t="30735" x="7648575" y="1563688"/>
          <p14:tracePt t="30753" x="7697788" y="1576388"/>
          <p14:tracePt t="30768" x="7710488" y="1576388"/>
          <p14:tracePt t="30927" x="7723188" y="1576388"/>
          <p14:tracePt t="30963" x="7735888" y="1576388"/>
          <p14:tracePt t="30988" x="7748588" y="1576388"/>
          <p14:tracePt t="30999" x="7761288" y="1576388"/>
          <p14:tracePt t="31011" x="7785100" y="1576388"/>
          <p14:tracePt t="31024" x="7810500" y="1576388"/>
          <p14:tracePt t="31037" x="7823200" y="1576388"/>
          <p14:tracePt t="31053" x="7848600" y="1576388"/>
          <p14:tracePt t="31069" x="7874000" y="1576388"/>
          <p14:tracePt t="31086" x="7910513" y="1576388"/>
          <p14:tracePt t="31102" x="7935913" y="1563688"/>
          <p14:tracePt t="31121" x="7986713" y="1563688"/>
          <p14:tracePt t="31136" x="8023225" y="1552575"/>
          <p14:tracePt t="31153" x="8048625" y="1552575"/>
          <p14:tracePt t="31169" x="8099425" y="1539875"/>
          <p14:tracePt t="31188" x="8110538" y="1539875"/>
          <p14:tracePt t="31203" x="8123238" y="1539875"/>
          <p14:tracePt t="31448" x="8123238" y="1527175"/>
          <p14:tracePt t="31472" x="8123238" y="1514475"/>
          <p14:tracePt t="31484" x="8123238" y="1501775"/>
          <p14:tracePt t="31508" x="8123238" y="1489075"/>
          <p14:tracePt t="31581" x="8123238" y="1476375"/>
          <p14:tracePt t="31739" x="8135938" y="1476375"/>
          <p14:tracePt t="31751" x="8148638" y="1476375"/>
          <p14:tracePt t="31776" x="8161338" y="1476375"/>
          <p14:tracePt t="31787" x="8186738" y="1463675"/>
          <p14:tracePt t="31799" x="8212138" y="1450975"/>
          <p14:tracePt t="31812" x="8235950" y="1450975"/>
          <p14:tracePt t="31825" x="8261350" y="1439863"/>
          <p14:tracePt t="31838" x="8299450" y="1439863"/>
          <p14:tracePt t="31857" x="8335963" y="1427163"/>
          <p14:tracePt t="31872" x="8361363" y="1414463"/>
          <p14:tracePt t="31889" x="8374063" y="1414463"/>
          <p14:tracePt t="31909" x="8386763" y="1414463"/>
          <p14:tracePt t="32054" x="8348663" y="1414463"/>
          <p14:tracePt t="32066" x="8324850" y="1427163"/>
          <p14:tracePt t="32078" x="8286750" y="1439863"/>
          <p14:tracePt t="32091" x="8235950" y="1463675"/>
          <p14:tracePt t="32105" x="8161338" y="1501775"/>
          <p14:tracePt t="32122" x="8074025" y="1527175"/>
          <p14:tracePt t="32139" x="7961313" y="1563688"/>
          <p14:tracePt t="32156" x="7785100" y="1627188"/>
          <p14:tracePt t="32173" x="7697788" y="1652588"/>
          <p14:tracePt t="32192" x="7585075" y="1689100"/>
          <p14:tracePt t="32206" x="7523163" y="1701800"/>
          <p14:tracePt t="32224" x="7435850" y="1714500"/>
          <p14:tracePt t="32239" x="7397750" y="1714500"/>
          <p14:tracePt t="32257" x="7359650" y="1714500"/>
          <p14:tracePt t="32273" x="7310438" y="1714500"/>
          <p14:tracePt t="32291" x="7285038" y="1714500"/>
          <p14:tracePt t="32306" x="7272338" y="1714500"/>
          <p14:tracePt t="32325" x="7259638" y="1714500"/>
          <p14:tracePt t="32339" x="7246938" y="1714500"/>
          <p14:tracePt t="32358" x="7235825" y="1714500"/>
          <p14:tracePt t="32710" x="7223125" y="1714500"/>
          <p14:tracePt t="32760" x="7210425" y="1727200"/>
          <p14:tracePt t="32796" x="7197725" y="1727200"/>
          <p14:tracePt t="32809" x="7197725" y="1739900"/>
          <p14:tracePt t="32820" x="7185025" y="1739900"/>
          <p14:tracePt t="32844" x="7185025" y="1752600"/>
          <p14:tracePt t="32894" x="7172325" y="1752600"/>
          <p14:tracePt t="33232" x="7185025" y="1752600"/>
          <p14:tracePt t="33245" x="7197725" y="1752600"/>
          <p14:tracePt t="33256" x="7210425" y="1752600"/>
          <p14:tracePt t="33280" x="7235825" y="1752600"/>
          <p14:tracePt t="33293" x="7259638" y="1765300"/>
          <p14:tracePt t="33304" x="7297738" y="1765300"/>
          <p14:tracePt t="33316" x="7323138" y="1776413"/>
          <p14:tracePt t="33329" x="7348538" y="1776413"/>
          <p14:tracePt t="33342" x="7372350" y="1776413"/>
          <p14:tracePt t="33360" x="7385050" y="1776413"/>
          <p14:tracePt t="33376" x="7397750" y="1776413"/>
          <p14:tracePt t="33377" x="7410450" y="1776413"/>
          <p14:tracePt t="33393" x="7423150" y="1776413"/>
          <p14:tracePt t="33473" x="7435850" y="1776413"/>
          <p14:tracePt t="33631" x="7448550" y="1776413"/>
          <p14:tracePt t="33655" x="7459663" y="1776413"/>
          <p14:tracePt t="33680" x="7472363" y="1776413"/>
          <p14:tracePt t="33694" x="7485063" y="1776413"/>
          <p14:tracePt t="33704" x="7497763" y="1776413"/>
          <p14:tracePt t="33716" x="7510463" y="1776413"/>
          <p14:tracePt t="33729" x="7523163" y="1776413"/>
          <p14:tracePt t="33742" x="7535863" y="1776413"/>
          <p14:tracePt t="33760" x="7561263" y="1776413"/>
          <p14:tracePt t="33776" x="7597775" y="1776413"/>
          <p14:tracePt t="33793" x="7610475" y="1776413"/>
          <p14:tracePt t="33809" x="7635875" y="1776413"/>
          <p14:tracePt t="33827" x="7661275" y="1776413"/>
          <p14:tracePt t="33843" x="7673975" y="1776413"/>
          <p14:tracePt t="33861" x="7697788" y="1776413"/>
          <p14:tracePt t="33863" x="7710488" y="1776413"/>
          <p14:tracePt t="33876" x="7748588" y="1776413"/>
          <p14:tracePt t="52632" x="7761288" y="1776413"/>
          <p14:tracePt t="52668" x="7773988" y="1776413"/>
          <p14:tracePt t="52730" x="7773988" y="1789113"/>
          <p14:tracePt t="52754" x="7773988" y="1801813"/>
          <p14:tracePt t="52766" x="7773988" y="1827213"/>
          <p14:tracePt t="52778" x="7773988" y="1839913"/>
          <p14:tracePt t="52789" x="7773988" y="1865313"/>
          <p14:tracePt t="52804" x="7773988" y="1889125"/>
          <p14:tracePt t="52813" x="7773988" y="1914525"/>
          <p14:tracePt t="52828" x="7773988" y="1952625"/>
          <p14:tracePt t="52843" x="7748588" y="1989138"/>
          <p14:tracePt t="52861" x="7723188" y="2039938"/>
          <p14:tracePt t="52864" x="7697788" y="2101850"/>
          <p14:tracePt t="52876" x="7635875" y="2190750"/>
          <p14:tracePt t="52894" x="7561263" y="2290763"/>
          <p14:tracePt t="52910" x="7297738" y="2503488"/>
          <p14:tracePt t="52927" x="7134225" y="2603500"/>
          <p14:tracePt t="52943" x="6921500" y="2740025"/>
          <p14:tracePt t="52960" x="6521450" y="2928938"/>
          <p14:tracePt t="52976" x="6383338" y="2978150"/>
          <p14:tracePt t="52994" x="6270625" y="3016250"/>
          <p14:tracePt t="52996" x="6208713" y="3028950"/>
          <p14:tracePt t="53010" x="6146800" y="3054350"/>
          <p14:tracePt t="53027" x="6121400" y="3054350"/>
          <p14:tracePt t="53251" x="6096000" y="3054350"/>
          <p14:tracePt t="53265" x="6070600" y="3054350"/>
          <p14:tracePt t="53275" x="6021388" y="3054350"/>
          <p14:tracePt t="53286" x="5908675" y="3028950"/>
          <p14:tracePt t="53299" x="5757863" y="3016250"/>
          <p14:tracePt t="53311" x="5495925" y="3003550"/>
          <p14:tracePt t="53328" x="5081588" y="2978150"/>
          <p14:tracePt t="53344" x="4594225" y="2941638"/>
          <p14:tracePt t="53363" x="3630613" y="2878138"/>
          <p14:tracePt t="53377" x="3279775" y="2852738"/>
          <p14:tracePt t="53396" x="2854325" y="2852738"/>
          <p14:tracePt t="53411" x="2690813" y="2852738"/>
          <p14:tracePt t="53428" x="2578100" y="2852738"/>
          <p14:tracePt t="53444" x="2465388" y="2852738"/>
          <p14:tracePt t="53461" x="2452688" y="2852738"/>
          <p14:tracePt t="53477" x="2441575" y="2852738"/>
          <p14:tracePt t="53688" x="2428875" y="2852738"/>
          <p14:tracePt t="53701" x="2416175" y="2852738"/>
          <p14:tracePt t="53714" x="2390775" y="2865438"/>
          <p14:tracePt t="53724" x="2365375" y="2878138"/>
          <p14:tracePt t="53736" x="2316163" y="2890838"/>
          <p14:tracePt t="53747" x="2265363" y="2916238"/>
          <p14:tracePt t="53762" x="2190750" y="2941638"/>
          <p14:tracePt t="53778" x="2103438" y="2965450"/>
          <p14:tracePt t="53796" x="1978025" y="3003550"/>
          <p14:tracePt t="53812" x="1939925" y="3016250"/>
          <p14:tracePt t="53828" x="1914525" y="3028950"/>
          <p14:tracePt t="53847" x="1852613" y="3041650"/>
          <p14:tracePt t="53863" x="1839913" y="3054350"/>
          <p14:tracePt t="53878" x="1814513" y="3054350"/>
          <p14:tracePt t="53896" x="1790700" y="3054350"/>
          <p14:tracePt t="53912" x="1778000" y="3054350"/>
          <p14:tracePt t="53930" x="1765300" y="3054350"/>
          <p14:tracePt t="54282" x="1778000" y="3054350"/>
          <p14:tracePt t="54380" x="1790700" y="3054350"/>
          <p14:tracePt t="54427" x="1801813" y="3054350"/>
          <p14:tracePt t="54465" x="1814513" y="3054350"/>
          <p14:tracePt t="54488" x="1827213" y="3054350"/>
          <p14:tracePt t="54499" x="1839913" y="3054350"/>
          <p14:tracePt t="54513" x="1852613" y="3054350"/>
          <p14:tracePt t="54524" x="1878013" y="3054350"/>
          <p14:tracePt t="54538" x="1890713" y="3054350"/>
          <p14:tracePt t="54548" x="1903413" y="3054350"/>
          <p14:tracePt t="54565" x="1927225" y="3054350"/>
          <p14:tracePt t="54581" x="1952625" y="3054350"/>
          <p14:tracePt t="54598" x="1990725" y="3054350"/>
          <p14:tracePt t="54600" x="2027238" y="3054350"/>
          <p14:tracePt t="54614" x="2078038" y="3054350"/>
          <p14:tracePt t="54632" x="2127250" y="3041650"/>
          <p14:tracePt t="54634" x="2165350" y="3041650"/>
          <p14:tracePt t="54648" x="2216150" y="3028950"/>
          <p14:tracePt t="54666" x="2252663" y="3028950"/>
          <p14:tracePt t="54681" x="2303463" y="3016250"/>
          <p14:tracePt t="54698" x="2328863" y="3003550"/>
          <p14:tracePt t="54714" x="2328863" y="2990850"/>
          <p14:tracePt t="54733" x="2328863" y="2978150"/>
          <p14:tracePt t="54949" x="2339975" y="2978150"/>
          <p14:tracePt t="54961" x="2352675" y="2978150"/>
          <p14:tracePt t="54974" x="2378075" y="2978150"/>
          <p14:tracePt t="54986" x="2403475" y="2978150"/>
          <p14:tracePt t="54999" x="2441575" y="2978150"/>
          <p14:tracePt t="55015" x="2465388" y="2978150"/>
          <p14:tracePt t="55034" x="2554288" y="2978150"/>
          <p14:tracePt t="55049" x="2603500" y="2978150"/>
          <p14:tracePt t="55067" x="2690813" y="2990850"/>
          <p14:tracePt t="55070" x="2767013" y="2990850"/>
          <p14:tracePt t="55083" x="2828925" y="2990850"/>
          <p14:tracePt t="55100" x="2916238" y="3003550"/>
          <p14:tracePt t="55116" x="3016250" y="3003550"/>
          <p14:tracePt t="55133" x="3205163" y="3003550"/>
          <p14:tracePt t="55149" x="3279775" y="3003550"/>
          <p14:tracePt t="55168" x="3467100" y="3003550"/>
          <p14:tracePt t="55182" x="3541713" y="3003550"/>
          <p14:tracePt t="55200" x="3592513" y="3003550"/>
          <p14:tracePt t="55215" x="3617913" y="3003550"/>
          <p14:tracePt t="55385" x="3630613" y="3003550"/>
          <p14:tracePt t="55398" x="3643313" y="3003550"/>
          <p14:tracePt t="55409" x="3654425" y="3003550"/>
          <p14:tracePt t="55422" x="3667125" y="3003550"/>
          <p14:tracePt t="55434" x="3692525" y="3003550"/>
          <p14:tracePt t="55450" x="3730625" y="3003550"/>
          <p14:tracePt t="55467" x="3767138" y="3003550"/>
          <p14:tracePt t="55483" x="3843338" y="3003550"/>
          <p14:tracePt t="55501" x="3892550" y="3003550"/>
          <p14:tracePt t="55517" x="3968750" y="3003550"/>
          <p14:tracePt t="55518" x="4017963" y="3003550"/>
          <p14:tracePt t="55534" x="4081463" y="3003550"/>
          <p14:tracePt t="55550" x="4156075" y="3003550"/>
          <p14:tracePt t="55568" x="4305300" y="3003550"/>
          <p14:tracePt t="55583" x="4394200" y="3003550"/>
          <p14:tracePt t="55601" x="4494213" y="3003550"/>
          <p14:tracePt t="55617" x="4606925" y="3003550"/>
          <p14:tracePt t="55634" x="4619625" y="3003550"/>
          <p14:tracePt t="55650" x="4643438" y="3003550"/>
          <p14:tracePt t="55907" x="4643438" y="2990850"/>
          <p14:tracePt t="55943" x="4656138" y="2990850"/>
          <p14:tracePt t="55956" x="4668838" y="2978150"/>
          <p14:tracePt t="55969" x="4681538" y="2978150"/>
          <p14:tracePt t="55992" x="4694238" y="2978150"/>
          <p14:tracePt t="56004" x="4706938" y="2978150"/>
          <p14:tracePt t="56016" x="4719638" y="2978150"/>
          <p14:tracePt t="56028" x="4743450" y="2978150"/>
          <p14:tracePt t="56041" x="4756150" y="2978150"/>
          <p14:tracePt t="56052" x="4781550" y="2978150"/>
          <p14:tracePt t="56069" x="4806950" y="2978150"/>
          <p14:tracePt t="56084" x="4843463" y="2978150"/>
          <p14:tracePt t="56103" x="4932363" y="2965450"/>
          <p14:tracePt t="56117" x="4994275" y="2965450"/>
          <p14:tracePt t="56137" x="5057775" y="2952750"/>
          <p14:tracePt t="56139" x="5132388" y="2941638"/>
          <p14:tracePt t="56151" x="5232400" y="2941638"/>
          <p14:tracePt t="56169" x="5319713" y="2928938"/>
          <p14:tracePt t="56185" x="5519738" y="2903538"/>
          <p14:tracePt t="56201" x="5657850" y="2890838"/>
          <p14:tracePt t="56218" x="5795963" y="2865438"/>
          <p14:tracePt t="56235" x="6045200" y="2828925"/>
          <p14:tracePt t="56251" x="6146800" y="2803525"/>
          <p14:tracePt t="56269" x="6234113" y="2803525"/>
          <p14:tracePt t="56272" x="6283325" y="2803525"/>
          <p14:tracePt t="56285" x="6308725" y="2790825"/>
          <p14:tracePt t="56303" x="6308725" y="2778125"/>
          <p14:tracePt t="56576" x="6321425" y="2778125"/>
          <p14:tracePt t="56637" x="6334125" y="2778125"/>
          <p14:tracePt t="56648" x="6346825" y="2778125"/>
          <p14:tracePt t="56686" x="6359525" y="2778125"/>
          <p14:tracePt t="56696" x="6370638" y="2778125"/>
          <p14:tracePt t="56720" x="6396038" y="2790825"/>
          <p14:tracePt t="56732" x="6408738" y="2803525"/>
          <p14:tracePt t="56745" x="6434138" y="2803525"/>
          <p14:tracePt t="56756" x="6459538" y="2816225"/>
          <p14:tracePt t="56771" x="6508750" y="2828925"/>
          <p14:tracePt t="56786" x="6546850" y="2840038"/>
          <p14:tracePt t="56804" x="6634163" y="2865438"/>
          <p14:tracePt t="56819" x="6672263" y="2878138"/>
          <p14:tracePt t="56838" x="6708775" y="2890838"/>
          <p14:tracePt t="56854" x="6808788" y="2903538"/>
          <p14:tracePt t="56872" x="6859588" y="2903538"/>
          <p14:tracePt t="56886" x="6910388" y="2916238"/>
          <p14:tracePt t="56904" x="7059613" y="2941638"/>
          <p14:tracePt t="56920" x="7110413" y="2941638"/>
          <p14:tracePt t="56937" x="7172325" y="2952750"/>
          <p14:tracePt t="56953" x="7285038" y="2952750"/>
          <p14:tracePt t="56972" x="7323138" y="2952750"/>
          <p14:tracePt t="56987" x="7335838" y="2952750"/>
          <p14:tracePt t="57193" x="7359650" y="2952750"/>
          <p14:tracePt t="57207" x="7385050" y="2952750"/>
          <p14:tracePt t="57217" x="7423150" y="2952750"/>
          <p14:tracePt t="57229" x="7448550" y="2952750"/>
          <p14:tracePt t="57242" x="7485063" y="2952750"/>
          <p14:tracePt t="57255" x="7523163" y="2952750"/>
          <p14:tracePt t="57271" x="7572375" y="2952750"/>
          <p14:tracePt t="57288" x="7661275" y="2952750"/>
          <p14:tracePt t="57289" x="7748588" y="2952750"/>
          <p14:tracePt t="57305" x="7810500" y="2965450"/>
          <p14:tracePt t="57321" x="7886700" y="2965450"/>
          <p14:tracePt t="57340" x="8061325" y="2965450"/>
          <p14:tracePt t="57355" x="8148638" y="2965450"/>
          <p14:tracePt t="57372" x="8223250" y="2965450"/>
          <p14:tracePt t="57388" x="8348663" y="2965450"/>
          <p14:tracePt t="57406" x="8412163" y="2965450"/>
          <p14:tracePt t="57421" x="8474075" y="2965450"/>
          <p14:tracePt t="57439" x="8574088" y="2965450"/>
          <p14:tracePt t="57455" x="8612188" y="2965450"/>
          <p14:tracePt t="57473" x="8674100" y="2965450"/>
          <p14:tracePt t="57488" x="8712200" y="2965450"/>
          <p14:tracePt t="57505" x="8750300" y="2952750"/>
          <p14:tracePt t="57521" x="8812213" y="2952750"/>
          <p14:tracePt t="57540" x="8824913" y="2952750"/>
          <p14:tracePt t="57555" x="8837613" y="2952750"/>
          <p14:tracePt t="57573" x="8850313" y="2941638"/>
          <p14:tracePt t="57588" x="8863013" y="2941638"/>
          <p14:tracePt t="57715" x="8874125" y="2928938"/>
          <p14:tracePt t="57728" x="8874125" y="2916238"/>
          <p14:tracePt t="57741" x="8886825" y="2916238"/>
          <p14:tracePt t="57763" x="8912225" y="2903538"/>
          <p14:tracePt t="57788" x="8924925" y="2903538"/>
          <p14:tracePt t="57800" x="8937625" y="2890838"/>
          <p14:tracePt t="57813" x="8950325" y="2878138"/>
          <p14:tracePt t="57823" x="8975725" y="2878138"/>
          <p14:tracePt t="57839" x="8999538" y="2878138"/>
          <p14:tracePt t="57855" x="9012238" y="2852738"/>
          <p14:tracePt t="57874" x="9075738" y="2828925"/>
          <p14:tracePt t="57889" x="9099550" y="2816225"/>
          <p14:tracePt t="57906" x="9124950" y="2803525"/>
          <p14:tracePt t="57922" x="9175750" y="2778125"/>
          <p14:tracePt t="57939" x="9188450" y="2778125"/>
          <p14:tracePt t="57956" x="9199563" y="2765425"/>
          <p14:tracePt t="57974" x="9224963" y="2752725"/>
          <p14:tracePt t="57989" x="9237663" y="2740025"/>
          <p14:tracePt t="58008" x="9237663" y="2728913"/>
          <p14:tracePt t="80343" x="9224963" y="2728913"/>
          <p14:tracePt t="80356" x="9212263" y="2728913"/>
          <p14:tracePt t="80368" x="9188450" y="2752725"/>
          <p14:tracePt t="80380" x="9163050" y="2765425"/>
          <p14:tracePt t="80391" x="9099550" y="2803525"/>
          <p14:tracePt t="80403" x="9012238" y="2840038"/>
          <p14:tracePt t="80415" x="8886825" y="2928938"/>
          <p14:tracePt t="80432" x="8750300" y="3003550"/>
          <p14:tracePt t="80448" x="8586788" y="3103563"/>
          <p14:tracePt t="80465" x="8286750" y="3278188"/>
          <p14:tracePt t="80481" x="8174038" y="3367088"/>
          <p14:tracePt t="80499" x="8086725" y="3441700"/>
          <p14:tracePt t="80501" x="8023225" y="3503613"/>
          <p14:tracePt t="80515" x="7961313" y="3567113"/>
          <p14:tracePt t="80532" x="7923213" y="3603625"/>
          <p14:tracePt t="80549" x="7897813" y="3654425"/>
          <p14:tracePt t="80827" x="7861300" y="3654425"/>
          <p14:tracePt t="80840" x="7785100" y="3667125"/>
          <p14:tracePt t="80851" x="7685088" y="3679825"/>
          <p14:tracePt t="80863" x="7523163" y="3716338"/>
          <p14:tracePt t="80876" x="7259638" y="3767138"/>
          <p14:tracePt t="80889" x="6821488" y="3854450"/>
          <p14:tracePt t="80901" x="6421438" y="3941763"/>
          <p14:tracePt t="80916" x="6096000" y="4005263"/>
          <p14:tracePt t="80937" x="5419725" y="4079875"/>
          <p14:tracePt t="80950" x="5181600" y="4079875"/>
          <p14:tracePt t="80967" x="4968875" y="4079875"/>
          <p14:tracePt t="80983" x="4819650" y="4079875"/>
          <p14:tracePt t="80984" x="4706938" y="4079875"/>
          <p14:tracePt t="81000" x="4643438" y="4054475"/>
          <p14:tracePt t="81016" x="4619625" y="4041775"/>
          <p14:tracePt t="81034" x="4606925" y="4029075"/>
          <p14:tracePt t="81251" x="4594225" y="4029075"/>
          <p14:tracePt t="81265" x="4556125" y="4029075"/>
          <p14:tracePt t="81277" x="4506913" y="4017963"/>
          <p14:tracePt t="81290" x="4406900" y="4017963"/>
          <p14:tracePt t="81302" x="4305300" y="4017963"/>
          <p14:tracePt t="81317" x="4192588" y="4017963"/>
          <p14:tracePt t="81337" x="4068763" y="4017963"/>
          <p14:tracePt t="81339" x="3930650" y="4017963"/>
          <p14:tracePt t="81350" x="3805238" y="4017963"/>
          <p14:tracePt t="81368" x="3717925" y="4017963"/>
          <p14:tracePt t="81384" x="3630613" y="4017963"/>
          <p14:tracePt t="81385" x="3541713" y="4017963"/>
          <p14:tracePt t="81402" x="3479800" y="4017963"/>
          <p14:tracePt t="81417" x="3392488" y="4017963"/>
          <p14:tracePt t="81435" x="3305175" y="4017963"/>
          <p14:tracePt t="81450" x="3279775" y="4017963"/>
          <p14:tracePt t="81468" x="3267075" y="4017963"/>
          <p14:tracePt t="81471" x="3254375" y="4017963"/>
          <p14:tracePt t="81701" x="3228975" y="4017963"/>
          <p14:tracePt t="81713" x="3205163" y="4017963"/>
          <p14:tracePt t="81725" x="3154363" y="4017963"/>
          <p14:tracePt t="81738" x="3103563" y="4017963"/>
          <p14:tracePt t="81751" x="3028950" y="4017963"/>
          <p14:tracePt t="81769" x="2967038" y="4017963"/>
          <p14:tracePt t="81785" x="2916238" y="4017963"/>
          <p14:tracePt t="81786" x="2867025" y="4017963"/>
          <p14:tracePt t="81802" x="2828925" y="4017963"/>
          <p14:tracePt t="81818" x="2778125" y="4017963"/>
          <p14:tracePt t="81836" x="2690813" y="4005263"/>
          <p14:tracePt t="81852" x="2667000" y="4005263"/>
          <p14:tracePt t="81870" x="2654300" y="3992563"/>
          <p14:tracePt t="81872" x="2641600" y="3979863"/>
          <p14:tracePt t="81885" x="2616200" y="3979863"/>
          <p14:tracePt t="81908" x="2590800" y="3967163"/>
          <p14:tracePt t="81932" x="2590800" y="3954463"/>
          <p14:tracePt t="81944" x="2578100" y="3954463"/>
          <p14:tracePt t="81956" x="2578100" y="3941763"/>
          <p14:tracePt t="81980" x="2565400" y="3941763"/>
          <p14:tracePt t="82041" x="2554288" y="3941763"/>
          <p14:tracePt t="82053" x="2554288" y="3929063"/>
          <p14:tracePt t="82237" x="2565400" y="3929063"/>
          <p14:tracePt t="82381" x="2578100" y="3929063"/>
          <p14:tracePt t="82419" x="2590800" y="3929063"/>
          <p14:tracePt t="82444" x="2603500" y="3916363"/>
          <p14:tracePt t="82455" x="2616200" y="3916363"/>
          <p14:tracePt t="82466" x="2641600" y="3905250"/>
          <p14:tracePt t="82478" x="2654300" y="3892550"/>
          <p14:tracePt t="82489" x="2678113" y="3879850"/>
          <p14:tracePt t="82506" x="2703513" y="3879850"/>
          <p14:tracePt t="82520" x="2728913" y="3867150"/>
          <p14:tracePt t="82538" x="2754313" y="3854450"/>
          <p14:tracePt t="82542" x="2778125" y="3854450"/>
          <p14:tracePt t="82553" x="2803525" y="3841750"/>
          <p14:tracePt t="82572" x="2841625" y="3829050"/>
          <p14:tracePt t="82587" x="2903538" y="3816350"/>
          <p14:tracePt t="82604" x="2928938" y="3816350"/>
          <p14:tracePt t="82620" x="2941638" y="3803650"/>
          <p14:tracePt t="82637" x="2992438" y="3792538"/>
          <p14:tracePt t="82660" x="3016250" y="3792538"/>
          <p14:tracePt t="82684" x="3028950" y="3779838"/>
          <p14:tracePt t="82877" x="3028950" y="3767138"/>
          <p14:tracePt t="82890" x="3041650" y="3767138"/>
          <p14:tracePt t="82927" x="3054350" y="3767138"/>
          <p14:tracePt t="82941" x="3067050" y="3754438"/>
          <p14:tracePt t="82964" x="3079750" y="3754438"/>
          <p14:tracePt t="82976" x="3092450" y="3754438"/>
          <p14:tracePt t="82987" x="3103563" y="3754438"/>
          <p14:tracePt t="83006" x="3116263" y="3754438"/>
          <p14:tracePt t="83022" x="3128963" y="3754438"/>
          <p14:tracePt t="83023" x="3154363" y="3754438"/>
          <p14:tracePt t="83040" x="3167063" y="3754438"/>
          <p14:tracePt t="83055" x="3205163" y="3754438"/>
          <p14:tracePt t="83073" x="3254375" y="3754438"/>
          <p14:tracePt t="83089" x="3279775" y="3754438"/>
          <p14:tracePt t="83105" x="3305175" y="3754438"/>
          <p14:tracePt t="83110" x="3328988" y="3754438"/>
          <p14:tracePt t="83121" x="3354388" y="3754438"/>
          <p14:tracePt t="83140" x="3379788" y="3754438"/>
          <p14:tracePt t="83155" x="3405188" y="3754438"/>
          <p14:tracePt t="83173" x="3441700" y="3754438"/>
          <p14:tracePt t="83189" x="3467100" y="3754438"/>
          <p14:tracePt t="83208" x="3505200" y="3754438"/>
          <p14:tracePt t="83221" x="3517900" y="3754438"/>
          <p14:tracePt t="83239" x="3530600" y="3767138"/>
          <p14:tracePt t="83255" x="3554413" y="3767138"/>
          <p14:tracePt t="83273" x="3567113" y="3767138"/>
          <p14:tracePt t="83289" x="3579813" y="3767138"/>
          <p14:tracePt t="83290" x="3592513" y="3767138"/>
          <p14:tracePt t="83306" x="3617913" y="3767138"/>
          <p14:tracePt t="83327" x="3630613" y="3767138"/>
          <p14:tracePt t="83341" x="3643313" y="3779838"/>
          <p14:tracePt t="83355" x="3654425" y="3779838"/>
          <p14:tracePt t="83388" x="3667125" y="3779838"/>
          <p14:tracePt t="83716" x="3679825" y="3779838"/>
          <p14:tracePt t="83741" x="3692525" y="3779838"/>
          <p14:tracePt t="83752" x="3705225" y="3779838"/>
          <p14:tracePt t="83764" x="3717925" y="3779838"/>
          <p14:tracePt t="83777" x="3730625" y="3779838"/>
          <p14:tracePt t="83789" x="3756025" y="3779838"/>
          <p14:tracePt t="83807" x="3779838" y="3779838"/>
          <p14:tracePt t="83824" x="3830638" y="3779838"/>
          <p14:tracePt t="83843" x="3856038" y="3779838"/>
          <p14:tracePt t="83857" x="3867150" y="3779838"/>
          <p14:tracePt t="83875" x="3917950" y="3779838"/>
          <p14:tracePt t="83890" x="3943350" y="3779838"/>
          <p14:tracePt t="83909" x="3968750" y="3779838"/>
          <p14:tracePt t="83910" x="3992563" y="3779838"/>
          <p14:tracePt t="83924" x="4017963" y="3779838"/>
          <p14:tracePt t="83942" x="4043363" y="3779838"/>
          <p14:tracePt t="83957" x="4105275" y="3779838"/>
          <p14:tracePt t="83975" x="4143375" y="3779838"/>
          <p14:tracePt t="83991" x="4192588" y="3792538"/>
          <p14:tracePt t="84008" x="4305300" y="3792538"/>
          <p14:tracePt t="84024" x="4343400" y="3792538"/>
          <p14:tracePt t="84042" x="4381500" y="3792538"/>
          <p14:tracePt t="84043" x="4418013" y="3792538"/>
          <p14:tracePt t="84057" x="4430713" y="3792538"/>
          <p14:tracePt t="84075" x="4443413" y="3792538"/>
          <p14:tracePt t="84091" x="4456113" y="3792538"/>
          <p14:tracePt t="84313" x="4468813" y="3792538"/>
          <p14:tracePt t="84324" x="4481513" y="3792538"/>
          <p14:tracePt t="84348" x="4494213" y="3792538"/>
          <p14:tracePt t="84359" x="4506913" y="3792538"/>
          <p14:tracePt t="84384" x="4530725" y="3792538"/>
          <p14:tracePt t="84407" x="4556125" y="3792538"/>
          <p14:tracePt t="84432" x="4568825" y="3792538"/>
          <p14:tracePt t="84456" x="4581525" y="3792538"/>
          <p14:tracePt t="84468" x="4594225" y="3792538"/>
          <p14:tracePt t="84480" x="4606925" y="3792538"/>
          <p14:tracePt t="84492" x="4619625" y="3779838"/>
          <p14:tracePt t="84517" x="4643438" y="3779838"/>
          <p14:tracePt t="84528" x="4656138" y="3779838"/>
          <p14:tracePt t="84543" x="4681538" y="3779838"/>
          <p14:tracePt t="84560" x="4706938" y="3779838"/>
          <p14:tracePt t="84576" x="4719638" y="3779838"/>
          <p14:tracePt t="84592" x="4781550" y="3779838"/>
          <p14:tracePt t="84610" x="4806950" y="3767138"/>
          <p14:tracePt t="84626" x="4856163" y="3767138"/>
          <p14:tracePt t="84643" x="4881563" y="3767138"/>
          <p14:tracePt t="84659" x="4906963" y="3767138"/>
          <p14:tracePt t="84677" x="4981575" y="3767138"/>
          <p14:tracePt t="84692" x="5019675" y="3767138"/>
          <p14:tracePt t="84710" x="5045075" y="3754438"/>
          <p14:tracePt t="84726" x="5106988" y="3754438"/>
          <p14:tracePt t="84744" x="5132388" y="3754438"/>
          <p14:tracePt t="84759" x="5170488" y="3754438"/>
          <p14:tracePt t="84760" x="5207000" y="3754438"/>
          <p14:tracePt t="84777" x="5245100" y="3754438"/>
          <p14:tracePt t="84792" x="5270500" y="3754438"/>
          <p14:tracePt t="84811" x="5332413" y="3741738"/>
          <p14:tracePt t="84826" x="5345113" y="3716338"/>
          <p14:tracePt t="84847" x="5357813" y="3692525"/>
          <p14:tracePt t="85075" x="5370513" y="3692525"/>
          <p14:tracePt t="85101" x="5383213" y="3692525"/>
          <p14:tracePt t="85112" x="5394325" y="3692525"/>
          <p14:tracePt t="85135" x="5419725" y="3692525"/>
          <p14:tracePt t="85147" x="5445125" y="3692525"/>
          <p14:tracePt t="85160" x="5457825" y="3692525"/>
          <p14:tracePt t="85171" x="5495925" y="3692525"/>
          <p14:tracePt t="85183" x="5532438" y="3692525"/>
          <p14:tracePt t="85194" x="5583238" y="3692525"/>
          <p14:tracePt t="85212" x="5632450" y="3692525"/>
          <p14:tracePt t="85227" x="5683250" y="3692525"/>
          <p14:tracePt t="85246" x="5821363" y="3692525"/>
          <p14:tracePt t="85261" x="5921375" y="3692525"/>
          <p14:tracePt t="85277" x="6008688" y="3692525"/>
          <p14:tracePt t="85294" x="6196013" y="3679825"/>
          <p14:tracePt t="85312" x="6283325" y="3667125"/>
          <p14:tracePt t="85328" x="6383338" y="3667125"/>
          <p14:tracePt t="85329" x="6459538" y="3667125"/>
          <p14:tracePt t="85346" x="6534150" y="3667125"/>
          <p14:tracePt t="85361" x="6596063" y="3667125"/>
          <p14:tracePt t="85379" x="6672263" y="3667125"/>
          <p14:tracePt t="85394" x="6684963" y="3667125"/>
          <p14:tracePt t="85412" x="6708775" y="3667125"/>
          <p14:tracePt t="85657" x="6721475" y="3667125"/>
          <p14:tracePt t="85668" x="6734175" y="3667125"/>
          <p14:tracePt t="85683" x="6759575" y="3654425"/>
          <p14:tracePt t="85694" x="6797675" y="3654425"/>
          <p14:tracePt t="85705" x="6834188" y="3654425"/>
          <p14:tracePt t="85718" x="6897688" y="3654425"/>
          <p14:tracePt t="85729" x="6972300" y="3654425"/>
          <p14:tracePt t="85746" x="7034213" y="3654425"/>
          <p14:tracePt t="85762" x="7123113" y="3654425"/>
          <p14:tracePt t="85779" x="7310438" y="3654425"/>
          <p14:tracePt t="85795" x="7385050" y="3654425"/>
          <p14:tracePt t="85813" x="7472363" y="3654425"/>
          <p14:tracePt t="85816" x="7561263" y="3654425"/>
          <p14:tracePt t="85829" x="7661275" y="3654425"/>
          <p14:tracePt t="85846" x="7773988" y="3654425"/>
          <p14:tracePt t="85862" x="7886700" y="3654425"/>
          <p14:tracePt t="85879" x="8135938" y="3654425"/>
          <p14:tracePt t="85896" x="8312150" y="3654425"/>
          <p14:tracePt t="85914" x="8524875" y="3654425"/>
          <p14:tracePt t="85929" x="8612188" y="3654425"/>
          <p14:tracePt t="85947" x="8686800" y="3654425"/>
          <p14:tracePt t="85948" x="8750300" y="3654425"/>
          <p14:tracePt t="85963" x="8774113" y="3654425"/>
          <p14:tracePt t="86155" x="8786813" y="3654425"/>
          <p14:tracePt t="86181" x="8799513" y="3654425"/>
          <p14:tracePt t="86191" x="8812213" y="3654425"/>
          <p14:tracePt t="86203" x="8837613" y="3654425"/>
          <p14:tracePt t="86216" x="8850313" y="3654425"/>
          <p14:tracePt t="86230" x="8874125" y="3654425"/>
          <p14:tracePt t="86248" x="8899525" y="3654425"/>
          <p14:tracePt t="86263" x="8950325" y="3654425"/>
          <p14:tracePt t="86282" x="8986838" y="3654425"/>
          <p14:tracePt t="86297" x="9024938" y="3654425"/>
          <p14:tracePt t="86315" x="9075738" y="3654425"/>
          <p14:tracePt t="86330" x="9099550" y="3654425"/>
          <p14:tracePt t="86348" x="9112250" y="3654425"/>
          <p14:tracePt t="86363" x="9124950" y="3654425"/>
          <p14:tracePt t="86385" x="9137650" y="3654425"/>
          <p14:tracePt t="86483" x="9150350" y="3654425"/>
          <p14:tracePt t="86519" x="9163050" y="3654425"/>
          <p14:tracePt t="86554" x="9175750" y="3654425"/>
          <p14:tracePt t="86567" x="9188450" y="3654425"/>
          <p14:tracePt t="86579" x="9199563" y="3654425"/>
          <p14:tracePt t="86591" x="9212263" y="3654425"/>
          <p14:tracePt t="86603" x="9224963" y="3654425"/>
          <p14:tracePt t="86616" x="9250363" y="3654425"/>
          <p14:tracePt t="86630" x="9275763" y="3654425"/>
          <p14:tracePt t="86648" x="9301163" y="3654425"/>
          <p14:tracePt t="86665" x="9350375" y="3654425"/>
          <p14:tracePt t="86682" x="9363075" y="3654425"/>
          <p14:tracePt t="86697" x="9388475" y="3654425"/>
          <p14:tracePt t="86715" x="9437688" y="3654425"/>
          <p14:tracePt t="86737" x="9450388" y="3654425"/>
          <p14:tracePt t="86750" x="9463088" y="3654425"/>
          <p14:tracePt t="86764" x="9475788" y="3654425"/>
          <p14:tracePt t="107219" x="9463088" y="3654425"/>
          <p14:tracePt t="107230" x="9437688" y="3654425"/>
          <p14:tracePt t="107243" x="9388475" y="3667125"/>
          <p14:tracePt t="107253" x="9288463" y="3716338"/>
          <p14:tracePt t="107271" x="9124950" y="3803650"/>
          <p14:tracePt t="107286" x="8874125" y="3905250"/>
          <p14:tracePt t="107305" x="8235950" y="4192588"/>
          <p14:tracePt t="107319" x="7923213" y="4305300"/>
          <p14:tracePt t="107340" x="7597775" y="4430713"/>
          <p14:tracePt t="107344" x="7297738" y="4518025"/>
          <p14:tracePt t="107353" x="7085013" y="4579938"/>
          <p14:tracePt t="107369" x="6934200" y="4643438"/>
          <p14:tracePt t="107385" x="6797675" y="4679950"/>
          <p14:tracePt t="107386" x="6684963" y="4705350"/>
          <p14:tracePt t="107402" x="6596063" y="4730750"/>
          <p14:tracePt t="107418" x="6546850" y="4743450"/>
          <p14:tracePt t="107437" x="6521450" y="4756150"/>
          <p14:tracePt t="107653" x="6496050" y="4756150"/>
          <p14:tracePt t="107665" x="6459538" y="4743450"/>
          <p14:tracePt t="107679" x="6370638" y="4718050"/>
          <p14:tracePt t="107691" x="6234113" y="4705350"/>
          <p14:tracePt t="107704" x="6034088" y="4667250"/>
          <p14:tracePt t="107719" x="5821363" y="4630738"/>
          <p14:tracePt t="107736" x="5545138" y="4579938"/>
          <p14:tracePt t="107739" x="5357813" y="4554538"/>
          <p14:tracePt t="107753" x="5194300" y="4518025"/>
          <p14:tracePt t="107772" x="5045075" y="4492625"/>
          <p14:tracePt t="107786" x="4806950" y="4454525"/>
          <p14:tracePt t="107803" x="4719638" y="4443413"/>
          <p14:tracePt t="107819" x="4668838" y="4418013"/>
          <p14:tracePt t="107838" x="4619625" y="4418013"/>
          <p14:tracePt t="107853" x="4606925" y="4418013"/>
          <p14:tracePt t="107871" x="4606925" y="4405313"/>
          <p14:tracePt t="108092" x="4594225" y="4405313"/>
          <p14:tracePt t="108106" x="4568825" y="4405313"/>
          <p14:tracePt t="108116" x="4530725" y="4405313"/>
          <p14:tracePt t="108127" x="4468813" y="4405313"/>
          <p14:tracePt t="108141" x="4406900" y="4405313"/>
          <p14:tracePt t="108153" x="4268788" y="4430713"/>
          <p14:tracePt t="108171" x="4105275" y="4443413"/>
          <p14:tracePt t="108188" x="3767138" y="4505325"/>
          <p14:tracePt t="108205" x="3592513" y="4530725"/>
          <p14:tracePt t="108220" x="3467100" y="4543425"/>
          <p14:tracePt t="108239" x="3279775" y="4554538"/>
          <p14:tracePt t="108254" x="3241675" y="4554538"/>
          <p14:tracePt t="108272" x="3216275" y="4554538"/>
          <p14:tracePt t="108275" x="3205163" y="4554538"/>
          <p14:tracePt t="108542" x="3192463" y="4554538"/>
          <p14:tracePt t="108554" x="3154363" y="4554538"/>
          <p14:tracePt t="108565" x="3103563" y="4554538"/>
          <p14:tracePt t="108578" x="3028950" y="4554538"/>
          <p14:tracePt t="108591" x="2928938" y="4554538"/>
          <p14:tracePt t="108607" x="2828925" y="4554538"/>
          <p14:tracePt t="108623" x="2728913" y="4554538"/>
          <p14:tracePt t="108625" x="2616200" y="4543425"/>
          <p14:tracePt t="108639" x="2516188" y="4543425"/>
          <p14:tracePt t="108655" x="2441575" y="4530725"/>
          <p14:tracePt t="108674" x="2365375" y="4518025"/>
          <p14:tracePt t="108677" x="2316163" y="4505325"/>
          <p14:tracePt t="108688" x="2290763" y="4505325"/>
          <p14:tracePt t="108706" x="2265363" y="4505325"/>
          <p14:tracePt t="108722" x="2228850" y="4479925"/>
          <p14:tracePt t="108990" x="2216150" y="4479925"/>
          <p14:tracePt t="109014" x="2203450" y="4479925"/>
          <p14:tracePt t="109025" x="2178050" y="4479925"/>
          <p14:tracePt t="109037" x="2139950" y="4479925"/>
          <p14:tracePt t="109050" x="2103438" y="4479925"/>
          <p14:tracePt t="109063" x="2052638" y="4479925"/>
          <p14:tracePt t="109075" x="2014538" y="4479925"/>
          <p14:tracePt t="109089" x="1978025" y="4479925"/>
          <p14:tracePt t="109107" x="1927225" y="4479925"/>
          <p14:tracePt t="109114" x="1890713" y="4479925"/>
          <p14:tracePt t="109122" x="1852613" y="4479925"/>
          <p14:tracePt t="109141" x="1827213" y="4479925"/>
          <p14:tracePt t="109156" x="1814513" y="4479925"/>
          <p14:tracePt t="109176" x="1790700" y="4479925"/>
          <p14:tracePt t="109196" x="1778000" y="4479925"/>
          <p14:tracePt t="109219" x="1765300" y="4479925"/>
          <p14:tracePt t="109973" x="1765300" y="4467225"/>
          <p14:tracePt t="110009" x="1765300" y="4454525"/>
          <p14:tracePt t="110047" x="1765300" y="4443413"/>
          <p14:tracePt t="110059" x="1765300" y="4430713"/>
          <p14:tracePt t="110083" x="1765300" y="4418013"/>
          <p14:tracePt t="110094" x="1765300" y="4405313"/>
          <p14:tracePt t="110105" x="1765300" y="4392613"/>
          <p14:tracePt t="110118" x="1752600" y="4392613"/>
          <p14:tracePt t="110129" x="1752600" y="4379913"/>
          <p14:tracePt t="110143" x="1752600" y="4367213"/>
          <p14:tracePt t="110159" x="1739900" y="4367213"/>
          <p14:tracePt t="110179" x="1739900" y="4354513"/>
          <p14:tracePt t="110202" x="1739900" y="4341813"/>
          <p14:tracePt t="110384" x="1739900" y="4354513"/>
          <p14:tracePt t="111357" x="1752600" y="4367213"/>
          <p14:tracePt t="111393" x="1765300" y="4367213"/>
          <p14:tracePt t="111429" x="1778000" y="4379913"/>
          <p14:tracePt t="111441" x="1790700" y="4379913"/>
          <p14:tracePt t="111453" x="1814513" y="4392613"/>
          <p14:tracePt t="111465" x="1827213" y="4392613"/>
          <p14:tracePt t="111481" x="1839913" y="4392613"/>
          <p14:tracePt t="111497" x="1865313" y="4392613"/>
          <p14:tracePt t="111514" x="1927225" y="4392613"/>
          <p14:tracePt t="111529" x="1952625" y="4392613"/>
          <p14:tracePt t="111547" x="1990725" y="4392613"/>
          <p14:tracePt t="111550" x="2039938" y="4392613"/>
          <p14:tracePt t="111563" x="2078038" y="4392613"/>
          <p14:tracePt t="111581" x="2116138" y="4392613"/>
          <p14:tracePt t="111597" x="2190750" y="4392613"/>
          <p14:tracePt t="111615" x="2228850" y="4392613"/>
          <p14:tracePt t="111631" x="2265363" y="4392613"/>
          <p14:tracePt t="111648" x="2328863" y="4392613"/>
          <p14:tracePt t="111663" x="2352675" y="4392613"/>
          <p14:tracePt t="111685" x="2390775" y="4392613"/>
          <p14:tracePt t="111976" x="2403475" y="4392613"/>
          <p14:tracePt t="112024" x="2416175" y="4392613"/>
          <p14:tracePt t="112145" x="2428875" y="4392613"/>
          <p14:tracePt t="112181" x="2441575" y="4392613"/>
          <p14:tracePt t="112231" x="2452688" y="4392613"/>
          <p14:tracePt t="112255" x="2465388" y="4392613"/>
          <p14:tracePt t="112280" x="2490788" y="4392613"/>
          <p14:tracePt t="112292" x="2503488" y="4392613"/>
          <p14:tracePt t="112302" x="2516188" y="4392613"/>
          <p14:tracePt t="112317" x="2541588" y="4392613"/>
          <p14:tracePt t="112333" x="2554288" y="4392613"/>
          <p14:tracePt t="112350" x="2628900" y="4392613"/>
          <p14:tracePt t="112364" x="2678113" y="4392613"/>
          <p14:tracePt t="112382" x="2728913" y="4392613"/>
          <p14:tracePt t="112398" x="2841625" y="4392613"/>
          <p14:tracePt t="112417" x="2928938" y="4392613"/>
          <p14:tracePt t="112431" x="3028950" y="4392613"/>
          <p14:tracePt t="112449" x="3216275" y="4392613"/>
          <p14:tracePt t="112464" x="3279775" y="4392613"/>
          <p14:tracePt t="112484" x="3354388" y="4392613"/>
          <p14:tracePt t="112486" x="3405188" y="4392613"/>
          <p14:tracePt t="112498" x="3429000" y="4392613"/>
          <p14:tracePt t="112515" x="3441700" y="4392613"/>
          <p14:tracePt t="112764" x="3454400" y="4392613"/>
          <p14:tracePt t="112824" x="3467100" y="4392613"/>
          <p14:tracePt t="112896" x="3479800" y="4392613"/>
          <p14:tracePt t="112933" x="3492500" y="4392613"/>
          <p14:tracePt t="112970" x="3505200" y="4392613"/>
          <p14:tracePt t="112994" x="3530600" y="4392613"/>
          <p14:tracePt t="113018" x="3541713" y="4392613"/>
          <p14:tracePt t="113030" x="3567113" y="4392613"/>
          <p14:tracePt t="113041" x="3579813" y="4392613"/>
          <p14:tracePt t="113054" x="3605213" y="4379913"/>
          <p14:tracePt t="113066" x="3630613" y="4379913"/>
          <p14:tracePt t="113085" x="3667125" y="4367213"/>
          <p14:tracePt t="113100" x="3705225" y="4367213"/>
          <p14:tracePt t="113102" x="3743325" y="4367213"/>
          <p14:tracePt t="113118" x="3805238" y="4341813"/>
          <p14:tracePt t="113133" x="3843338" y="4341813"/>
          <p14:tracePt t="113152" x="3956050" y="4318000"/>
          <p14:tracePt t="113166" x="4017963" y="4305300"/>
          <p14:tracePt t="113184" x="4068763" y="4292600"/>
          <p14:tracePt t="113200" x="4130675" y="4279900"/>
          <p14:tracePt t="113430" x="4143375" y="4279900"/>
          <p14:tracePt t="113442" x="4156075" y="4279900"/>
          <p14:tracePt t="113455" x="4181475" y="4279900"/>
          <p14:tracePt t="113466" x="4217988" y="4279900"/>
          <p14:tracePt t="113478" x="4256088" y="4279900"/>
          <p14:tracePt t="113493" x="4318000" y="4279900"/>
          <p14:tracePt t="113503" x="4418013" y="4279900"/>
          <p14:tracePt t="113520" x="4556125" y="4279900"/>
          <p14:tracePt t="113534" x="4681538" y="4279900"/>
          <p14:tracePt t="113554" x="5019675" y="4279900"/>
          <p14:tracePt t="113568" x="5181600" y="4279900"/>
          <p14:tracePt t="113586" x="5394325" y="4267200"/>
          <p14:tracePt t="113588" x="5595938" y="4267200"/>
          <p14:tracePt t="113601" x="5783263" y="4254500"/>
          <p14:tracePt t="113621" x="5932488" y="4254500"/>
          <p14:tracePt t="113635" x="6108700" y="4254500"/>
          <p14:tracePt t="113637" x="6270625" y="4254500"/>
          <p14:tracePt t="113652" x="6421438" y="4254500"/>
          <p14:tracePt t="113668" x="6496050" y="4254500"/>
          <p14:tracePt t="113688" x="6496050" y="4230688"/>
          <p14:tracePt t="113892" x="6508750" y="4230688"/>
          <p14:tracePt t="113904" x="6521450" y="4230688"/>
          <p14:tracePt t="113928" x="6534150" y="4230688"/>
          <p14:tracePt t="113952" x="6559550" y="4230688"/>
          <p14:tracePt t="113964" x="6572250" y="4230688"/>
          <p14:tracePt t="113976" x="6596063" y="4230688"/>
          <p14:tracePt t="113989" x="6634163" y="4230688"/>
          <p14:tracePt t="114002" x="6684963" y="4230688"/>
          <p14:tracePt t="114019" x="6734175" y="4230688"/>
          <p14:tracePt t="114036" x="6808788" y="4230688"/>
          <p14:tracePt t="114037" x="6897688" y="4241800"/>
          <p14:tracePt t="114054" x="6972300" y="4241800"/>
          <p14:tracePt t="114069" x="7085013" y="4254500"/>
          <p14:tracePt t="114087" x="7210425" y="4254500"/>
          <p14:tracePt t="114103" x="7285038" y="4254500"/>
          <p14:tracePt t="114120" x="7348538" y="4254500"/>
          <p14:tracePt t="114122" x="7423150" y="4254500"/>
          <p14:tracePt t="114135" x="7472363" y="4254500"/>
          <p14:tracePt t="114154" x="7510463" y="4254500"/>
          <p14:tracePt t="114170" x="7572375" y="4254500"/>
          <p14:tracePt t="114186" x="7585075" y="4254500"/>
          <p14:tracePt t="114203" x="7597775" y="4254500"/>
          <p14:tracePt t="114223" x="7610475" y="4254500"/>
          <p14:tracePt t="130234" x="7597775" y="4254500"/>
          <p14:tracePt t="130246" x="7548563" y="4279900"/>
          <p14:tracePt t="130258" x="7459663" y="4318000"/>
          <p14:tracePt t="130270" x="7323138" y="4392613"/>
          <p14:tracePt t="130283" x="7072313" y="4505325"/>
          <p14:tracePt t="130296" x="6708775" y="4679950"/>
          <p14:tracePt t="130311" x="6396038" y="4792663"/>
          <p14:tracePt t="130330" x="6045200" y="4918075"/>
          <p14:tracePt t="130332" x="5732463" y="5030788"/>
          <p14:tracePt t="130345" x="5507038" y="5130800"/>
          <p14:tracePt t="130363" x="5332413" y="5218113"/>
          <p14:tracePt t="130379" x="5019675" y="5343525"/>
          <p14:tracePt t="130396" x="4932363" y="5368925"/>
          <p14:tracePt t="130411" x="4881563" y="5394325"/>
          <p14:tracePt t="130430" x="4856163" y="5407025"/>
          <p14:tracePt t="130613" x="4843463" y="5407025"/>
          <p14:tracePt t="130623" x="4832350" y="5407025"/>
          <p14:tracePt t="130637" x="4806950" y="5407025"/>
          <p14:tracePt t="130646" x="4756150" y="5407025"/>
          <p14:tracePt t="130666" x="4656138" y="5407025"/>
          <p14:tracePt t="130679" x="4468813" y="5381625"/>
          <p14:tracePt t="130696" x="3817938" y="5318125"/>
          <p14:tracePt t="130712" x="3492500" y="5256213"/>
          <p14:tracePt t="130730" x="3267075" y="5218113"/>
          <p14:tracePt t="130732" x="3003550" y="5194300"/>
          <p14:tracePt t="130746" x="2816225" y="5156200"/>
          <p14:tracePt t="130764" x="2667000" y="5118100"/>
          <p14:tracePt t="130780" x="2403475" y="5056188"/>
          <p14:tracePt t="130798" x="2303463" y="5018088"/>
          <p14:tracePt t="130813" x="2216150" y="4992688"/>
          <p14:tracePt t="130831" x="2127250" y="4956175"/>
          <p14:tracePt t="130846" x="2116138" y="4943475"/>
          <p14:tracePt t="130866" x="2116138" y="4930775"/>
          <p14:tracePt t="130880" x="2127250" y="4930775"/>
          <p14:tracePt t="131109" x="2116138" y="4930775"/>
          <p14:tracePt t="131121" x="2090738" y="4930775"/>
          <p14:tracePt t="131133" x="2027238" y="4943475"/>
          <p14:tracePt t="131144" x="1978025" y="4968875"/>
          <p14:tracePt t="131156" x="1914525" y="4992688"/>
          <p14:tracePt t="131169" x="1852613" y="5018088"/>
          <p14:tracePt t="131182" x="1752600" y="5056188"/>
          <p14:tracePt t="131198" x="1689100" y="5068888"/>
          <p14:tracePt t="131214" x="1614488" y="5092700"/>
          <p14:tracePt t="131233" x="1514475" y="5130800"/>
          <p14:tracePt t="131247" x="1476375" y="5143500"/>
          <p14:tracePt t="131264" x="1427163" y="5156200"/>
          <p14:tracePt t="131281" x="1401763" y="5156200"/>
          <p14:tracePt t="131298" x="1389063" y="5156200"/>
          <p14:tracePt t="131315" x="1363663" y="5168900"/>
          <p14:tracePt t="131766" x="1376363" y="5168900"/>
          <p14:tracePt t="131946" x="1389063" y="5168900"/>
          <p14:tracePt t="131971" x="1401763" y="5168900"/>
          <p14:tracePt t="132019" x="1414463" y="5168900"/>
          <p14:tracePt t="132044" x="1427163" y="5168900"/>
          <p14:tracePt t="132067" x="1452563" y="5168900"/>
          <p14:tracePt t="132078" x="1476375" y="5168900"/>
          <p14:tracePt t="132090" x="1514475" y="5168900"/>
          <p14:tracePt t="132103" x="1577975" y="5156200"/>
          <p14:tracePt t="132116" x="1639888" y="5156200"/>
          <p14:tracePt t="132134" x="1727200" y="5143500"/>
          <p14:tracePt t="132149" x="1865313" y="5143500"/>
          <p14:tracePt t="132168" x="2052638" y="5118100"/>
          <p14:tracePt t="132183" x="2139950" y="5118100"/>
          <p14:tracePt t="132201" x="2290763" y="5105400"/>
          <p14:tracePt t="132217" x="2328863" y="5092700"/>
          <p14:tracePt t="132234" x="2352675" y="5081588"/>
          <p14:tracePt t="132237" x="2352675" y="5056188"/>
          <p14:tracePt t="132250" x="2352675" y="5043488"/>
          <p14:tracePt t="132467" x="2365375" y="5043488"/>
          <p14:tracePt t="132490" x="2378075" y="5043488"/>
          <p14:tracePt t="132503" x="2403475" y="5043488"/>
          <p14:tracePt t="132516" x="2416175" y="5043488"/>
          <p14:tracePt t="132527" x="2441575" y="5043488"/>
          <p14:tracePt t="132542" x="2465388" y="5043488"/>
          <p14:tracePt t="132551" x="2478088" y="5056188"/>
          <p14:tracePt t="132570" x="2503488" y="5068888"/>
          <p14:tracePt t="132584" x="2516188" y="5068888"/>
          <p14:tracePt t="132601" x="2528888" y="5068888"/>
          <p14:tracePt t="132602" x="2554288" y="5081588"/>
          <p14:tracePt t="132617" x="2554288" y="5092700"/>
          <p14:tracePt t="132635" x="2565400" y="5092700"/>
          <p14:tracePt t="132651" x="2603500" y="5105400"/>
          <p14:tracePt t="132668" x="2616200" y="5118100"/>
          <p14:tracePt t="132685" x="2641600" y="5118100"/>
          <p14:tracePt t="132701" x="2654300" y="5118100"/>
          <p14:tracePt t="132718" x="2667000" y="5130800"/>
          <p14:tracePt t="132735" x="2678113" y="5130800"/>
          <p14:tracePt t="132751" x="2690813" y="5130800"/>
          <p14:tracePt t="132768" x="2703513" y="5143500"/>
          <p14:tracePt t="132784" x="2728913" y="5143500"/>
          <p14:tracePt t="132807" x="2741613" y="5143500"/>
          <p14:tracePt t="132819" x="2754313" y="5143500"/>
          <p14:tracePt t="132836" x="2767013" y="5143500"/>
          <p14:tracePt t="132867" x="2778125" y="5143500"/>
          <p14:tracePt t="133183" x="2790825" y="5143500"/>
          <p14:tracePt t="133195" x="2803525" y="5143500"/>
          <p14:tracePt t="133208" x="2816225" y="5143500"/>
          <p14:tracePt t="133219" x="2828925" y="5143500"/>
          <p14:tracePt t="133236" x="2841625" y="5143500"/>
          <p14:tracePt t="133252" x="2854325" y="5143500"/>
          <p14:tracePt t="133270" x="2890838" y="5143500"/>
          <p14:tracePt t="133286" x="2916238" y="5143500"/>
          <p14:tracePt t="133304" x="2979738" y="5143500"/>
          <p14:tracePt t="133319" x="3003550" y="5143500"/>
          <p14:tracePt t="133337" x="3041650" y="5143500"/>
          <p14:tracePt t="133353" x="3103563" y="5143500"/>
          <p14:tracePt t="133371" x="3128963" y="5143500"/>
          <p14:tracePt t="133386" x="3154363" y="5143500"/>
          <p14:tracePt t="133404" x="3205163" y="5156200"/>
          <p14:tracePt t="133419" x="3228975" y="5156200"/>
          <p14:tracePt t="133437" x="3292475" y="5156200"/>
          <p14:tracePt t="133453" x="3328988" y="5156200"/>
          <p14:tracePt t="133470" x="3354388" y="5156200"/>
          <p14:tracePt t="133486" x="3429000" y="5156200"/>
          <p14:tracePt t="133504" x="3467100" y="5156200"/>
          <p14:tracePt t="133520" x="3492500" y="5156200"/>
          <p14:tracePt t="133538" x="3554413" y="5156200"/>
          <p14:tracePt t="133553" x="3579813" y="5156200"/>
          <p14:tracePt t="133573" x="3630613" y="5156200"/>
          <p14:tracePt t="133586" x="3654425" y="5156200"/>
          <p14:tracePt t="133608" x="3667125" y="5156200"/>
          <p14:tracePt t="133826" x="3667125" y="5143500"/>
          <p14:tracePt t="133862" x="3679825" y="5143500"/>
          <p14:tracePt t="133874" x="3692525" y="5143500"/>
          <p14:tracePt t="133886" x="3705225" y="5143500"/>
          <p14:tracePt t="133898" x="3717925" y="5143500"/>
          <p14:tracePt t="133911" x="3730625" y="5143500"/>
          <p14:tracePt t="133922" x="3756025" y="5143500"/>
          <p14:tracePt t="133939" x="3779838" y="5143500"/>
          <p14:tracePt t="133954" x="3792538" y="5143500"/>
          <p14:tracePt t="133973" x="3830638" y="5143500"/>
          <p14:tracePt t="133988" x="3867150" y="5143500"/>
          <p14:tracePt t="134005" x="3892550" y="5143500"/>
          <p14:tracePt t="134021" x="3968750" y="5143500"/>
          <p14:tracePt t="134038" x="4005263" y="5156200"/>
          <p14:tracePt t="134055" x="4068763" y="5156200"/>
          <p14:tracePt t="134072" x="4117975" y="5156200"/>
          <p14:tracePt t="134088" x="4156075" y="5156200"/>
          <p14:tracePt t="134106" x="4256088" y="5156200"/>
          <p14:tracePt t="134122" x="4294188" y="5156200"/>
          <p14:tracePt t="134139" x="4343400" y="5156200"/>
          <p14:tracePt t="134141" x="4381500" y="5156200"/>
          <p14:tracePt t="134155" x="4418013" y="5156200"/>
          <p14:tracePt t="134174" x="4468813" y="5156200"/>
          <p14:tracePt t="134188" x="4494213" y="5156200"/>
          <p14:tracePt t="134206" x="4543425" y="5156200"/>
          <p14:tracePt t="134469" x="4556125" y="5156200"/>
          <p14:tracePt t="134481" x="4568825" y="5156200"/>
          <p14:tracePt t="134493" x="4581525" y="5156200"/>
          <p14:tracePt t="134505" x="4594225" y="5156200"/>
          <p14:tracePt t="134517" x="4606925" y="5156200"/>
          <p14:tracePt t="134529" x="4630738" y="5156200"/>
          <p14:tracePt t="134542" x="4643438" y="5156200"/>
          <p14:tracePt t="134555" x="4681538" y="5156200"/>
          <p14:tracePt t="134573" x="4694238" y="5156200"/>
          <p14:tracePt t="134590" x="4719638" y="5156200"/>
          <p14:tracePt t="134606" x="4743450" y="5156200"/>
          <p14:tracePt t="134623" x="4756150" y="5156200"/>
          <p14:tracePt t="134641" x="4781550" y="5156200"/>
          <p14:tracePt t="134656" x="4794250" y="5156200"/>
          <p14:tracePt t="134674" x="4832350" y="5156200"/>
          <p14:tracePt t="134690" x="4843463" y="5156200"/>
          <p14:tracePt t="134712" x="4868863" y="5156200"/>
          <p14:tracePt t="134723" x="4881563" y="5156200"/>
          <p14:tracePt t="134740" x="4894263" y="5156200"/>
          <p14:tracePt t="134756" x="4919663" y="5156200"/>
          <p14:tracePt t="134774" x="4956175" y="5156200"/>
          <p14:tracePt t="134790" x="4968875" y="5156200"/>
          <p14:tracePt t="134808" x="5032375" y="5156200"/>
          <p14:tracePt t="134823" x="5057775" y="5156200"/>
          <p14:tracePt t="134840" x="5081588" y="5156200"/>
          <p14:tracePt t="134857" x="5132388" y="5156200"/>
          <p14:tracePt t="134874" x="5170488" y="5156200"/>
          <p14:tracePt t="134891" x="5194300" y="5156200"/>
          <p14:tracePt t="134892" x="5232400" y="5156200"/>
          <p14:tracePt t="134908" x="5270500" y="5156200"/>
          <p14:tracePt t="134923" x="5319713" y="5156200"/>
          <p14:tracePt t="134942" x="5432425" y="5156200"/>
          <p14:tracePt t="134957" x="5483225" y="5156200"/>
          <p14:tracePt t="134974" x="5519738" y="5156200"/>
          <p14:tracePt t="134991" x="5595938" y="5156200"/>
          <p14:tracePt t="135009" x="5607050" y="5156200"/>
          <p14:tracePt t="135026" x="5607050" y="5143500"/>
          <p14:tracePt t="135042" x="5607050" y="5118100"/>
          <p14:tracePt t="135282" x="5645150" y="5118100"/>
          <p14:tracePt t="135294" x="5657850" y="5118100"/>
          <p14:tracePt t="135308" x="5683250" y="5118100"/>
          <p14:tracePt t="135320" x="5708650" y="5118100"/>
          <p14:tracePt t="135331" x="5732463" y="5118100"/>
          <p14:tracePt t="135343" x="5757863" y="5118100"/>
          <p14:tracePt t="135358" x="5808663" y="5118100"/>
          <p14:tracePt t="135376" x="5870575" y="5130800"/>
          <p14:tracePt t="135379" x="5932488" y="5130800"/>
          <p14:tracePt t="135392" x="5995988" y="5143500"/>
          <p14:tracePt t="135410" x="6045200" y="5143500"/>
          <p14:tracePt t="135425" x="6108700" y="5156200"/>
          <p14:tracePt t="135444" x="6270625" y="5168900"/>
          <p14:tracePt t="135459" x="6359525" y="5181600"/>
          <p14:tracePt t="135477" x="6483350" y="5181600"/>
          <p14:tracePt t="135492" x="6572250" y="5194300"/>
          <p14:tracePt t="135510" x="6659563" y="5194300"/>
          <p14:tracePt t="135513" x="6759575" y="5194300"/>
          <p14:tracePt t="135526" x="6834188" y="5205413"/>
          <p14:tracePt t="135543" x="6897688" y="5205413"/>
          <p14:tracePt t="135559" x="6959600" y="5205413"/>
          <p14:tracePt t="135560" x="7021513" y="5205413"/>
          <p14:tracePt t="135576" x="7059613" y="5205413"/>
          <p14:tracePt t="135592" x="7072313" y="5205413"/>
          <p14:tracePt t="135828" x="7085013" y="5205413"/>
          <p14:tracePt t="135840" x="7110413" y="5205413"/>
          <p14:tracePt t="135853" x="7134225" y="5205413"/>
          <p14:tracePt t="135865" x="7185025" y="5205413"/>
          <p14:tracePt t="135879" x="7259638" y="5205413"/>
          <p14:tracePt t="135893" x="7348538" y="5205413"/>
          <p14:tracePt t="135912" x="7448550" y="5205413"/>
          <p14:tracePt t="135914" x="7572375" y="5194300"/>
          <p14:tracePt t="135926" x="7710488" y="5194300"/>
          <p14:tracePt t="135944" x="7848600" y="5181600"/>
          <p14:tracePt t="135960" x="8123238" y="5181600"/>
          <p14:tracePt t="135979" x="8248650" y="5181600"/>
          <p14:tracePt t="135993" x="8324850" y="5181600"/>
          <p14:tracePt t="136012" x="8486775" y="5181600"/>
          <p14:tracePt t="136027" x="8548688" y="5181600"/>
          <p14:tracePt t="136044" x="8599488" y="5181600"/>
          <p14:tracePt t="136047" x="8637588" y="5181600"/>
          <p14:tracePt t="136060" x="8661400" y="5181600"/>
          <p14:tracePt t="136078" x="8699500" y="5181600"/>
          <p14:tracePt t="136094" x="8724900" y="5181600"/>
          <p14:tracePt t="136113" x="8737600" y="5181600"/>
          <p14:tracePt t="136127" x="8750300" y="5181600"/>
          <p14:tracePt t="136145" x="8774113" y="5181600"/>
          <p14:tracePt t="136168" x="8786813" y="5181600"/>
          <p14:tracePt t="136180" x="8799513" y="5181600"/>
          <p14:tracePt t="136194" x="8812213" y="5181600"/>
          <p14:tracePt t="136214" x="8850313" y="5181600"/>
          <p14:tracePt t="136215" x="8863013" y="5181600"/>
          <p14:tracePt t="136228" x="8899525" y="5168900"/>
          <p14:tracePt t="136244" x="8924925" y="5168900"/>
          <p14:tracePt t="136261" x="8950325" y="5156200"/>
          <p14:tracePt t="136279" x="8999538" y="5143500"/>
          <p14:tracePt t="136294" x="9024938" y="5143500"/>
          <p14:tracePt t="136312" x="9050338" y="5130800"/>
          <p14:tracePt t="136315" x="9075738" y="5130800"/>
          <p14:tracePt t="136328" x="9099550" y="5118100"/>
          <p14:tracePt t="136345" x="9112250" y="5118100"/>
          <p14:tracePt t="136361" x="9137650" y="5118100"/>
          <p14:tracePt t="136379" x="9175750" y="5118100"/>
          <p14:tracePt t="136394" x="9199563" y="5118100"/>
          <p14:tracePt t="136412" x="9237663" y="5118100"/>
          <p14:tracePt t="136428" x="9263063" y="5118100"/>
          <p14:tracePt t="136447" x="9288463" y="5105400"/>
          <p14:tracePt t="136449" x="9301163" y="5105400"/>
          <p14:tracePt t="136461" x="9312275" y="5092700"/>
          <p14:tracePt t="136478" x="9337675" y="5092700"/>
          <p14:tracePt t="136495" x="9363075" y="5092700"/>
          <p14:tracePt t="136512" x="9388475" y="5092700"/>
          <p14:tracePt t="156298" x="9375775" y="5092700"/>
          <p14:tracePt t="156322" x="9363075" y="5092700"/>
          <p14:tracePt t="156332" x="9337675" y="5092700"/>
          <p14:tracePt t="156346" x="9288463" y="5092700"/>
          <p14:tracePt t="156357" x="9212263" y="5092700"/>
          <p14:tracePt t="156368" x="9088438" y="5130800"/>
          <p14:tracePt t="156382" x="8924925" y="5156200"/>
          <p14:tracePt t="156396" x="8674100" y="5218113"/>
          <p14:tracePt t="156413" x="8374063" y="5294313"/>
          <p14:tracePt t="156429" x="7797800" y="5568950"/>
          <p14:tracePt t="156448" x="7535863" y="5668963"/>
          <p14:tracePt t="156463" x="7348538" y="5768975"/>
          <p14:tracePt t="156480" x="7059613" y="5932488"/>
          <p14:tracePt t="156497" x="6972300" y="5981700"/>
          <p14:tracePt t="156515" x="6846888" y="6069013"/>
          <p14:tracePt t="156530" x="6821488" y="6094413"/>
          <p14:tracePt t="156769" x="6784975" y="6094413"/>
          <p14:tracePt t="156785" x="6721475" y="6094413"/>
          <p14:tracePt t="156794" x="6608763" y="6094413"/>
          <p14:tracePt t="156806" x="6421438" y="6094413"/>
          <p14:tracePt t="156818" x="6121400" y="6094413"/>
          <p14:tracePt t="156830" x="5732463" y="6081713"/>
          <p14:tracePt t="156849" x="5357813" y="6045200"/>
          <p14:tracePt t="156864" x="5106988" y="6032500"/>
          <p14:tracePt t="156865" x="4906963" y="5994400"/>
          <p14:tracePt t="156881" x="4781550" y="5981700"/>
          <p14:tracePt t="156897" x="4643438" y="5956300"/>
          <p14:tracePt t="156916" x="4456113" y="5932488"/>
          <p14:tracePt t="156931" x="4394200" y="5919788"/>
          <p14:tracePt t="156948" x="4343400" y="5907088"/>
          <p14:tracePt t="156964" x="4294188" y="5907088"/>
          <p14:tracePt t="156981" x="4268788" y="5907088"/>
          <p14:tracePt t="156998" x="4268788" y="5881688"/>
          <p14:tracePt t="157229" x="4256088" y="5881688"/>
          <p14:tracePt t="157255" x="4243388" y="5881688"/>
          <p14:tracePt t="157266" x="4230688" y="5881688"/>
          <p14:tracePt t="157279" x="4205288" y="5894388"/>
          <p14:tracePt t="157291" x="4168775" y="5907088"/>
          <p14:tracePt t="157303" x="4143375" y="5919788"/>
          <p14:tracePt t="157316" x="4105275" y="5932488"/>
          <p14:tracePt t="157332" x="4081463" y="5945188"/>
          <p14:tracePt t="157352" x="4030663" y="5956300"/>
          <p14:tracePt t="157365" x="4005263" y="5969000"/>
          <p14:tracePt t="157384" x="3992563" y="5969000"/>
          <p14:tracePt t="157400" x="3943350" y="5994400"/>
          <p14:tracePt t="157416" x="3930650" y="5994400"/>
          <p14:tracePt t="157432" x="3917950" y="6007100"/>
          <p14:tracePt t="157450" x="3892550" y="6007100"/>
          <p14:tracePt t="157465" x="3879850" y="6007100"/>
          <p14:tracePt t="157933" x="3892550" y="6007100"/>
          <p14:tracePt t="158140" x="3905250" y="6007100"/>
          <p14:tracePt t="158164" x="3917950" y="6007100"/>
          <p14:tracePt t="158188" x="3930650" y="6007100"/>
          <p14:tracePt t="158201" x="3943350" y="6007100"/>
          <p14:tracePt t="158212" x="3956050" y="6007100"/>
          <p14:tracePt t="158225" x="3968750" y="6007100"/>
          <p14:tracePt t="158236" x="4005263" y="6007100"/>
          <p14:tracePt t="158252" x="4043363" y="6007100"/>
          <p14:tracePt t="158267" x="4068763" y="6007100"/>
          <p14:tracePt t="158286" x="4130675" y="5994400"/>
          <p14:tracePt t="158301" x="4168775" y="5981700"/>
          <p14:tracePt t="158320" x="4217988" y="5981700"/>
          <p14:tracePt t="158322" x="4281488" y="5969000"/>
          <p14:tracePt t="158334" x="4330700" y="5969000"/>
          <p14:tracePt t="158353" x="4381500" y="5969000"/>
          <p14:tracePt t="158368" x="4430713" y="5956300"/>
          <p14:tracePt t="158386" x="4556125" y="5932488"/>
          <p14:tracePt t="158401" x="4630738" y="5932488"/>
          <p14:tracePt t="158419" x="4768850" y="5907088"/>
          <p14:tracePt t="158435" x="4819650" y="5907088"/>
          <p14:tracePt t="158452" x="4894263" y="5894388"/>
          <p14:tracePt t="158468" x="5057775" y="5868988"/>
          <p14:tracePt t="158486" x="5170488" y="5856288"/>
          <p14:tracePt t="158502" x="5232400" y="5843588"/>
          <p14:tracePt t="158503" x="5319713" y="5832475"/>
          <p14:tracePt t="158519" x="5407025" y="5807075"/>
          <p14:tracePt t="158535" x="5495925" y="5781675"/>
          <p14:tracePt t="158552" x="5645150" y="5732463"/>
          <p14:tracePt t="158568" x="5670550" y="5707063"/>
          <p14:tracePt t="158845" x="5683250" y="5707063"/>
          <p14:tracePt t="158857" x="5695950" y="5707063"/>
          <p14:tracePt t="158870" x="5708650" y="5707063"/>
          <p14:tracePt t="158879" x="5719763" y="5707063"/>
          <p14:tracePt t="158893" x="5745163" y="5707063"/>
          <p14:tracePt t="158904" x="5757863" y="5707063"/>
          <p14:tracePt t="158928" x="5783263" y="5707063"/>
          <p14:tracePt t="158940" x="5808663" y="5707063"/>
          <p14:tracePt t="158953" x="5821363" y="5707063"/>
          <p14:tracePt t="158969" x="5832475" y="5707063"/>
          <p14:tracePt t="158987" x="5857875" y="5707063"/>
          <p14:tracePt t="159003" x="5883275" y="5707063"/>
          <p14:tracePt t="159020" x="5895975" y="5719763"/>
          <p14:tracePt t="159037" x="5945188" y="5732463"/>
          <p14:tracePt t="159054" x="5957888" y="5732463"/>
          <p14:tracePt t="159071" x="5983288" y="5732463"/>
          <p14:tracePt t="159087" x="6057900" y="5743575"/>
          <p14:tracePt t="159103" x="6096000" y="5743575"/>
          <p14:tracePt t="159124" x="6183313" y="5781675"/>
          <p14:tracePt t="159137" x="6221413" y="5781675"/>
          <p14:tracePt t="159154" x="6246813" y="5781675"/>
          <p14:tracePt t="159172" x="6296025" y="5794375"/>
          <p14:tracePt t="159189" x="6308725" y="5794375"/>
          <p14:tracePt t="159463" x="6346825" y="5794375"/>
          <p14:tracePt t="159475" x="6370638" y="5794375"/>
          <p14:tracePt t="159488" x="6396038" y="5794375"/>
          <p14:tracePt t="159500" x="6434138" y="5807075"/>
          <p14:tracePt t="159512" x="6496050" y="5819775"/>
          <p14:tracePt t="159525" x="6534150" y="5832475"/>
          <p14:tracePt t="159538" x="6572250" y="5832475"/>
          <p14:tracePt t="159556" x="6608763" y="5832475"/>
          <p14:tracePt t="159572" x="6696075" y="5843588"/>
          <p14:tracePt t="159590" x="6746875" y="5856288"/>
          <p14:tracePt t="159605" x="6797675" y="5868988"/>
          <p14:tracePt t="159623" x="6910388" y="5868988"/>
          <p14:tracePt t="159638" x="6959600" y="5868988"/>
          <p14:tracePt t="159656" x="7021513" y="5881688"/>
          <p14:tracePt t="159671" x="7146925" y="5894388"/>
          <p14:tracePt t="159689" x="7223125" y="5907088"/>
          <p14:tracePt t="159706" x="7310438" y="5919788"/>
          <p14:tracePt t="159723" x="7348538" y="5919788"/>
          <p14:tracePt t="159739" x="7385050" y="5919788"/>
          <p14:tracePt t="159757" x="7397750" y="5919788"/>
          <p14:tracePt t="159986" x="7410450" y="5919788"/>
          <p14:tracePt t="159997" x="7435850" y="5919788"/>
          <p14:tracePt t="160008" x="7459663" y="5919788"/>
          <p14:tracePt t="160023" x="7497763" y="5919788"/>
          <p14:tracePt t="160039" x="7535863" y="5919788"/>
          <p14:tracePt t="160057" x="7635875" y="5919788"/>
          <p14:tracePt t="160072" x="7685088" y="5919788"/>
          <p14:tracePt t="160091" x="7723188" y="5919788"/>
          <p14:tracePt t="160092" x="7761288" y="5919788"/>
          <p14:tracePt t="160105" x="7797800" y="5907088"/>
          <p14:tracePt t="160123" x="7823200" y="5907088"/>
          <p14:tracePt t="160139" x="7861300" y="5894388"/>
          <p14:tracePt t="160157" x="7910513" y="5894388"/>
          <p14:tracePt t="160172" x="7935913" y="5894388"/>
          <p14:tracePt t="160191" x="7974013" y="5868988"/>
          <p14:tracePt t="160206" x="7999413" y="5868988"/>
          <p14:tracePt t="160224" x="8010525" y="5856288"/>
          <p14:tracePt t="160239" x="8048625" y="5843588"/>
          <p14:tracePt t="160257" x="8086725" y="5843588"/>
          <p14:tracePt t="160273" x="8110538" y="5843588"/>
          <p14:tracePt t="160289" x="8161338" y="5832475"/>
          <p14:tracePt t="160306" x="8186738" y="5832475"/>
          <p14:tracePt t="160326" x="8235950" y="5819775"/>
          <p14:tracePt t="160340" x="8261350" y="5819775"/>
          <p14:tracePt t="160357" x="8274050" y="5807075"/>
          <p14:tracePt t="160373" x="8324850" y="5807075"/>
          <p14:tracePt t="160391" x="8348663" y="5807075"/>
          <p14:tracePt t="160406" x="8374063" y="5807075"/>
          <p14:tracePt t="160424" x="8448675" y="5794375"/>
          <p14:tracePt t="160440" x="8474075" y="5781675"/>
          <p14:tracePt t="160458" x="8524875" y="5768975"/>
          <p14:tracePt t="160473" x="8548688" y="5768975"/>
          <p14:tracePt t="160494" x="8574088" y="5768975"/>
          <p14:tracePt t="160506" x="8574088" y="5756275"/>
          <p14:tracePt t="160524" x="8586788" y="5756275"/>
          <p14:tracePt t="160540" x="8599488" y="5756275"/>
          <p14:tracePt t="160541" x="8612188" y="5743575"/>
          <p14:tracePt t="160559" x="8624888" y="5743575"/>
          <p14:tracePt t="160574" x="8637588" y="5732463"/>
          <p14:tracePt t="160593" x="8650288" y="5719763"/>
          <p14:tracePt t="184578" x="8650288" y="5707063"/>
          <p14:tracePt t="184591" x="8624888" y="5681663"/>
          <p14:tracePt t="184602" x="8624888" y="5656263"/>
          <p14:tracePt t="184614" x="8586788" y="5630863"/>
          <p14:tracePt t="184626" x="8574088" y="5594350"/>
          <p14:tracePt t="184637" x="8548688" y="5594350"/>
          <p14:tracePt t="184656" x="8537575" y="5568950"/>
          <p14:tracePt t="184670" x="8524875" y="5568950"/>
          <p14:tracePt t="184796" x="8537575" y="5568950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309620" y="555752"/>
            <a:ext cx="5699760" cy="106680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sz="3200" b="1">
                <a:solidFill>
                  <a:srgbClr val="ED7D31"/>
                </a:solidFill>
                <a:latin typeface="Alexandria"/>
                <a:ea typeface="Alexandria"/>
                <a:cs typeface="Alexandria"/>
              </a:rPr>
              <a:t>Workflow Optimization: Support the Team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80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lang="en-US" sz="4400" b="1" dirty="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04</a:t>
            </a:r>
            <a:endParaRPr sz="4400" b="1" dirty="0">
              <a:solidFill>
                <a:srgbClr val="FFFFFF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762000" y="1878367"/>
            <a:ext cx="10297160" cy="3919285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Let patients enter suitable information before the visit.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Let trained staff prepare and reconcile the chart.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Give each task to the correct team member.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Route routine messages and refills correctly.</a:t>
            </a:r>
          </a:p>
          <a:p>
            <a:pPr marL="800100" lvl="1" indent="-342900" algn="just">
              <a:lnSpc>
                <a:spcPct val="200000"/>
              </a:lnSpc>
              <a:spcAft>
                <a:spcPts val="5"/>
              </a:spcAft>
              <a:buFont typeface="Wingdings" panose="05000000000000000000" pitchFamily="2" charset="2"/>
              <a:buChar char="§"/>
            </a:pPr>
            <a:r>
              <a:rPr sz="2400" dirty="0">
                <a:latin typeface="Alexandria"/>
              </a:rPr>
              <a:t>Protect clinician time for clinical judgment.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822"/>
    </mc:Choice>
    <mc:Fallback xmlns="">
      <p:transition spd="slow" advTm="125822"/>
    </mc:Fallback>
  </mc:AlternateContent>
  <p:extLst>
    <p:ext uri="{3A86A75C-4F4B-4683-9AE1-C65F6400EC91}">
      <p14:laserTraceLst xmlns:p14="http://schemas.microsoft.com/office/powerpoint/2010/main">
        <p14:tracePtLst>
          <p14:tracePt t="146" x="3216275" y="6345238"/>
          <p14:tracePt t="156" x="3228975" y="6345238"/>
          <p14:tracePt t="179" x="3241675" y="6332538"/>
          <p14:tracePt t="187" x="3254375" y="6332538"/>
          <p14:tracePt t="225" x="3267075" y="6332538"/>
          <p14:tracePt t="260" x="3279775" y="6319838"/>
          <p14:tracePt t="297" x="3305175" y="6319838"/>
          <p14:tracePt t="320" x="3328988" y="6307138"/>
          <p14:tracePt t="333" x="3354388" y="6294438"/>
          <p14:tracePt t="349" x="3379788" y="6294438"/>
          <p14:tracePt t="357" x="3405188" y="6294438"/>
          <p14:tracePt t="369" x="3429000" y="6281738"/>
          <p14:tracePt t="382" x="3454400" y="6269038"/>
          <p14:tracePt t="394" x="3492500" y="6257925"/>
          <p14:tracePt t="409" x="3530600" y="6257925"/>
          <p14:tracePt t="425" x="3567113" y="6245225"/>
          <p14:tracePt t="443" x="3667125" y="6232525"/>
          <p14:tracePt t="458" x="3717925" y="6232525"/>
          <p14:tracePt t="476" x="3767138" y="6219825"/>
          <p14:tracePt t="492" x="3830638" y="6219825"/>
          <p14:tracePt t="510" x="3867150" y="6219825"/>
          <p14:tracePt t="526" x="3905250" y="6219825"/>
          <p14:tracePt t="543" x="3968750" y="6219825"/>
          <p14:tracePt t="559" x="3979863" y="6219825"/>
          <p14:tracePt t="579" x="3992563" y="6219825"/>
          <p14:tracePt t="794" x="4005263" y="6219825"/>
          <p14:tracePt t="819" x="4017963" y="6219825"/>
          <p14:tracePt t="831" x="4030663" y="6219825"/>
          <p14:tracePt t="843" x="4056063" y="6219825"/>
          <p14:tracePt t="855" x="4081463" y="6219825"/>
          <p14:tracePt t="867" x="4117975" y="6219825"/>
          <p14:tracePt t="880" x="4156075" y="6219825"/>
          <p14:tracePt t="893" x="4205288" y="6207125"/>
          <p14:tracePt t="912" x="4268788" y="6207125"/>
          <p14:tracePt t="919" x="4343400" y="6207125"/>
          <p14:tracePt t="928" x="4406900" y="6194425"/>
          <p14:tracePt t="946" x="4481513" y="6194425"/>
          <p14:tracePt t="960" x="4543425" y="6194425"/>
          <p14:tracePt t="978" x="4668838" y="6181725"/>
          <p14:tracePt t="993" x="4719638" y="6181725"/>
          <p14:tracePt t="1011" x="4756150" y="6169025"/>
          <p14:tracePt t="1014" x="4794250" y="6169025"/>
          <p14:tracePt t="1027" x="4832350" y="6169025"/>
          <p14:tracePt t="1044" x="4856163" y="6169025"/>
          <p14:tracePt t="1060" x="4919663" y="6169025"/>
          <p14:tracePt t="1079" x="4968875" y="6169025"/>
          <p14:tracePt t="1093" x="5032375" y="6169025"/>
          <p14:tracePt t="1112" x="5157788" y="6169025"/>
          <p14:tracePt t="1127" x="5219700" y="6169025"/>
          <p14:tracePt t="1145" x="5281613" y="6169025"/>
          <p14:tracePt t="1147" x="5383213" y="6169025"/>
          <p14:tracePt t="1161" x="5483225" y="6169025"/>
          <p14:tracePt t="1179" x="5545138" y="6169025"/>
          <p14:tracePt t="1194" x="5670550" y="6169025"/>
          <p14:tracePt t="1212" x="5708650" y="6169025"/>
          <p14:tracePt t="1227" x="5732463" y="6157913"/>
          <p14:tracePt t="1247" x="5745163" y="6145213"/>
          <p14:tracePt t="1488" x="5745163" y="6132513"/>
          <p14:tracePt t="1499" x="5770563" y="6132513"/>
          <p14:tracePt t="1512" x="5795963" y="6119813"/>
          <p14:tracePt t="1523" x="5821363" y="6107113"/>
          <p14:tracePt t="1536" x="5845175" y="6107113"/>
          <p14:tracePt t="1548" x="5895975" y="6081713"/>
          <p14:tracePt t="1562" x="5983288" y="6069013"/>
          <p14:tracePt t="1581" x="6083300" y="6045200"/>
          <p14:tracePt t="1583" x="6196013" y="6007100"/>
          <p14:tracePt t="1596" x="6296025" y="5969000"/>
          <p14:tracePt t="1613" x="6446838" y="5919788"/>
          <p14:tracePt t="1628" x="6621463" y="5881688"/>
          <p14:tracePt t="1645" x="6921500" y="5794375"/>
          <p14:tracePt t="1662" x="7146925" y="5756275"/>
          <p14:tracePt t="1679" x="7335838" y="5719763"/>
          <p14:tracePt t="1681" x="7497763" y="5694363"/>
          <p14:tracePt t="1695" x="7685088" y="5668963"/>
          <p14:tracePt t="1714" x="8010525" y="5643563"/>
          <p14:tracePt t="1729" x="8374063" y="5619750"/>
          <p14:tracePt t="1746" x="8486775" y="5607050"/>
          <p14:tracePt t="1763" x="8524875" y="5594350"/>
          <p14:tracePt t="1780" x="8537575" y="5581650"/>
          <p14:tracePt t="1971" x="8548688" y="5568950"/>
          <p14:tracePt t="1984" x="8561388" y="5556250"/>
          <p14:tracePt t="1995" x="8586788" y="5543550"/>
          <p14:tracePt t="2008" x="8612188" y="5530850"/>
          <p14:tracePt t="2021" x="8661400" y="5518150"/>
          <p14:tracePt t="2033" x="8699500" y="5507038"/>
          <p14:tracePt t="2047" x="8750300" y="5481638"/>
          <p14:tracePt t="2063" x="8824913" y="5481638"/>
          <p14:tracePt t="2081" x="8912225" y="5456238"/>
          <p14:tracePt t="2096" x="8986838" y="5430838"/>
          <p14:tracePt t="2114" x="9075738" y="5418138"/>
          <p14:tracePt t="2130" x="9188450" y="5394325"/>
          <p14:tracePt t="2147" x="9224963" y="5394325"/>
          <p14:tracePt t="2163" x="9263063" y="5381625"/>
          <p14:tracePt t="2180" x="9312275" y="5381625"/>
          <p14:tracePt t="2196" x="9337675" y="5368925"/>
          <p14:tracePt t="2215" x="9388475" y="5368925"/>
          <p14:tracePt t="2230" x="9388475" y="5356225"/>
          <p14:tracePt t="2248" x="9401175" y="5356225"/>
          <p14:tracePt t="2725" x="9401175" y="5343525"/>
          <p14:tracePt t="2751" x="9401175" y="5330825"/>
          <p14:tracePt t="2775" x="9401175" y="5318125"/>
          <p14:tracePt t="2786" x="9401175" y="5305425"/>
          <p14:tracePt t="2833" x="9388475" y="5294313"/>
          <p14:tracePt t="2846" x="9375775" y="5281613"/>
          <p14:tracePt t="2858" x="9375775" y="5268913"/>
          <p14:tracePt t="2871" x="9375775" y="5243513"/>
          <p14:tracePt t="2884" x="9363075" y="5230813"/>
          <p14:tracePt t="2898" x="9363075" y="5218113"/>
          <p14:tracePt t="2917" x="9350375" y="5194300"/>
          <p14:tracePt t="2919" x="9350375" y="5181600"/>
          <p14:tracePt t="2932" x="9350375" y="5168900"/>
          <p14:tracePt t="2950" x="9350375" y="5156200"/>
          <p14:tracePt t="2966" x="9337675" y="5130800"/>
          <p14:tracePt t="2992" x="9337675" y="5118100"/>
          <p14:tracePt t="4522" x="9324975" y="5118100"/>
          <p14:tracePt t="4533" x="9301163" y="5105400"/>
          <p14:tracePt t="4545" x="9275763" y="5105400"/>
          <p14:tracePt t="4558" x="9237663" y="5081588"/>
          <p14:tracePt t="4570" x="9175750" y="5043488"/>
          <p14:tracePt t="4588" x="9099550" y="4992688"/>
          <p14:tracePt t="4603" x="9024938" y="4943475"/>
          <p14:tracePt t="4605" x="8950325" y="4868863"/>
          <p14:tracePt t="4622" x="8863013" y="4792663"/>
          <p14:tracePt t="4636" x="8763000" y="4679950"/>
          <p14:tracePt t="4656" x="8612188" y="4443413"/>
          <p14:tracePt t="4669" x="8524875" y="4318000"/>
          <p14:tracePt t="4687" x="8474075" y="4217988"/>
          <p14:tracePt t="4703" x="8386763" y="3979863"/>
          <p14:tracePt t="4721" x="8335963" y="3867150"/>
          <p14:tracePt t="4736" x="8324850" y="3767138"/>
          <p14:tracePt t="4754" x="8286750" y="3603625"/>
          <p14:tracePt t="4770" x="8286750" y="3541713"/>
          <p14:tracePt t="4789" x="8286750" y="3490913"/>
          <p14:tracePt t="4803" x="8286750" y="3479800"/>
          <p14:tracePt t="5055" x="8286750" y="3467100"/>
          <p14:tracePt t="5066" x="8286750" y="3454400"/>
          <p14:tracePt t="5078" x="8286750" y="3429000"/>
          <p14:tracePt t="5091" x="8261350" y="3390900"/>
          <p14:tracePt t="5104" x="8248650" y="3316288"/>
          <p14:tracePt t="5122" x="8223250" y="3228975"/>
          <p14:tracePt t="5137" x="8212138" y="3165475"/>
          <p14:tracePt t="5155" x="8174038" y="3016250"/>
          <p14:tracePt t="5171" x="8174038" y="2952750"/>
          <p14:tracePt t="5190" x="8174038" y="2878138"/>
          <p14:tracePt t="5204" x="8174038" y="2852738"/>
          <p14:tracePt t="5222" x="8174038" y="2828925"/>
          <p14:tracePt t="5224" x="8174038" y="2803525"/>
          <p14:tracePt t="5248" x="8174038" y="2790825"/>
          <p14:tracePt t="6281" x="8148638" y="2778125"/>
          <p14:tracePt t="6294" x="8135938" y="2765425"/>
          <p14:tracePt t="6305" x="8110538" y="2752725"/>
          <p14:tracePt t="6316" x="8074025" y="2716213"/>
          <p14:tracePt t="6330" x="8035925" y="2678113"/>
          <p14:tracePt t="6342" x="7986713" y="2603500"/>
          <p14:tracePt t="6360" x="7935913" y="2527300"/>
          <p14:tracePt t="6374" x="7897813" y="2439988"/>
          <p14:tracePt t="6393" x="7823200" y="2278063"/>
          <p14:tracePt t="6408" x="7797800" y="2190750"/>
          <p14:tracePt t="6425" x="7785100" y="2114550"/>
          <p14:tracePt t="6427" x="7761288" y="2039938"/>
          <p14:tracePt t="6441" x="7761288" y="1952625"/>
          <p14:tracePt t="6460" x="7761288" y="1901825"/>
          <p14:tracePt t="6475" x="7761288" y="1814513"/>
          <p14:tracePt t="6492" x="7761288" y="1789113"/>
          <p14:tracePt t="6508" x="7761288" y="1765300"/>
          <p14:tracePt t="6526" x="7761288" y="1727200"/>
          <p14:tracePt t="6542" x="7761288" y="1701800"/>
          <p14:tracePt t="6560" x="7785100" y="1663700"/>
          <p14:tracePt t="6575" x="7797800" y="1639888"/>
          <p14:tracePt t="6594" x="7810500" y="1614488"/>
          <p14:tracePt t="6596" x="7823200" y="1589088"/>
          <p14:tracePt t="6609" x="7835900" y="1563688"/>
          <p14:tracePt t="6626" x="7848600" y="1539875"/>
          <p14:tracePt t="6642" x="7861300" y="1527175"/>
          <p14:tracePt t="6659" x="7874000" y="1514475"/>
          <p14:tracePt t="6675" x="7874000" y="1501775"/>
          <p14:tracePt t="6694" x="7886700" y="1489075"/>
          <p14:tracePt t="6731" x="7897813" y="1489075"/>
          <p14:tracePt t="7058" x="7897813" y="1476375"/>
          <p14:tracePt t="7107" x="7897813" y="1463675"/>
          <p14:tracePt t="7119" x="7897813" y="1450975"/>
          <p14:tracePt t="7132" x="7897813" y="1439863"/>
          <p14:tracePt t="7144" x="7897813" y="1427163"/>
          <p14:tracePt t="7166" x="7897813" y="1414463"/>
          <p14:tracePt t="7190" x="7897813" y="1401763"/>
          <p14:tracePt t="7215" x="7886700" y="1389063"/>
          <p14:tracePt t="9763" x="7874000" y="1389063"/>
          <p14:tracePt t="9788" x="7874000" y="1401763"/>
          <p14:tracePt t="9812" x="7861300" y="1401763"/>
          <p14:tracePt t="9837" x="7848600" y="1401763"/>
          <p14:tracePt t="9849" x="7848600" y="1414463"/>
          <p14:tracePt t="9860" x="7835900" y="1414463"/>
          <p14:tracePt t="9874" x="7810500" y="1427163"/>
          <p14:tracePt t="9884" x="7785100" y="1439863"/>
          <p14:tracePt t="9901" x="7761288" y="1450975"/>
          <p14:tracePt t="9917" x="7735888" y="1489075"/>
          <p14:tracePt t="9935" x="7635875" y="1539875"/>
          <p14:tracePt t="9950" x="7548563" y="1589088"/>
          <p14:tracePt t="9969" x="7510463" y="1639888"/>
          <p14:tracePt t="9970" x="7435850" y="1676400"/>
          <p14:tracePt t="9984" x="7397750" y="1701800"/>
          <p14:tracePt t="10002" x="7348538" y="1739900"/>
          <p14:tracePt t="10018" x="7310438" y="1789113"/>
          <p14:tracePt t="10237" x="7297738" y="1789113"/>
          <p14:tracePt t="10249" x="7272338" y="1801813"/>
          <p14:tracePt t="10261" x="7246938" y="1814513"/>
          <p14:tracePt t="10273" x="7185025" y="1839913"/>
          <p14:tracePt t="10285" x="7046913" y="1889125"/>
          <p14:tracePt t="10303" x="6846888" y="1978025"/>
          <p14:tracePt t="10318" x="6459538" y="2127250"/>
          <p14:tracePt t="10336" x="5545138" y="2516188"/>
          <p14:tracePt t="10352" x="5119688" y="2740025"/>
          <p14:tracePt t="10370" x="4192588" y="3254375"/>
          <p14:tracePt t="10385" x="3856038" y="3441700"/>
          <p14:tracePt t="10404" x="3592513" y="3567113"/>
          <p14:tracePt t="10418" x="3228975" y="3692525"/>
          <p14:tracePt t="10436" x="3141663" y="3703638"/>
          <p14:tracePt t="10452" x="3079750" y="3703638"/>
          <p14:tracePt t="10469" x="3016250" y="3692525"/>
          <p14:tracePt t="10485" x="3003550" y="3667125"/>
          <p14:tracePt t="10710" x="2992438" y="3667125"/>
          <p14:tracePt t="10722" x="2967038" y="3654425"/>
          <p14:tracePt t="10734" x="2941638" y="3641725"/>
          <p14:tracePt t="10746" x="2890838" y="3629025"/>
          <p14:tracePt t="10759" x="2790825" y="3616325"/>
          <p14:tracePt t="10771" x="2678113" y="3590925"/>
          <p14:tracePt t="10786" x="2578100" y="3579813"/>
          <p14:tracePt t="10805" x="2478088" y="3554413"/>
          <p14:tracePt t="10808" x="2365375" y="3541713"/>
          <p14:tracePt t="10820" x="2252663" y="3516313"/>
          <p14:tracePt t="10837" x="2165350" y="3479800"/>
          <p14:tracePt t="10853" x="2090738" y="3441700"/>
          <p14:tracePt t="10871" x="2027238" y="3390900"/>
          <p14:tracePt t="10886" x="2003425" y="3378200"/>
          <p14:tracePt t="10905" x="1978025" y="3328988"/>
          <p14:tracePt t="10928" x="1978025" y="3303588"/>
          <p14:tracePt t="11233" x="1978025" y="3290888"/>
          <p14:tracePt t="11245" x="1978025" y="3278188"/>
          <p14:tracePt t="11256" x="1965325" y="3267075"/>
          <p14:tracePt t="11268" x="1952625" y="3241675"/>
          <p14:tracePt t="11280" x="1952625" y="3228975"/>
          <p14:tracePt t="11294" x="1927225" y="3216275"/>
          <p14:tracePt t="11306" x="1914525" y="3178175"/>
          <p14:tracePt t="11321" x="1903413" y="3165475"/>
          <p14:tracePt t="11339" x="1878013" y="3141663"/>
          <p14:tracePt t="11342" x="1852613" y="3116263"/>
          <p14:tracePt t="11354" x="1839913" y="3103563"/>
          <p14:tracePt t="11373" x="1827213" y="3078163"/>
          <p14:tracePt t="11388" x="1814513" y="3065463"/>
          <p14:tracePt t="11389" x="1801813" y="3054350"/>
          <p14:tracePt t="11406" x="1790700" y="3028950"/>
          <p14:tracePt t="11421" x="1778000" y="3028950"/>
          <p14:tracePt t="11439" x="1765300" y="3016250"/>
          <p14:tracePt t="11455" x="1765300" y="3003550"/>
          <p14:tracePt t="11473" x="1752600" y="3003550"/>
          <p14:tracePt t="11474" x="1752600" y="2990850"/>
          <p14:tracePt t="11828" x="1765300" y="2990850"/>
          <p14:tracePt t="11851" x="1778000" y="2990850"/>
          <p14:tracePt t="11876" x="1790700" y="2990850"/>
          <p14:tracePt t="11888" x="1801813" y="2990850"/>
          <p14:tracePt t="11900" x="1814513" y="2990850"/>
          <p14:tracePt t="11912" x="1839913" y="2990850"/>
          <p14:tracePt t="11923" x="1865313" y="2990850"/>
          <p14:tracePt t="11940" x="1890713" y="2990850"/>
          <p14:tracePt t="11956" x="1914525" y="2990850"/>
          <p14:tracePt t="11975" x="2003425" y="2990850"/>
          <p14:tracePt t="11989" x="2052638" y="2990850"/>
          <p14:tracePt t="12009" x="2165350" y="2990850"/>
          <p14:tracePt t="12023" x="2252663" y="2990850"/>
          <p14:tracePt t="12041" x="2328863" y="2990850"/>
          <p14:tracePt t="12057" x="2490788" y="2990850"/>
          <p14:tracePt t="12074" x="2554288" y="2990850"/>
          <p14:tracePt t="12090" x="2628900" y="2990850"/>
          <p14:tracePt t="12108" x="2728913" y="2990850"/>
          <p14:tracePt t="12123" x="2778125" y="2990850"/>
          <p14:tracePt t="12142" x="2828925" y="2990850"/>
          <p14:tracePt t="12156" x="2841625" y="2990850"/>
          <p14:tracePt t="12421" x="2841625" y="2978150"/>
          <p14:tracePt t="12432" x="2854325" y="2978150"/>
          <p14:tracePt t="12470" x="2867025" y="2965450"/>
          <p14:tracePt t="12494" x="2879725" y="2965450"/>
          <p14:tracePt t="12518" x="2879725" y="2952750"/>
          <p14:tracePt t="12531" x="2890838" y="2952750"/>
          <p14:tracePt t="12543" x="2890838" y="2941638"/>
          <p14:tracePt t="12554" x="2903538" y="2941638"/>
          <p14:tracePt t="12603" x="2903538" y="2928938"/>
          <p14:tracePt t="12616" x="2916238" y="2928938"/>
          <p14:tracePt t="12677" x="2928938" y="2916238"/>
          <p14:tracePt t="12749" x="2941638" y="2916238"/>
          <p14:tracePt t="12773" x="2954338" y="2903538"/>
          <p14:tracePt t="12822" x="2967038" y="2903538"/>
          <p14:tracePt t="12858" x="2979738" y="2903538"/>
          <p14:tracePt t="12894" x="2992438" y="2890838"/>
          <p14:tracePt t="12907" x="3003550" y="2890838"/>
          <p14:tracePt t="12919" x="3016250" y="2890838"/>
          <p14:tracePt t="12944" x="3028950" y="2890838"/>
          <p14:tracePt t="12955" x="3054350" y="2890838"/>
          <p14:tracePt t="12967" x="3067050" y="2890838"/>
          <p14:tracePt t="12980" x="3079750" y="2890838"/>
          <p14:tracePt t="12993" x="3116263" y="2890838"/>
          <p14:tracePt t="13010" x="3154363" y="2890838"/>
          <p14:tracePt t="13026" x="3179763" y="2878138"/>
          <p14:tracePt t="13027" x="3228975" y="2878138"/>
          <p14:tracePt t="13044" x="3267075" y="2865438"/>
          <p14:tracePt t="13059" x="3317875" y="2865438"/>
          <p14:tracePt t="13077" x="3467100" y="2852738"/>
          <p14:tracePt t="13092" x="3554413" y="2852738"/>
          <p14:tracePt t="13110" x="3643313" y="2852738"/>
          <p14:tracePt t="13125" x="3843338" y="2840038"/>
          <p14:tracePt t="13144" x="3956050" y="2840038"/>
          <p14:tracePt t="13159" x="4081463" y="2840038"/>
          <p14:tracePt t="13160" x="4192588" y="2840038"/>
          <p14:tracePt t="13177" x="4305300" y="2828925"/>
          <p14:tracePt t="13192" x="4456113" y="2828925"/>
          <p14:tracePt t="13212" x="4706938" y="2828925"/>
          <p14:tracePt t="13227" x="4819650" y="2828925"/>
          <p14:tracePt t="13244" x="4968875" y="2828925"/>
          <p14:tracePt t="13246" x="5094288" y="2816225"/>
          <p14:tracePt t="13259" x="5106988" y="2828925"/>
          <p14:tracePt t="13464" x="5119688" y="2828925"/>
          <p14:tracePt t="13512" x="5132388" y="2828925"/>
          <p14:tracePt t="13538" x="5145088" y="2828925"/>
          <p14:tracePt t="13574" x="5157788" y="2828925"/>
          <p14:tracePt t="13586" x="5157788" y="2816225"/>
          <p14:tracePt t="13599" x="5170488" y="2816225"/>
          <p14:tracePt t="13648" x="5170488" y="2803525"/>
          <p14:tracePt t="13659" x="5181600" y="2803525"/>
          <p14:tracePt t="13793" x="5194300" y="2803525"/>
          <p14:tracePt t="13841" x="5207000" y="2803525"/>
          <p14:tracePt t="13877" x="5219700" y="2803525"/>
          <p14:tracePt t="13902" x="5232400" y="2803525"/>
          <p14:tracePt t="13915" x="5245100" y="2803525"/>
          <p14:tracePt t="13926" x="5257800" y="2803525"/>
          <p14:tracePt t="13951" x="5270500" y="2803525"/>
          <p14:tracePt t="13974" x="5281613" y="2816225"/>
          <p14:tracePt t="13986" x="5294313" y="2816225"/>
          <p14:tracePt t="13998" x="5307013" y="2816225"/>
          <p14:tracePt t="14023" x="5319713" y="2816225"/>
          <p14:tracePt t="14047" x="5345113" y="2816225"/>
          <p14:tracePt t="14071" x="5357813" y="2816225"/>
          <p14:tracePt t="14084" x="5370513" y="2816225"/>
          <p14:tracePt t="14096" x="5383213" y="2816225"/>
          <p14:tracePt t="14107" x="5407025" y="2816225"/>
          <p14:tracePt t="14121" x="5432425" y="2816225"/>
          <p14:tracePt t="14133" x="5445125" y="2816225"/>
          <p14:tracePt t="14147" x="5470525" y="2816225"/>
          <p14:tracePt t="14161" x="5495925" y="2816225"/>
          <p14:tracePt t="14181" x="5557838" y="2816225"/>
          <p14:tracePt t="14195" x="5570538" y="2816225"/>
          <p14:tracePt t="14214" x="5595938" y="2816225"/>
          <p14:tracePt t="14229" x="5632450" y="2816225"/>
          <p14:tracePt t="14246" x="5670550" y="2816225"/>
          <p14:tracePt t="14262" x="5695950" y="2816225"/>
          <p14:tracePt t="14279" x="5732463" y="2816225"/>
          <p14:tracePt t="14296" x="5745163" y="2816225"/>
          <p14:tracePt t="14313" x="5770563" y="2816225"/>
          <p14:tracePt t="14315" x="5783263" y="2816225"/>
          <p14:tracePt t="14329" x="5795963" y="2816225"/>
          <p14:tracePt t="14347" x="5808663" y="2816225"/>
          <p14:tracePt t="14362" x="5845175" y="2816225"/>
          <p14:tracePt t="14381" x="5857875" y="2816225"/>
          <p14:tracePt t="14396" x="5883275" y="2816225"/>
          <p14:tracePt t="14414" x="5908675" y="2816225"/>
          <p14:tracePt t="14429" x="5921375" y="2816225"/>
          <p14:tracePt t="14448" x="5932488" y="2803525"/>
          <p14:tracePt t="14472" x="5932488" y="2790825"/>
          <p14:tracePt t="14740" x="5945188" y="2790825"/>
          <p14:tracePt t="14752" x="5970588" y="2790825"/>
          <p14:tracePt t="14765" x="5983288" y="2790825"/>
          <p14:tracePt t="14775" x="5995988" y="2790825"/>
          <p14:tracePt t="14788" x="6021388" y="2790825"/>
          <p14:tracePt t="14799" x="6045200" y="2790825"/>
          <p14:tracePt t="14815" x="6070600" y="2790825"/>
          <p14:tracePt t="14829" x="6096000" y="2790825"/>
          <p14:tracePt t="14847" x="6146800" y="2790825"/>
          <p14:tracePt t="14863" x="6183313" y="2790825"/>
          <p14:tracePt t="14881" x="6208713" y="2790825"/>
          <p14:tracePt t="14897" x="6259513" y="2790825"/>
          <p14:tracePt t="14915" x="6296025" y="2790825"/>
          <p14:tracePt t="14930" x="6308725" y="2790825"/>
          <p14:tracePt t="14947" x="6334125" y="2790825"/>
          <p14:tracePt t="14963" x="6346825" y="2790825"/>
          <p14:tracePt t="14982" x="6370638" y="2790825"/>
          <p14:tracePt t="14997" x="6396038" y="2790825"/>
          <p14:tracePt t="15018" x="6421438" y="2790825"/>
          <p14:tracePt t="15042" x="6434138" y="2790825"/>
          <p14:tracePt t="15054" x="6446838" y="2790825"/>
          <p14:tracePt t="15066" x="6446838" y="2778125"/>
          <p14:tracePt t="15081" x="6459538" y="2778125"/>
          <p14:tracePt t="15118" x="6472238" y="2778125"/>
          <p14:tracePt t="15273" x="6472238" y="2765425"/>
          <p14:tracePt t="16706" x="6483350" y="2765425"/>
          <p14:tracePt t="16718" x="6483350" y="2778125"/>
          <p14:tracePt t="16742" x="6496050" y="2790825"/>
          <p14:tracePt t="16765" x="6508750" y="2790825"/>
          <p14:tracePt t="16777" x="6521450" y="2803525"/>
          <p14:tracePt t="16814" x="6534150" y="2816225"/>
          <p14:tracePt t="16851" x="6546850" y="2816225"/>
          <p14:tracePt t="17311" x="6559550" y="2816225"/>
          <p14:tracePt t="17324" x="6572250" y="2816225"/>
          <p14:tracePt t="17348" x="6584950" y="2816225"/>
          <p14:tracePt t="17372" x="6596063" y="2816225"/>
          <p14:tracePt t="17384" x="6608763" y="2816225"/>
          <p14:tracePt t="17396" x="6621463" y="2816225"/>
          <p14:tracePt t="17409" x="6646863" y="2828925"/>
          <p14:tracePt t="17424" x="6659563" y="2828925"/>
          <p14:tracePt t="17437" x="6672263" y="2828925"/>
          <p14:tracePt t="17454" x="6696075" y="2828925"/>
          <p14:tracePt t="17471" x="6746875" y="2852738"/>
          <p14:tracePt t="17488" x="6784975" y="2852738"/>
          <p14:tracePt t="17503" x="6821488" y="2852738"/>
          <p14:tracePt t="17505" x="6859588" y="2852738"/>
          <p14:tracePt t="17521" x="6884988" y="2865438"/>
          <p14:tracePt t="17537" x="6921500" y="2878138"/>
          <p14:tracePt t="17554" x="6985000" y="2890838"/>
          <p14:tracePt t="17570" x="7034213" y="2890838"/>
          <p14:tracePt t="17589" x="7059613" y="2890838"/>
          <p14:tracePt t="17591" x="7072313" y="2903538"/>
          <p14:tracePt t="17604" x="7085013" y="2903538"/>
          <p14:tracePt t="17622" x="7097713" y="2903538"/>
          <p14:tracePt t="20199" x="7110413" y="2903538"/>
          <p14:tracePt t="20212" x="7123113" y="2903538"/>
          <p14:tracePt t="20248" x="7134225" y="2903538"/>
          <p14:tracePt t="20284" x="7146925" y="2903538"/>
          <p14:tracePt t="20322" x="7159625" y="2903538"/>
          <p14:tracePt t="20334" x="7172325" y="2903538"/>
          <p14:tracePt t="20369" x="7185025" y="2903538"/>
          <p14:tracePt t="20431" x="7197725" y="2903538"/>
          <p14:tracePt t="20442" x="7197725" y="2916238"/>
          <p14:tracePt t="21474" x="7197725" y="2928938"/>
          <p14:tracePt t="21502" x="7210425" y="2928938"/>
          <p14:tracePt t="21512" x="7210425" y="2941638"/>
          <p14:tracePt t="21522" x="7223125" y="2952750"/>
          <p14:tracePt t="21534" x="7223125" y="2965450"/>
          <p14:tracePt t="21547" x="7223125" y="2978150"/>
          <p14:tracePt t="21565" x="7223125" y="2990850"/>
          <p14:tracePt t="21581" x="7235825" y="3003550"/>
          <p14:tracePt t="21599" x="7246938" y="3041650"/>
          <p14:tracePt t="21621" x="7259638" y="3054350"/>
          <p14:tracePt t="21634" x="7259638" y="3078163"/>
          <p14:tracePt t="21647" x="7259638" y="3090863"/>
          <p14:tracePt t="21665" x="7259638" y="3103563"/>
          <p14:tracePt t="21681" x="7272338" y="3128963"/>
          <p14:tracePt t="21863" x="7285038" y="3128963"/>
          <p14:tracePt t="21887" x="7297738" y="3116263"/>
          <p14:tracePt t="21899" x="7310438" y="3116263"/>
          <p14:tracePt t="21911" x="7323138" y="3103563"/>
          <p14:tracePt t="21935" x="7335838" y="3103563"/>
          <p14:tracePt t="22250" x="7348538" y="3103563"/>
          <p14:tracePt t="22275" x="7372350" y="3103563"/>
          <p14:tracePt t="22287" x="7385050" y="3103563"/>
          <p14:tracePt t="22302" x="7397750" y="3103563"/>
          <p14:tracePt t="22312" x="7423150" y="3103563"/>
          <p14:tracePt t="22323" x="7448550" y="3103563"/>
          <p14:tracePt t="22337" x="7459663" y="3116263"/>
          <p14:tracePt t="22349" x="7485063" y="3116263"/>
          <p14:tracePt t="22367" x="7510463" y="3128963"/>
          <p14:tracePt t="22383" x="7535863" y="3141663"/>
          <p14:tracePt t="22384" x="7561263" y="3154363"/>
          <p14:tracePt t="22400" x="7585075" y="3154363"/>
          <p14:tracePt t="22416" x="7623175" y="3165475"/>
          <p14:tracePt t="22433" x="7685088" y="3190875"/>
          <p14:tracePt t="22450" x="7710488" y="3190875"/>
          <p14:tracePt t="22467" x="7735888" y="3203575"/>
          <p14:tracePt t="22469" x="7761288" y="3216275"/>
          <p14:tracePt t="22483" x="7785100" y="3216275"/>
          <p14:tracePt t="22501" x="7797800" y="3216275"/>
          <p14:tracePt t="22517" x="7835900" y="3241675"/>
          <p14:tracePt t="22534" x="7861300" y="3241675"/>
          <p14:tracePt t="22550" x="7874000" y="3241675"/>
          <p14:tracePt t="22568" x="7923213" y="3254375"/>
          <p14:tracePt t="22583" x="7935913" y="3267075"/>
          <p14:tracePt t="22601" x="7948613" y="3267075"/>
          <p14:tracePt t="22617" x="7961313" y="3267075"/>
          <p14:tracePt t="23744" x="7986713" y="3241675"/>
          <p14:tracePt t="23755" x="7986713" y="3228975"/>
          <p14:tracePt t="23769" x="8010525" y="3216275"/>
          <p14:tracePt t="23781" x="8035925" y="3190875"/>
          <p14:tracePt t="23793" x="8061325" y="3165475"/>
          <p14:tracePt t="23805" x="8086725" y="3141663"/>
          <p14:tracePt t="23820" x="8148638" y="3116263"/>
          <p14:tracePt t="23837" x="8199438" y="3078163"/>
          <p14:tracePt t="23853" x="8335963" y="3028950"/>
          <p14:tracePt t="23870" x="8386763" y="3003550"/>
          <p14:tracePt t="23886" x="8448675" y="2990850"/>
          <p14:tracePt t="23888" x="8486775" y="2978150"/>
          <p14:tracePt t="23903" x="8524875" y="2978150"/>
          <p14:tracePt t="23920" x="8561388" y="2965450"/>
          <p14:tracePt t="23938" x="8612188" y="2965450"/>
          <p14:tracePt t="23953" x="8637588" y="2952750"/>
          <p14:tracePt t="23972" x="8661400" y="2952750"/>
          <p14:tracePt t="23974" x="8699500" y="2952750"/>
          <p14:tracePt t="23987" x="8712200" y="2952750"/>
          <p14:tracePt t="24010" x="8724900" y="2952750"/>
          <p14:tracePt t="24021" x="8737600" y="2952750"/>
          <p14:tracePt t="24120" x="8737600" y="2941638"/>
          <p14:tracePt t="24143" x="8737600" y="2928938"/>
          <p14:tracePt t="24168" x="8737600" y="2916238"/>
          <p14:tracePt t="24205" x="8737600" y="2903538"/>
          <p14:tracePt t="24242" x="8737600" y="2890838"/>
          <p14:tracePt t="24339" x="8737600" y="2878138"/>
          <p14:tracePt t="24619" x="8737600" y="2865438"/>
          <p14:tracePt t="24741" x="8750300" y="2865438"/>
          <p14:tracePt t="24752" x="8763000" y="2852738"/>
          <p14:tracePt t="24764" x="8774113" y="2852738"/>
          <p14:tracePt t="24788" x="8786813" y="2852738"/>
          <p14:tracePt t="24800" x="8799513" y="2840038"/>
          <p14:tracePt t="24814" x="8812213" y="2828925"/>
          <p14:tracePt t="24824" x="8824913" y="2828925"/>
          <p14:tracePt t="24841" x="8837613" y="2828925"/>
          <p14:tracePt t="24861" x="8850313" y="2828925"/>
          <p14:tracePt t="24909" x="8863013" y="2828925"/>
          <p14:tracePt t="36655" x="8850313" y="2828925"/>
          <p14:tracePt t="36667" x="8837613" y="2828925"/>
          <p14:tracePt t="36680" x="8824913" y="2828925"/>
          <p14:tracePt t="36691" x="8799513" y="2828925"/>
          <p14:tracePt t="36705" x="8750300" y="2828925"/>
          <p14:tracePt t="36722" x="8661400" y="2840038"/>
          <p14:tracePt t="36739" x="8399463" y="2916238"/>
          <p14:tracePt t="36754" x="8186738" y="2978150"/>
          <p14:tracePt t="36770" x="7897813" y="3065463"/>
          <p14:tracePt t="36788" x="7185025" y="3290888"/>
          <p14:tracePt t="36805" x="6872288" y="3416300"/>
          <p14:tracePt t="36821" x="6559550" y="3516313"/>
          <p14:tracePt t="36839" x="6157913" y="3654425"/>
          <p14:tracePt t="36854" x="6034088" y="3679825"/>
          <p14:tracePt t="36872" x="5932488" y="3692525"/>
          <p14:tracePt t="36887" x="5908675" y="3692525"/>
          <p14:tracePt t="36904" x="5908675" y="3679825"/>
          <p14:tracePt t="36921" x="5908675" y="3667125"/>
          <p14:tracePt t="37139" x="5895975" y="3667125"/>
          <p14:tracePt t="37163" x="5883275" y="3667125"/>
          <p14:tracePt t="37176" x="5857875" y="3667125"/>
          <p14:tracePt t="37191" x="5832475" y="3679825"/>
          <p14:tracePt t="37201" x="5770563" y="3716338"/>
          <p14:tracePt t="37212" x="5670550" y="3767138"/>
          <p14:tracePt t="37223" x="5570538" y="3829050"/>
          <p14:tracePt t="37239" x="5457825" y="3916363"/>
          <p14:tracePt t="37255" x="5319713" y="3992563"/>
          <p14:tracePt t="37273" x="4994275" y="4192588"/>
          <p14:tracePt t="37288" x="4868863" y="4267200"/>
          <p14:tracePt t="37307" x="4768850" y="4330700"/>
          <p14:tracePt t="37310" x="4656138" y="4379913"/>
          <p14:tracePt t="37322" x="4556125" y="4405313"/>
          <p14:tracePt t="37340" x="4468813" y="4430713"/>
          <p14:tracePt t="37355" x="4418013" y="4430713"/>
          <p14:tracePt t="37356" x="4394200" y="4430713"/>
          <p14:tracePt t="37588" x="4368800" y="4418013"/>
          <p14:tracePt t="37601" x="4318000" y="4405313"/>
          <p14:tracePt t="37614" x="4217988" y="4392613"/>
          <p14:tracePt t="37623" x="4068763" y="4392613"/>
          <p14:tracePt t="37640" x="3892550" y="4379913"/>
          <p14:tracePt t="37657" x="3717925" y="4379913"/>
          <p14:tracePt t="37674" x="3354388" y="4367213"/>
          <p14:tracePt t="37690" x="3179763" y="4354513"/>
          <p14:tracePt t="37706" x="3016250" y="4341813"/>
          <p14:tracePt t="37723" x="2741613" y="4279900"/>
          <p14:tracePt t="37740" x="2641600" y="4241800"/>
          <p14:tracePt t="37757" x="2503488" y="4141788"/>
          <p14:tracePt t="37774" x="2465388" y="4117975"/>
          <p14:tracePt t="37790" x="2428875" y="4092575"/>
          <p14:tracePt t="37807" x="2416175" y="4067175"/>
          <p14:tracePt t="38014" x="2403475" y="4067175"/>
          <p14:tracePt t="38024" x="2390775" y="4067175"/>
          <p14:tracePt t="38036" x="2365375" y="4067175"/>
          <p14:tracePt t="38051" x="2328863" y="4067175"/>
          <p14:tracePt t="38062" x="2252663" y="4067175"/>
          <p14:tracePt t="38075" x="2165350" y="4067175"/>
          <p14:tracePt t="38092" x="2078038" y="4079875"/>
          <p14:tracePt t="38110" x="1890713" y="4092575"/>
          <p14:tracePt t="38124" x="1790700" y="4092575"/>
          <p14:tracePt t="38142" x="1701800" y="4092575"/>
          <p14:tracePt t="38157" x="1639888" y="4092575"/>
          <p14:tracePt t="38176" x="1539875" y="4079875"/>
          <p14:tracePt t="38190" x="1514475" y="4054475"/>
          <p14:tracePt t="38208" x="1489075" y="4029075"/>
          <p14:tracePt t="38224" x="1476375" y="3992563"/>
          <p14:tracePt t="38243" x="1476375" y="3979863"/>
          <p14:tracePt t="38280" x="1476375" y="3967163"/>
          <p14:tracePt t="38463" x="1476375" y="3954463"/>
          <p14:tracePt t="38478" x="1476375" y="3941763"/>
          <p14:tracePt t="38499" x="1476375" y="3929063"/>
          <p14:tracePt t="38511" x="1476375" y="3916363"/>
          <p14:tracePt t="38534" x="1476375" y="3905250"/>
          <p14:tracePt t="38547" x="1489075" y="3892550"/>
          <p14:tracePt t="38571" x="1489075" y="3879850"/>
          <p14:tracePt t="38583" x="1501775" y="3879850"/>
          <p14:tracePt t="38596" x="1514475" y="3867150"/>
          <p14:tracePt t="38632" x="1527175" y="3854450"/>
          <p14:tracePt t="38656" x="1527175" y="3841750"/>
          <p14:tracePt t="38667" x="1539875" y="3841750"/>
          <p14:tracePt t="38705" x="1552575" y="3841750"/>
          <p14:tracePt t="38717" x="1565275" y="3841750"/>
          <p14:tracePt t="38741" x="1565275" y="3829050"/>
          <p14:tracePt t="38753" x="1577975" y="3829050"/>
          <p14:tracePt t="38801" x="1589088" y="3829050"/>
          <p14:tracePt t="39020" x="1601788" y="3829050"/>
          <p14:tracePt t="39056" x="1601788" y="3816350"/>
          <p14:tracePt t="39068" x="1614488" y="3816350"/>
          <p14:tracePt t="39142" x="1627188" y="3816350"/>
          <p14:tracePt t="39166" x="1627188" y="3803650"/>
          <p14:tracePt t="39179" x="1639888" y="3803650"/>
          <p14:tracePt t="39202" x="1652588" y="3792538"/>
          <p14:tracePt t="39215" x="1665288" y="3792538"/>
          <p14:tracePt t="39238" x="1677988" y="3792538"/>
          <p14:tracePt t="39251" x="1689100" y="3792538"/>
          <p14:tracePt t="39262" x="1701800" y="3779838"/>
          <p14:tracePt t="39275" x="1727200" y="3779838"/>
          <p14:tracePt t="39300" x="1739900" y="3779838"/>
          <p14:tracePt t="39315" x="1765300" y="3767138"/>
          <p14:tracePt t="39324" x="1790700" y="3767138"/>
          <p14:tracePt t="39336" x="1814513" y="3754438"/>
          <p14:tracePt t="39348" x="1839913" y="3754438"/>
          <p14:tracePt t="39360" x="1852613" y="3754438"/>
          <p14:tracePt t="39378" x="1878013" y="3754438"/>
          <p14:tracePt t="39394" x="1890713" y="3754438"/>
          <p14:tracePt t="39396" x="1903413" y="3754438"/>
          <p14:tracePt t="39412" x="1914525" y="3754438"/>
          <p14:tracePt t="39433" x="1927225" y="3741738"/>
          <p14:tracePt t="39663" x="1939925" y="3741738"/>
          <p14:tracePt t="39676" x="1952625" y="3741738"/>
          <p14:tracePt t="39689" x="1965325" y="3741738"/>
          <p14:tracePt t="39701" x="1978025" y="3741738"/>
          <p14:tracePt t="39715" x="1990725" y="3741738"/>
          <p14:tracePt t="39729" x="2027238" y="3741738"/>
          <p14:tracePt t="39748" x="2103438" y="3741738"/>
          <p14:tracePt t="39763" x="2152650" y="3741738"/>
          <p14:tracePt t="39784" x="2190750" y="3741738"/>
          <p14:tracePt t="39787" x="2239963" y="3741738"/>
          <p14:tracePt t="39795" x="2290763" y="3741738"/>
          <p14:tracePt t="39812" x="2352675" y="3741738"/>
          <p14:tracePt t="39828" x="2403475" y="3741738"/>
          <p14:tracePt t="39846" x="2503488" y="3741738"/>
          <p14:tracePt t="39861" x="2541588" y="3741738"/>
          <p14:tracePt t="39879" x="2578100" y="3741738"/>
          <p14:tracePt t="39881" x="2616200" y="3741738"/>
          <p14:tracePt t="39895" x="2654300" y="3741738"/>
          <p14:tracePt t="39913" x="2690813" y="3741738"/>
          <p14:tracePt t="39929" x="2778125" y="3741738"/>
          <p14:tracePt t="39947" x="2816225" y="3741738"/>
          <p14:tracePt t="39962" x="2841625" y="3741738"/>
          <p14:tracePt t="39979" x="2867025" y="3741738"/>
          <p14:tracePt t="39995" x="2903538" y="3729038"/>
          <p14:tracePt t="40015" x="2928938" y="3703638"/>
          <p14:tracePt t="40234" x="2941638" y="3703638"/>
          <p14:tracePt t="40259" x="2954338" y="3703638"/>
          <p14:tracePt t="40271" x="2967038" y="3703638"/>
          <p14:tracePt t="40284" x="2992438" y="3703638"/>
          <p14:tracePt t="40297" x="3016250" y="3703638"/>
          <p14:tracePt t="40314" x="3041650" y="3703638"/>
          <p14:tracePt t="40331" x="3128963" y="3716338"/>
          <p14:tracePt t="40348" x="3179763" y="3716338"/>
          <p14:tracePt t="40363" x="3241675" y="3716338"/>
          <p14:tracePt t="40381" x="3379788" y="3716338"/>
          <p14:tracePt t="40397" x="3429000" y="3716338"/>
          <p14:tracePt t="40414" x="3530600" y="3716338"/>
          <p14:tracePt t="40417" x="3617913" y="3716338"/>
          <p14:tracePt t="40430" x="3717925" y="3716338"/>
          <p14:tracePt t="40448" x="3779838" y="3716338"/>
          <p14:tracePt t="40464" x="3917950" y="3716338"/>
          <p14:tracePt t="40481" x="3979863" y="3703638"/>
          <p14:tracePt t="40497" x="4005263" y="3679825"/>
          <p14:tracePt t="40516" x="4017963" y="3654425"/>
          <p14:tracePt t="40707" x="4030663" y="3654425"/>
          <p14:tracePt t="40732" x="4056063" y="3654425"/>
          <p14:tracePt t="40744" x="4068763" y="3654425"/>
          <p14:tracePt t="40756" x="4092575" y="3654425"/>
          <p14:tracePt t="40768" x="4117975" y="3654425"/>
          <p14:tracePt t="40782" x="4156075" y="3654425"/>
          <p14:tracePt t="40797" x="4205288" y="3654425"/>
          <p14:tracePt t="40816" x="4281488" y="3654425"/>
          <p14:tracePt t="40831" x="4330700" y="3654425"/>
          <p14:tracePt t="40849" x="4381500" y="3654425"/>
          <p14:tracePt t="40864" x="4518025" y="3654425"/>
          <p14:tracePt t="40883" x="4594225" y="3654425"/>
          <p14:tracePt t="40898" x="4643438" y="3654425"/>
          <p14:tracePt t="40916" x="4794250" y="3654425"/>
          <p14:tracePt t="40931" x="4894263" y="3654425"/>
          <p14:tracePt t="40949" x="4956175" y="3654425"/>
          <p14:tracePt t="40965" x="5081588" y="3641725"/>
          <p14:tracePt t="40983" x="5119688" y="3641725"/>
          <p14:tracePt t="40985" x="5145088" y="3641725"/>
          <p14:tracePt t="41192" x="5157788" y="3641725"/>
          <p14:tracePt t="41240" x="5170488" y="3641725"/>
          <p14:tracePt t="41254" x="5194300" y="3629025"/>
          <p14:tracePt t="41266" x="5219700" y="3629025"/>
          <p14:tracePt t="41277" x="5245100" y="3629025"/>
          <p14:tracePt t="41290" x="5281613" y="3629025"/>
          <p14:tracePt t="41300" x="5332413" y="3629025"/>
          <p14:tracePt t="41317" x="5370513" y="3629025"/>
          <p14:tracePt t="41332" x="5407025" y="3629025"/>
          <p14:tracePt t="41351" x="5545138" y="3629025"/>
          <p14:tracePt t="41366" x="5619750" y="3629025"/>
          <p14:tracePt t="41384" x="5719763" y="3616325"/>
          <p14:tracePt t="41386" x="5808663" y="3616325"/>
          <p14:tracePt t="41399" x="5895975" y="3616325"/>
          <p14:tracePt t="41417" x="5995988" y="3616325"/>
          <p14:tracePt t="41432" x="6108700" y="3603625"/>
          <p14:tracePt t="41433" x="6196013" y="3603625"/>
          <p14:tracePt t="41450" x="6270625" y="3603625"/>
          <p14:tracePt t="41466" x="6334125" y="3603625"/>
          <p14:tracePt t="41484" x="6459538" y="3603625"/>
          <p14:tracePt t="41499" x="6521450" y="3603625"/>
          <p14:tracePt t="41517" x="6559550" y="3603625"/>
          <p14:tracePt t="41532" x="6634163" y="3603625"/>
          <p14:tracePt t="41550" x="6646863" y="3603625"/>
          <p14:tracePt t="41566" x="6659563" y="3603625"/>
          <p14:tracePt t="41823" x="6672263" y="3603625"/>
          <p14:tracePt t="41848" x="6684963" y="3603625"/>
          <p14:tracePt t="41932" x="6696075" y="3603625"/>
          <p14:tracePt t="41944" x="6708775" y="3603625"/>
          <p14:tracePt t="41969" x="6721475" y="3590925"/>
          <p14:tracePt t="41981" x="6734175" y="3590925"/>
          <p14:tracePt t="41994" x="6746875" y="3590925"/>
          <p14:tracePt t="42018" x="6759575" y="3590925"/>
          <p14:tracePt t="42029" x="6772275" y="3590925"/>
          <p14:tracePt t="42065" x="6772275" y="3579813"/>
          <p14:tracePt t="42078" x="6784975" y="3579813"/>
          <p14:tracePt t="43159" x="6784975" y="3590925"/>
          <p14:tracePt t="43220" x="6772275" y="3590925"/>
          <p14:tracePt t="43244" x="6759575" y="3590925"/>
          <p14:tracePt t="43280" x="6746875" y="3590925"/>
          <p14:tracePt t="43669" x="6746875" y="3603625"/>
          <p14:tracePt t="43681" x="6734175" y="3603625"/>
          <p14:tracePt t="43742" x="6721475" y="3603625"/>
          <p14:tracePt t="43766" x="6708775" y="3616325"/>
          <p14:tracePt t="43814" x="6696075" y="3616325"/>
          <p14:tracePt t="43839" x="6696075" y="3629025"/>
          <p14:tracePt t="43850" x="6684963" y="3629025"/>
          <p14:tracePt t="43863" x="6684963" y="3641725"/>
          <p14:tracePt t="43875" x="6672263" y="3641725"/>
          <p14:tracePt t="43899" x="6659563" y="3641725"/>
          <p14:tracePt t="44202" x="6659563" y="3654425"/>
          <p14:tracePt t="44263" x="6646863" y="3654425"/>
          <p14:tracePt t="44276" x="6621463" y="3654425"/>
          <p14:tracePt t="44287" x="6596063" y="3654425"/>
          <p14:tracePt t="44300" x="6572250" y="3667125"/>
          <p14:tracePt t="44311" x="6534150" y="3667125"/>
          <p14:tracePt t="44325" x="6496050" y="3679825"/>
          <p14:tracePt t="44340" x="6459538" y="3679825"/>
          <p14:tracePt t="44358" x="6421438" y="3692525"/>
          <p14:tracePt t="44361" x="6383338" y="3692525"/>
          <p14:tracePt t="44373" x="6346825" y="3692525"/>
          <p14:tracePt t="44392" x="6308725" y="3692525"/>
          <p14:tracePt t="44407" x="6221413" y="3703638"/>
          <p14:tracePt t="44425" x="6157913" y="3716338"/>
          <p14:tracePt t="44441" x="6121400" y="3716338"/>
          <p14:tracePt t="44459" x="6045200" y="3716338"/>
          <p14:tracePt t="44474" x="6021388" y="3716338"/>
          <p14:tracePt t="44494" x="5970588" y="3716338"/>
          <p14:tracePt t="44508" x="5945188" y="3716338"/>
          <p14:tracePt t="44526" x="5921375" y="3716338"/>
          <p14:tracePt t="44542" x="5895975" y="3703638"/>
          <p14:tracePt t="44559" x="5883275" y="3692525"/>
          <p14:tracePt t="44833" x="5857875" y="3692525"/>
          <p14:tracePt t="44844" x="5832475" y="3692525"/>
          <p14:tracePt t="44856" x="5795963" y="3692525"/>
          <p14:tracePt t="44868" x="5745163" y="3692525"/>
          <p14:tracePt t="44881" x="5695950" y="3692525"/>
          <p14:tracePt t="44894" x="5645150" y="3692525"/>
          <p14:tracePt t="44908" x="5595938" y="3692525"/>
          <p14:tracePt t="44926" x="5557838" y="3692525"/>
          <p14:tracePt t="44943" x="5457825" y="3692525"/>
          <p14:tracePt t="44959" x="5407025" y="3692525"/>
          <p14:tracePt t="44975" x="5370513" y="3692525"/>
          <p14:tracePt t="44977" x="5345113" y="3692525"/>
          <p14:tracePt t="44995" x="5307013" y="3692525"/>
          <p14:tracePt t="45008" x="5281613" y="3692525"/>
          <p14:tracePt t="45027" x="5270500" y="3692525"/>
          <p14:tracePt t="45043" x="5257800" y="3692525"/>
          <p14:tracePt t="45060" x="5245100" y="3692525"/>
          <p14:tracePt t="45076" x="5232400" y="3692525"/>
          <p14:tracePt t="45404" x="5219700" y="3692525"/>
          <p14:tracePt t="45452" x="5207000" y="3692525"/>
          <p14:tracePt t="45465" x="5194300" y="3692525"/>
          <p14:tracePt t="45488" x="5181600" y="3692525"/>
          <p14:tracePt t="45503" x="5170488" y="3692525"/>
          <p14:tracePt t="45514" x="5157788" y="3692525"/>
          <p14:tracePt t="45524" x="5145088" y="3692525"/>
          <p14:tracePt t="45536" x="5132388" y="3692525"/>
          <p14:tracePt t="45549" x="5119688" y="3692525"/>
          <p14:tracePt t="45562" x="5106988" y="3692525"/>
          <p14:tracePt t="45584" x="5081588" y="3692525"/>
          <p14:tracePt t="45622" x="5068888" y="3692525"/>
          <p14:tracePt t="45658" x="5057775" y="3692525"/>
          <p14:tracePt t="45706" x="5057775" y="3679825"/>
          <p14:tracePt t="45731" x="5045075" y="3679825"/>
          <p14:tracePt t="45803" x="5032375" y="3679825"/>
          <p14:tracePt t="45888" x="5019675" y="3679825"/>
          <p14:tracePt t="45937" x="5006975" y="3679825"/>
          <p14:tracePt t="46021" x="4994275" y="3679825"/>
          <p14:tracePt t="46363" x="4981575" y="3679825"/>
          <p14:tracePt t="46387" x="4968875" y="3679825"/>
          <p14:tracePt t="46402" x="4945063" y="3679825"/>
          <p14:tracePt t="46410" x="4932363" y="3692525"/>
          <p14:tracePt t="46421" x="4919663" y="3692525"/>
          <p14:tracePt t="46435" x="4894263" y="3703638"/>
          <p14:tracePt t="46446" x="4868863" y="3716338"/>
          <p14:tracePt t="46463" x="4843463" y="3729038"/>
          <p14:tracePt t="46479" x="4819650" y="3741738"/>
          <p14:tracePt t="46498" x="4756150" y="3767138"/>
          <p14:tracePt t="46512" x="4732338" y="3779838"/>
          <p14:tracePt t="46530" x="4706938" y="3779838"/>
          <p14:tracePt t="46532" x="4694238" y="3792538"/>
          <p14:tracePt t="46546" x="4668838" y="3816350"/>
          <p14:tracePt t="46563" x="4656138" y="3816350"/>
          <p14:tracePt t="46580" x="4619625" y="3829050"/>
          <p14:tracePt t="46596" x="4606925" y="3841750"/>
          <p14:tracePt t="46613" x="4581525" y="3841750"/>
          <p14:tracePt t="46630" x="4556125" y="3854450"/>
          <p14:tracePt t="46646" x="4543425" y="3867150"/>
          <p14:tracePt t="46665" x="4518025" y="3867150"/>
          <p14:tracePt t="46679" x="4506913" y="3867150"/>
          <p14:tracePt t="46703" x="4494213" y="3879850"/>
          <p14:tracePt t="46726" x="4481513" y="3879850"/>
          <p14:tracePt t="46738" x="4468813" y="3879850"/>
          <p14:tracePt t="46773" x="4456113" y="3879850"/>
          <p14:tracePt t="46799" x="4443413" y="3892550"/>
          <p14:tracePt t="46834" x="4430713" y="3892550"/>
          <p14:tracePt t="46847" x="4418013" y="3892550"/>
          <p14:tracePt t="46907" x="4406900" y="3892550"/>
          <p14:tracePt t="48741" x="4418013" y="3892550"/>
          <p14:tracePt t="48754" x="4430713" y="3892550"/>
          <p14:tracePt t="48779" x="4443413" y="3879850"/>
          <p14:tracePt t="48789" x="4456113" y="3879850"/>
          <p14:tracePt t="48800" x="4468813" y="3879850"/>
          <p14:tracePt t="48812" x="4481513" y="3879850"/>
          <p14:tracePt t="48838" x="4494213" y="3879850"/>
          <p14:tracePt t="48873" x="4506913" y="3879850"/>
          <p14:tracePt t="48909" x="4518025" y="3879850"/>
          <p14:tracePt t="49031" x="4530725" y="3879850"/>
          <p14:tracePt t="49070" x="4543425" y="3879850"/>
          <p14:tracePt t="49093" x="4556125" y="3879850"/>
          <p14:tracePt t="49105" x="4568825" y="3879850"/>
          <p14:tracePt t="49141" x="4581525" y="3879850"/>
          <p14:tracePt t="49201" x="4594225" y="3879850"/>
          <p14:tracePt t="49347" x="4606925" y="3879850"/>
          <p14:tracePt t="49371" x="4619625" y="3879850"/>
          <p14:tracePt t="49394" x="4630738" y="3879850"/>
          <p14:tracePt t="49420" x="4643438" y="3879850"/>
          <p14:tracePt t="49444" x="4656138" y="3879850"/>
          <p14:tracePt t="49468" x="4668838" y="3879850"/>
          <p14:tracePt t="49542" x="4681538" y="3879850"/>
          <p14:tracePt t="49605" x="4694238" y="3879850"/>
          <p14:tracePt t="49640" x="4706938" y="3879850"/>
          <p14:tracePt t="49652" x="4719638" y="3879850"/>
          <p14:tracePt t="49676" x="4732338" y="3879850"/>
          <p14:tracePt t="49700" x="4743450" y="3879850"/>
          <p14:tracePt t="49714" x="4768850" y="3879850"/>
          <p14:tracePt t="49735" x="4794250" y="3879850"/>
          <p14:tracePt t="49747" x="4819650" y="3879850"/>
          <p14:tracePt t="49760" x="4832350" y="3879850"/>
          <p14:tracePt t="49773" x="4843463" y="3879850"/>
          <p14:tracePt t="49788" x="4868863" y="3867150"/>
          <p14:tracePt t="49806" x="4881563" y="3867150"/>
          <p14:tracePt t="49808" x="4894263" y="3867150"/>
          <p14:tracePt t="49821" x="4906963" y="3867150"/>
          <p14:tracePt t="49838" x="4932363" y="3867150"/>
          <p14:tracePt t="49855" x="4945063" y="3867150"/>
          <p14:tracePt t="49856" x="4956175" y="3867150"/>
          <p14:tracePt t="49873" x="4981575" y="3867150"/>
          <p14:tracePt t="49888" x="4994275" y="3867150"/>
          <p14:tracePt t="49907" x="5019675" y="3867150"/>
          <p14:tracePt t="49921" x="5032375" y="3867150"/>
          <p14:tracePt t="49942" x="5057775" y="3867150"/>
          <p14:tracePt t="49965" x="5068888" y="3867150"/>
          <p14:tracePt t="49990" x="5081588" y="3867150"/>
          <p14:tracePt t="50015" x="5094288" y="3867150"/>
          <p14:tracePt t="50027" x="5106988" y="3867150"/>
          <p14:tracePt t="50075" x="5106988" y="3854450"/>
          <p14:tracePt t="50379" x="5119688" y="3854450"/>
          <p14:tracePt t="50392" x="5145088" y="3854450"/>
          <p14:tracePt t="50417" x="5170488" y="3854450"/>
          <p14:tracePt t="50427" x="5181600" y="3854450"/>
          <p14:tracePt t="50443" x="5207000" y="3854450"/>
          <p14:tracePt t="50452" x="5219700" y="3854450"/>
          <p14:tracePt t="50464" x="5232400" y="3854450"/>
          <p14:tracePt t="50475" x="5257800" y="3854450"/>
          <p14:tracePt t="50489" x="5270500" y="3854450"/>
          <p14:tracePt t="50511" x="5281613" y="3854450"/>
          <p14:tracePt t="50525" x="5294313" y="3854450"/>
          <p14:tracePt t="50549" x="5307013" y="3854450"/>
          <p14:tracePt t="50596" x="5307013" y="3841750"/>
          <p14:tracePt t="50609" x="5319713" y="3841750"/>
          <p14:tracePt t="50682" x="5332413" y="3841750"/>
          <p14:tracePt t="50707" x="5345113" y="3841750"/>
          <p14:tracePt t="50743" x="5357813" y="3829050"/>
          <p14:tracePt t="50766" x="5357813" y="3816350"/>
          <p14:tracePt t="50779" x="5370513" y="3816350"/>
          <p14:tracePt t="50803" x="5383213" y="3816350"/>
          <p14:tracePt t="50828" x="5394325" y="3816350"/>
          <p14:tracePt t="50863" x="5407025" y="3816350"/>
          <p14:tracePt t="50876" x="5407025" y="3803650"/>
          <p14:tracePt t="50899" x="5419725" y="3803650"/>
          <p14:tracePt t="50949" x="5432425" y="3803650"/>
          <p14:tracePt t="50960" x="5445125" y="3803650"/>
          <p14:tracePt t="50973" x="5445125" y="3792538"/>
          <p14:tracePt t="50985" x="5457825" y="3792538"/>
          <p14:tracePt t="51010" x="5470525" y="3792538"/>
          <p14:tracePt t="51033" x="5483225" y="3792538"/>
          <p14:tracePt t="51058" x="5507038" y="3792538"/>
          <p14:tracePt t="51083" x="5532438" y="3792538"/>
          <p14:tracePt t="51094" x="5545138" y="3792538"/>
          <p14:tracePt t="51118" x="5570538" y="3792538"/>
          <p14:tracePt t="51143" x="5583238" y="3792538"/>
          <p14:tracePt t="51155" x="5595938" y="3792538"/>
          <p14:tracePt t="51179" x="5607050" y="3792538"/>
          <p14:tracePt t="51192" x="5619750" y="3779838"/>
          <p14:tracePt t="51217" x="5632450" y="3779838"/>
          <p14:tracePt t="51239" x="5645150" y="3779838"/>
          <p14:tracePt t="51251" x="5657850" y="3779838"/>
          <p14:tracePt t="51264" x="5670550" y="3779838"/>
          <p14:tracePt t="51276" x="5683250" y="3779838"/>
          <p14:tracePt t="51292" x="5695950" y="3779838"/>
          <p14:tracePt t="51310" x="5708650" y="3779838"/>
          <p14:tracePt t="51325" x="5745163" y="3779838"/>
          <p14:tracePt t="51343" x="5757863" y="3779838"/>
          <p14:tracePt t="51359" x="5770563" y="3779838"/>
          <p14:tracePt t="51360" x="5783263" y="3779838"/>
          <p14:tracePt t="51376" x="5795963" y="3767138"/>
          <p14:tracePt t="51392" x="5821363" y="3767138"/>
          <p14:tracePt t="51411" x="5870575" y="3767138"/>
          <p14:tracePt t="51426" x="5895975" y="3767138"/>
          <p14:tracePt t="51442" x="5921375" y="3754438"/>
          <p14:tracePt t="51459" x="5983288" y="3741738"/>
          <p14:tracePt t="51483" x="5983288" y="3729038"/>
          <p14:tracePt t="51493" x="5983288" y="3716338"/>
          <p14:tracePt t="51688" x="6008688" y="3716338"/>
          <p14:tracePt t="51700" x="6034088" y="3716338"/>
          <p14:tracePt t="51713" x="6070600" y="3703638"/>
          <p14:tracePt t="51724" x="6121400" y="3703638"/>
          <p14:tracePt t="51736" x="6208713" y="3692525"/>
          <p14:tracePt t="51749" x="6308725" y="3679825"/>
          <p14:tracePt t="51760" x="6396038" y="3679825"/>
          <p14:tracePt t="51776" x="6496050" y="3679825"/>
          <p14:tracePt t="51793" x="6584950" y="3679825"/>
          <p14:tracePt t="51810" x="6734175" y="3679825"/>
          <p14:tracePt t="51826" x="6797675" y="3679825"/>
          <p14:tracePt t="51844" x="6834188" y="3679825"/>
          <p14:tracePt t="51846" x="6872288" y="3679825"/>
          <p14:tracePt t="51859" x="6897688" y="3679825"/>
          <p14:tracePt t="51876" x="6934200" y="3679825"/>
          <p14:tracePt t="51893" x="6997700" y="3667125"/>
          <p14:tracePt t="51911" x="7021513" y="3654425"/>
          <p14:tracePt t="51926" x="7034213" y="3654425"/>
          <p14:tracePt t="51945" x="7059613" y="3654425"/>
          <p14:tracePt t="52332" x="7059613" y="3641725"/>
          <p14:tracePt t="52624" x="7046913" y="3641725"/>
          <p14:tracePt t="52636" x="7034213" y="3641725"/>
          <p14:tracePt t="52650" x="7021513" y="3641725"/>
          <p14:tracePt t="52661" x="7010400" y="3641725"/>
          <p14:tracePt t="52672" x="6985000" y="3641725"/>
          <p14:tracePt t="52685" x="6959600" y="3641725"/>
          <p14:tracePt t="52696" x="6910388" y="3667125"/>
          <p14:tracePt t="52714" x="6846888" y="3703638"/>
          <p14:tracePt t="52729" x="6759575" y="3754438"/>
          <p14:tracePt t="52731" x="6634163" y="3816350"/>
          <p14:tracePt t="52747" x="6472238" y="3916363"/>
          <p14:tracePt t="52762" x="6246813" y="4041775"/>
          <p14:tracePt t="52781" x="5857875" y="4305300"/>
          <p14:tracePt t="52796" x="5695950" y="4418013"/>
          <p14:tracePt t="52813" x="5532438" y="4505325"/>
          <p14:tracePt t="52829" x="5345113" y="4567238"/>
          <p14:tracePt t="52846" x="5307013" y="4579938"/>
          <p14:tracePt t="52862" x="5294313" y="4579938"/>
          <p14:tracePt t="53084" x="5281613" y="4579938"/>
          <p14:tracePt t="53096" x="5232400" y="4579938"/>
          <p14:tracePt t="53108" x="5157788" y="4579938"/>
          <p14:tracePt t="53120" x="5006975" y="4579938"/>
          <p14:tracePt t="53131" x="4832350" y="4579938"/>
          <p14:tracePt t="53148" x="4630738" y="4579938"/>
          <p14:tracePt t="53163" x="4318000" y="4579938"/>
          <p14:tracePt t="53181" x="3843338" y="4579938"/>
          <p14:tracePt t="53196" x="3592513" y="4579938"/>
          <p14:tracePt t="53214" x="3341688" y="4554538"/>
          <p14:tracePt t="53230" x="2954338" y="4543425"/>
          <p14:tracePt t="53247" x="2767013" y="4530725"/>
          <p14:tracePt t="53263" x="2603500" y="4530725"/>
          <p14:tracePt t="53281" x="2365375" y="4505325"/>
          <p14:tracePt t="53296" x="2265363" y="4505325"/>
          <p14:tracePt t="53315" x="2116138" y="4492625"/>
          <p14:tracePt t="53330" x="2065338" y="4479925"/>
          <p14:tracePt t="53347" x="2039938" y="4467225"/>
          <p14:tracePt t="53364" x="2027238" y="4467225"/>
          <p14:tracePt t="53618" x="2014538" y="4467225"/>
          <p14:tracePt t="53630" x="2003425" y="4467225"/>
          <p14:tracePt t="53642" x="1990725" y="4467225"/>
          <p14:tracePt t="53655" x="1965325" y="4467225"/>
          <p14:tracePt t="53666" x="1939925" y="4467225"/>
          <p14:tracePt t="53682" x="1914525" y="4467225"/>
          <p14:tracePt t="53698" x="1903413" y="4467225"/>
          <p14:tracePt t="53717" x="1852613" y="4467225"/>
          <p14:tracePt t="53739" x="1839913" y="4467225"/>
          <p14:tracePt t="53753" x="1827213" y="4467225"/>
          <p14:tracePt t="53776" x="1814513" y="4467225"/>
          <p14:tracePt t="54614" x="1827213" y="4467225"/>
          <p14:tracePt t="54735" x="1839913" y="4467225"/>
          <p14:tracePt t="54760" x="1852613" y="4467225"/>
          <p14:tracePt t="54785" x="1878013" y="4467225"/>
          <p14:tracePt t="54795" x="1890713" y="4467225"/>
          <p14:tracePt t="54809" x="1914525" y="4467225"/>
          <p14:tracePt t="54821" x="1939925" y="4467225"/>
          <p14:tracePt t="54834" x="1990725" y="4467225"/>
          <p14:tracePt t="54852" x="2039938" y="4467225"/>
          <p14:tracePt t="54867" x="2178050" y="4467225"/>
          <p14:tracePt t="54884" x="2228850" y="4467225"/>
          <p14:tracePt t="54901" x="2278063" y="4467225"/>
          <p14:tracePt t="54919" x="2403475" y="4467225"/>
          <p14:tracePt t="54934" x="2452688" y="4467225"/>
          <p14:tracePt t="54953" x="2554288" y="4467225"/>
          <p14:tracePt t="54968" x="2590800" y="4467225"/>
          <p14:tracePt t="54985" x="2641600" y="4467225"/>
          <p14:tracePt t="55001" x="2716213" y="4467225"/>
          <p14:tracePt t="55021" x="2767013" y="4467225"/>
          <p14:tracePt t="55034" x="2803525" y="4467225"/>
          <p14:tracePt t="55052" x="2867025" y="4467225"/>
          <p14:tracePt t="55068" x="2879725" y="4467225"/>
          <p14:tracePt t="55316" x="2890838" y="4467225"/>
          <p14:tracePt t="55354" x="2903538" y="4467225"/>
          <p14:tracePt t="55365" x="2916238" y="4467225"/>
          <p14:tracePt t="55377" x="2928938" y="4467225"/>
          <p14:tracePt t="55392" x="2941638" y="4467225"/>
          <p14:tracePt t="55402" x="2979738" y="4467225"/>
          <p14:tracePt t="55419" x="3003550" y="4467225"/>
          <p14:tracePt t="55436" x="3028950" y="4454525"/>
          <p14:tracePt t="55453" x="3092450" y="4454525"/>
          <p14:tracePt t="55469" x="3116263" y="4454525"/>
          <p14:tracePt t="55489" x="3167063" y="4443413"/>
          <p14:tracePt t="55503" x="3205163" y="4443413"/>
          <p14:tracePt t="55520" x="3241675" y="4443413"/>
          <p14:tracePt t="55535" x="3341688" y="4418013"/>
          <p14:tracePt t="55553" x="3392488" y="4418013"/>
          <p14:tracePt t="55569" x="3467100" y="4405313"/>
          <p14:tracePt t="55570" x="3517900" y="4405313"/>
          <p14:tracePt t="55587" x="3605213" y="4392613"/>
          <p14:tracePt t="55603" x="3705225" y="4379913"/>
          <p14:tracePt t="55621" x="3917950" y="4330700"/>
          <p14:tracePt t="55636" x="3979863" y="4330700"/>
          <p14:tracePt t="55654" x="4056063" y="4330700"/>
          <p14:tracePt t="55669" x="4156075" y="4318000"/>
          <p14:tracePt t="55687" x="4192588" y="4305300"/>
          <p14:tracePt t="55703" x="4217988" y="4292600"/>
          <p14:tracePt t="55721" x="4230688" y="4279900"/>
          <p14:tracePt t="55949" x="4243388" y="4279900"/>
          <p14:tracePt t="55973" x="4256088" y="4279900"/>
          <p14:tracePt t="55986" x="4268788" y="4279900"/>
          <p14:tracePt t="55998" x="4281488" y="4279900"/>
          <p14:tracePt t="56009" x="4305300" y="4279900"/>
          <p14:tracePt t="56023" x="4330700" y="4279900"/>
          <p14:tracePt t="56039" x="4356100" y="4279900"/>
          <p14:tracePt t="56056" x="4368800" y="4279900"/>
          <p14:tracePt t="56058" x="4394200" y="4279900"/>
          <p14:tracePt t="56073" x="4418013" y="4279900"/>
          <p14:tracePt t="56089" x="4430713" y="4279900"/>
          <p14:tracePt t="56106" x="4456113" y="4279900"/>
          <p14:tracePt t="56121" x="4481513" y="4279900"/>
          <p14:tracePt t="56137" x="4506913" y="4279900"/>
          <p14:tracePt t="56155" x="4530725" y="4279900"/>
          <p14:tracePt t="56171" x="4556125" y="4279900"/>
          <p14:tracePt t="56188" x="4568825" y="4279900"/>
          <p14:tracePt t="56204" x="4594225" y="4279900"/>
          <p14:tracePt t="56228" x="4606925" y="4279900"/>
          <p14:tracePt t="56239" x="4619625" y="4279900"/>
          <p14:tracePt t="56255" x="4630738" y="4279900"/>
          <p14:tracePt t="56275" x="4643438" y="4279900"/>
          <p14:tracePt t="56289" x="4656138" y="4279900"/>
          <p14:tracePt t="56312" x="4681538" y="4279900"/>
          <p14:tracePt t="56336" x="4694238" y="4279900"/>
          <p14:tracePt t="56348" x="4719638" y="4279900"/>
          <p14:tracePt t="56361" x="4732338" y="4279900"/>
          <p14:tracePt t="56372" x="4743450" y="4279900"/>
          <p14:tracePt t="56389" x="4768850" y="4279900"/>
          <p14:tracePt t="56405" x="4781550" y="4279900"/>
          <p14:tracePt t="56423" x="4806950" y="4279900"/>
          <p14:tracePt t="56438" x="4819650" y="4279900"/>
          <p14:tracePt t="56456" x="4832350" y="4267200"/>
          <p14:tracePt t="56457" x="4868863" y="4254500"/>
          <p14:tracePt t="56689" x="4881563" y="4254500"/>
          <p14:tracePt t="56712" x="4894263" y="4254500"/>
          <p14:tracePt t="56736" x="4919663" y="4254500"/>
          <p14:tracePt t="56748" x="4932363" y="4254500"/>
          <p14:tracePt t="56761" x="4956175" y="4241800"/>
          <p14:tracePt t="56773" x="4981575" y="4241800"/>
          <p14:tracePt t="56790" x="4994275" y="4241800"/>
          <p14:tracePt t="56806" x="5032375" y="4241800"/>
          <p14:tracePt t="56824" x="5094288" y="4241800"/>
          <p14:tracePt t="56839" x="5119688" y="4230688"/>
          <p14:tracePt t="56858" x="5157788" y="4230688"/>
          <p14:tracePt t="56874" x="5181600" y="4230688"/>
          <p14:tracePt t="56895" x="5194300" y="4230688"/>
          <p14:tracePt t="56944" x="5207000" y="4230688"/>
          <p14:tracePt t="56956" x="5207000" y="4217988"/>
          <p14:tracePt t="57198" x="5207000" y="4205288"/>
          <p14:tracePt t="62637" x="5219700" y="4205288"/>
          <p14:tracePt t="62648" x="5232400" y="4205288"/>
          <p14:tracePt t="62673" x="5245100" y="4205288"/>
          <p14:tracePt t="62684" x="5257800" y="4205288"/>
          <p14:tracePt t="62696" x="5270500" y="4205288"/>
          <p14:tracePt t="62708" x="5270500" y="4192588"/>
          <p14:tracePt t="62724" x="5281613" y="4192588"/>
          <p14:tracePt t="62740" x="5294313" y="4192588"/>
          <p14:tracePt t="62757" x="5319713" y="4179888"/>
          <p14:tracePt t="62773" x="5332413" y="4179888"/>
          <p14:tracePt t="62793" x="5357813" y="4179888"/>
          <p14:tracePt t="62816" x="5383213" y="4167188"/>
          <p14:tracePt t="62842" x="5394325" y="4167188"/>
          <p14:tracePt t="62853" x="5407025" y="4167188"/>
          <p14:tracePt t="62878" x="5419725" y="4167188"/>
          <p14:tracePt t="62889" x="5432425" y="4154488"/>
          <p14:tracePt t="63073" x="5445125" y="4141788"/>
          <p14:tracePt t="63083" x="5457825" y="4141788"/>
          <p14:tracePt t="63109" x="5470525" y="4129088"/>
          <p14:tracePt t="63120" x="5483225" y="4129088"/>
          <p14:tracePt t="63132" x="5495925" y="4129088"/>
          <p14:tracePt t="63144" x="5495925" y="4117975"/>
          <p14:tracePt t="63156" x="5519738" y="4105275"/>
          <p14:tracePt t="63181" x="5532438" y="4105275"/>
          <p14:tracePt t="63193" x="5532438" y="4092575"/>
          <p14:tracePt t="63207" x="5545138" y="4092575"/>
          <p14:tracePt t="63229" x="5557838" y="4092575"/>
          <p14:tracePt t="63570" x="5557838" y="4079875"/>
          <p14:tracePt t="63837" x="5570538" y="4079875"/>
          <p14:tracePt t="63874" x="5583238" y="4067175"/>
          <p14:tracePt t="63898" x="5595938" y="4067175"/>
          <p14:tracePt t="63912" x="5607050" y="4067175"/>
          <p14:tracePt t="63934" x="5619750" y="4067175"/>
          <p14:tracePt t="63958" x="5632450" y="4067175"/>
          <p14:tracePt t="63970" x="5657850" y="4067175"/>
          <p14:tracePt t="63984" x="5670550" y="4079875"/>
          <p14:tracePt t="63994" x="5695950" y="4092575"/>
          <p14:tracePt t="64009" x="5745163" y="4105275"/>
          <p14:tracePt t="64025" x="5770563" y="4129088"/>
          <p14:tracePt t="64043" x="5832475" y="4154488"/>
          <p14:tracePt t="64058" x="5857875" y="4179888"/>
          <p14:tracePt t="64077" x="5883275" y="4179888"/>
          <p14:tracePt t="64079" x="5895975" y="4192588"/>
          <p14:tracePt t="64092" x="5908675" y="4192588"/>
          <p14:tracePt t="64109" x="5908675" y="4205288"/>
          <p14:tracePt t="64125" x="5932488" y="4205288"/>
          <p14:tracePt t="64142" x="5945188" y="4205288"/>
          <p14:tracePt t="64158" x="5945188" y="4217988"/>
          <p14:tracePt t="64177" x="5957888" y="4217988"/>
          <p14:tracePt t="64192" x="5970588" y="4230688"/>
          <p14:tracePt t="64209" x="5983288" y="4241800"/>
          <p14:tracePt t="64225" x="6008688" y="4267200"/>
          <p14:tracePt t="64243" x="6008688" y="4305300"/>
          <p14:tracePt t="64406" x="6021388" y="4305300"/>
          <p14:tracePt t="64418" x="6034088" y="4318000"/>
          <p14:tracePt t="64443" x="6045200" y="4318000"/>
          <p14:tracePt t="64454" x="6057900" y="4330700"/>
          <p14:tracePt t="64467" x="6083300" y="4330700"/>
          <p14:tracePt t="64480" x="6108700" y="4330700"/>
          <p14:tracePt t="64492" x="6157913" y="4341813"/>
          <p14:tracePt t="64512" x="6196013" y="4341813"/>
          <p14:tracePt t="64526" x="6234113" y="4341813"/>
          <p14:tracePt t="64527" x="6270625" y="4341813"/>
          <p14:tracePt t="64543" x="6308725" y="4341813"/>
          <p14:tracePt t="64559" x="6346825" y="4341813"/>
          <p14:tracePt t="64577" x="6434138" y="4341813"/>
          <p14:tracePt t="64593" x="6472238" y="4341813"/>
          <p14:tracePt t="64610" x="6496050" y="4341813"/>
          <p14:tracePt t="64613" x="6521450" y="4341813"/>
          <p14:tracePt t="64626" x="6534150" y="4341813"/>
          <p14:tracePt t="64644" x="6546850" y="4341813"/>
          <p14:tracePt t="64660" x="6559550" y="4330700"/>
          <p14:tracePt t="65232" x="6572250" y="4318000"/>
          <p14:tracePt t="65257" x="6584950" y="4318000"/>
          <p14:tracePt t="65318" x="6596063" y="4318000"/>
          <p14:tracePt t="65342" x="6596063" y="4305300"/>
          <p14:tracePt t="65972" x="6584950" y="4305300"/>
          <p14:tracePt t="65996" x="6572250" y="4305300"/>
          <p14:tracePt t="66021" x="6559550" y="4305300"/>
          <p14:tracePt t="66044" x="6534150" y="4318000"/>
          <p14:tracePt t="66056" x="6521450" y="4318000"/>
          <p14:tracePt t="66070" x="6508750" y="4318000"/>
          <p14:tracePt t="66081" x="6483350" y="4330700"/>
          <p14:tracePt t="66096" x="6472238" y="4341813"/>
          <p14:tracePt t="66115" x="6459538" y="4341813"/>
          <p14:tracePt t="66117" x="6434138" y="4354513"/>
          <p14:tracePt t="66130" x="6421438" y="4354513"/>
          <p14:tracePt t="66148" x="6408738" y="4354513"/>
          <p14:tracePt t="66163" x="6408738" y="4367213"/>
          <p14:tracePt t="66385" x="6396038" y="4367213"/>
          <p14:tracePt t="66408" x="6370638" y="4379913"/>
          <p14:tracePt t="66422" x="6346825" y="4392613"/>
          <p14:tracePt t="66432" x="6308725" y="4405313"/>
          <p14:tracePt t="66444" x="6221413" y="4430713"/>
          <p14:tracePt t="66457" x="6096000" y="4479925"/>
          <p14:tracePt t="66469" x="5983288" y="4518025"/>
          <p14:tracePt t="66484" x="5808663" y="4554538"/>
          <p14:tracePt t="66497" x="5557838" y="4643438"/>
          <p14:tracePt t="66517" x="5319713" y="4705350"/>
          <p14:tracePt t="66518" x="5081588" y="4792663"/>
          <p14:tracePt t="66531" x="4768850" y="4892675"/>
          <p14:tracePt t="66549" x="4494213" y="4981575"/>
          <p14:tracePt t="66565" x="4217988" y="5056188"/>
          <p14:tracePt t="66566" x="3943350" y="5130800"/>
          <p14:tracePt t="66582" x="3717925" y="5181600"/>
          <p14:tracePt t="66598" x="3579813" y="5194300"/>
          <p14:tracePt t="66617" x="3367088" y="5205413"/>
          <p14:tracePt t="66631" x="3305175" y="5218113"/>
          <p14:tracePt t="66649" x="3267075" y="5218113"/>
          <p14:tracePt t="66664" x="3254375" y="5218113"/>
          <p14:tracePt t="66857" x="3241675" y="5218113"/>
          <p14:tracePt t="66893" x="3228975" y="5218113"/>
          <p14:tracePt t="66906" x="3192463" y="5218113"/>
          <p14:tracePt t="66919" x="3179763" y="5218113"/>
          <p14:tracePt t="66930" x="3154363" y="5218113"/>
          <p14:tracePt t="66942" x="3128963" y="5218113"/>
          <p14:tracePt t="66957" x="3103563" y="5218113"/>
          <p14:tracePt t="66967" x="3079750" y="5218113"/>
          <p14:tracePt t="66983" x="3054350" y="5218113"/>
          <p14:tracePt t="66999" x="3016250" y="5218113"/>
          <p14:tracePt t="67017" x="2967038" y="5218113"/>
          <p14:tracePt t="67032" x="2928938" y="5218113"/>
          <p14:tracePt t="67050" x="2916238" y="5218113"/>
          <p14:tracePt t="67052" x="2890838" y="5218113"/>
          <p14:tracePt t="67066" x="2867025" y="5218113"/>
          <p14:tracePt t="67089" x="2854325" y="5218113"/>
          <p14:tracePt t="67100" x="2828925" y="5218113"/>
          <p14:tracePt t="67125" x="2816225" y="5218113"/>
          <p14:tracePt t="67149" x="2803525" y="5218113"/>
          <p14:tracePt t="67307" x="2803525" y="5205413"/>
          <p14:tracePt t="67379" x="2803525" y="5194300"/>
          <p14:tracePt t="67392" x="2790825" y="5194300"/>
          <p14:tracePt t="67415" x="2790825" y="5181600"/>
          <p14:tracePt t="67524" x="2790825" y="5168900"/>
          <p14:tracePt t="67598" x="2803525" y="5168900"/>
          <p14:tracePt t="67623" x="2816225" y="5168900"/>
          <p14:tracePt t="67635" x="2828925" y="5168900"/>
          <p14:tracePt t="67645" x="2841625" y="5168900"/>
          <p14:tracePt t="67659" x="2854325" y="5168900"/>
          <p14:tracePt t="67672" x="2867025" y="5168900"/>
          <p14:tracePt t="67686" x="2879725" y="5168900"/>
          <p14:tracePt t="67700" x="2903538" y="5156200"/>
          <p14:tracePt t="67719" x="2916238" y="5156200"/>
          <p14:tracePt t="67721" x="2928938" y="5156200"/>
          <p14:tracePt t="67734" x="2954338" y="5156200"/>
          <p14:tracePt t="67751" x="2967038" y="5156200"/>
          <p14:tracePt t="67768" x="2992438" y="5156200"/>
          <p14:tracePt t="67785" x="3003550" y="5156200"/>
          <p14:tracePt t="67801" x="3016250" y="5156200"/>
          <p14:tracePt t="67819" x="3041650" y="5156200"/>
          <p14:tracePt t="67834" x="3054350" y="5156200"/>
          <p14:tracePt t="67853" x="3079750" y="5156200"/>
          <p14:tracePt t="67868" x="3092450" y="5156200"/>
          <p14:tracePt t="67886" x="3116263" y="5156200"/>
          <p14:tracePt t="67901" x="3154363" y="5156200"/>
          <p14:tracePt t="67920" x="3179763" y="5156200"/>
          <p14:tracePt t="67935" x="3192463" y="5156200"/>
          <p14:tracePt t="67953" x="3205163" y="5156200"/>
          <p14:tracePt t="68253" x="3216275" y="5156200"/>
          <p14:tracePt t="68277" x="3228975" y="5156200"/>
          <p14:tracePt t="68291" x="3241675" y="5143500"/>
          <p14:tracePt t="68314" x="3254375" y="5143500"/>
          <p14:tracePt t="68327" x="3267075" y="5143500"/>
          <p14:tracePt t="68338" x="3279775" y="5143500"/>
          <p14:tracePt t="68350" x="3292475" y="5143500"/>
          <p14:tracePt t="68362" x="3305175" y="5143500"/>
          <p14:tracePt t="68375" x="3328988" y="5130800"/>
          <p14:tracePt t="68388" x="3354388" y="5130800"/>
          <p14:tracePt t="68403" x="3367088" y="5130800"/>
          <p14:tracePt t="68420" x="3379788" y="5118100"/>
          <p14:tracePt t="68436" x="3429000" y="5118100"/>
          <p14:tracePt t="68455" x="3441700" y="5118100"/>
          <p14:tracePt t="68470" x="3454400" y="5118100"/>
          <p14:tracePt t="68471" x="3492500" y="5118100"/>
          <p14:tracePt t="68487" x="3517900" y="5118100"/>
          <p14:tracePt t="68502" x="3530600" y="5118100"/>
          <p14:tracePt t="68521" x="3567113" y="5105400"/>
          <p14:tracePt t="68536" x="3605213" y="5105400"/>
          <p14:tracePt t="68554" x="3630613" y="5105400"/>
          <p14:tracePt t="68570" x="3667125" y="5105400"/>
          <p14:tracePt t="68587" x="3692525" y="5105400"/>
          <p14:tracePt t="68603" x="3730625" y="5105400"/>
          <p14:tracePt t="68604" x="3756025" y="5105400"/>
          <p14:tracePt t="68623" x="3779838" y="5105400"/>
          <p14:tracePt t="68636" x="3792538" y="5105400"/>
          <p14:tracePt t="68656" x="3817938" y="5105400"/>
          <p14:tracePt t="68670" x="3817938" y="5118100"/>
          <p14:tracePt t="68688" x="3843338" y="5118100"/>
          <p14:tracePt t="68703" x="3843338" y="5130800"/>
          <p14:tracePt t="68980" x="3856038" y="5130800"/>
          <p14:tracePt t="69018" x="3867150" y="5130800"/>
          <p14:tracePt t="69030" x="3879850" y="5130800"/>
          <p14:tracePt t="69054" x="3892550" y="5130800"/>
          <p14:tracePt t="69066" x="3917950" y="5130800"/>
          <p14:tracePt t="69078" x="3930650" y="5118100"/>
          <p14:tracePt t="69092" x="3943350" y="5118100"/>
          <p14:tracePt t="69104" x="3956050" y="5118100"/>
          <p14:tracePt t="69123" x="3979863" y="5118100"/>
          <p14:tracePt t="69138" x="4030663" y="5105400"/>
          <p14:tracePt t="69156" x="4056063" y="5105400"/>
          <p14:tracePt t="69171" x="4092575" y="5105400"/>
          <p14:tracePt t="69189" x="4156075" y="5105400"/>
          <p14:tracePt t="69205" x="4192588" y="5105400"/>
          <p14:tracePt t="69222" x="4230688" y="5105400"/>
          <p14:tracePt t="69224" x="4281488" y="5105400"/>
          <p14:tracePt t="69238" x="4330700" y="5105400"/>
          <p14:tracePt t="69255" x="4368800" y="5105400"/>
          <p14:tracePt t="69271" x="4418013" y="5105400"/>
          <p14:tracePt t="69289" x="4481513" y="5092700"/>
          <p14:tracePt t="69305" x="4518025" y="5092700"/>
          <p14:tracePt t="69322" x="4556125" y="5092700"/>
          <p14:tracePt t="69338" x="4581525" y="5092700"/>
          <p14:tracePt t="69357" x="4606925" y="5092700"/>
          <p14:tracePt t="69358" x="4619625" y="5081588"/>
          <p14:tracePt t="69381" x="4630738" y="5068888"/>
          <p14:tracePt t="69418" x="4630738" y="5056188"/>
          <p14:tracePt t="73959" x="4619625" y="5056188"/>
          <p14:tracePt t="73994" x="4606925" y="5068888"/>
          <p14:tracePt t="74007" x="4606925" y="5092700"/>
          <p14:tracePt t="74020" x="4568825" y="5105400"/>
          <p14:tracePt t="74030" x="4556125" y="5143500"/>
          <p14:tracePt t="74042" x="4518025" y="5181600"/>
          <p14:tracePt t="74054" x="4494213" y="5205413"/>
          <p14:tracePt t="74068" x="4443413" y="5256213"/>
          <p14:tracePt t="74084" x="4406900" y="5281613"/>
          <p14:tracePt t="74103" x="4381500" y="5305425"/>
          <p14:tracePt t="74105" x="4343400" y="5318125"/>
          <p14:tracePt t="74118" x="4318000" y="5330825"/>
          <p14:tracePt t="74136" x="4305300" y="5330825"/>
          <p14:tracePt t="74152" x="4281488" y="5330825"/>
          <p14:tracePt t="74176" x="4268788" y="5330825"/>
          <p14:tracePt t="74273" x="4268788" y="5318125"/>
          <p14:tracePt t="74297" x="4281488" y="5318125"/>
          <p14:tracePt t="74309" x="4281488" y="5305425"/>
          <p14:tracePt t="74322" x="4294188" y="5305425"/>
          <p14:tracePt t="74334" x="4305300" y="5305425"/>
          <p14:tracePt t="74345" x="4318000" y="5294313"/>
          <p14:tracePt t="74358" x="4343400" y="5281613"/>
          <p14:tracePt t="74371" x="4356100" y="5281613"/>
          <p14:tracePt t="74385" x="4381500" y="5268913"/>
          <p14:tracePt t="74404" x="4394200" y="5268913"/>
          <p14:tracePt t="74405" x="4406900" y="5256213"/>
          <p14:tracePt t="74419" x="4418013" y="5256213"/>
          <p14:tracePt t="74436" x="4443413" y="5256213"/>
          <p14:tracePt t="74452" x="4468813" y="5243513"/>
          <p14:tracePt t="74470" x="4506913" y="5243513"/>
          <p14:tracePt t="74485" x="4530725" y="5243513"/>
          <p14:tracePt t="74504" x="4556125" y="5243513"/>
          <p14:tracePt t="74519" x="4568825" y="5243513"/>
          <p14:tracePt t="74541" x="4581525" y="5243513"/>
          <p14:tracePt t="74553" x="4594225" y="5243513"/>
          <p14:tracePt t="74572" x="4606925" y="5243513"/>
          <p14:tracePt t="74586" x="4606925" y="5230813"/>
          <p14:tracePt t="74604" x="4630738" y="5230813"/>
          <p14:tracePt t="74619" x="4643438" y="5230813"/>
          <p14:tracePt t="74638" x="4681538" y="5218113"/>
          <p14:tracePt t="74652" x="4694238" y="5218113"/>
          <p14:tracePt t="74672" x="4706938" y="5218113"/>
          <p14:tracePt t="74674" x="4719638" y="5218113"/>
          <p14:tracePt t="74686" x="4732338" y="5218113"/>
          <p14:tracePt t="74757" x="4732338" y="5205413"/>
          <p14:tracePt t="74809" x="4732338" y="5194300"/>
          <p14:tracePt t="74821" x="4719638" y="5194300"/>
          <p14:tracePt t="74845" x="4706938" y="5194300"/>
          <p14:tracePt t="74891" x="4694238" y="5194300"/>
          <p14:tracePt t="74976" x="4694238" y="5181600"/>
          <p14:tracePt t="75024" x="4706938" y="5181600"/>
          <p14:tracePt t="75038" x="4719638" y="5168900"/>
          <p14:tracePt t="75049" x="4732338" y="5168900"/>
          <p14:tracePt t="75061" x="4743450" y="5168900"/>
          <p14:tracePt t="75074" x="4756150" y="5156200"/>
          <p14:tracePt t="75087" x="4768850" y="5156200"/>
          <p14:tracePt t="75134" x="4781550" y="5156200"/>
          <p14:tracePt t="75207" x="4781550" y="5143500"/>
          <p14:tracePt t="75778" x="4794250" y="5143500"/>
          <p14:tracePt t="75838" x="4806950" y="5143500"/>
          <p14:tracePt t="75862" x="4806950" y="5130800"/>
          <p14:tracePt t="75923" x="4819650" y="5118100"/>
          <p14:tracePt t="75997" x="4832350" y="5118100"/>
          <p14:tracePt t="76109" x="4832350" y="5105400"/>
          <p14:tracePt t="76278" x="4843463" y="5105400"/>
          <p14:tracePt t="76312" x="4856163" y="5105400"/>
          <p14:tracePt t="76372" x="4868863" y="5105400"/>
          <p14:tracePt t="76446" x="4868863" y="5092700"/>
          <p14:tracePt t="76896" x="4881563" y="5092700"/>
          <p14:tracePt t="78290" x="4894263" y="5092700"/>
          <p14:tracePt t="78387" x="4894263" y="5081588"/>
          <p14:tracePt t="78399" x="4906963" y="5081588"/>
          <p14:tracePt t="78423" x="4906963" y="5068888"/>
          <p14:tracePt t="78472" x="4919663" y="5068888"/>
          <p14:tracePt t="78532" x="4932363" y="5068888"/>
          <p14:tracePt t="78582" x="4945063" y="5068888"/>
          <p14:tracePt t="78593" x="4945063" y="5056188"/>
          <p14:tracePt t="78606" x="4956175" y="5056188"/>
          <p14:tracePt t="78654" x="4968875" y="5056188"/>
          <p14:tracePt t="78690" x="4981575" y="5056188"/>
          <p14:tracePt t="78727" x="4994275" y="5056188"/>
          <p14:tracePt t="78754" x="5006975" y="5043488"/>
          <p14:tracePt t="78776" x="5019675" y="5043488"/>
          <p14:tracePt t="78799" x="5032375" y="5043488"/>
          <p14:tracePt t="78823" x="5045075" y="5030788"/>
          <p14:tracePt t="78837" x="5057775" y="5030788"/>
          <p14:tracePt t="78860" x="5068888" y="5030788"/>
          <p14:tracePt t="78872" x="5068888" y="5018088"/>
          <p14:tracePt t="78885" x="5081588" y="5018088"/>
          <p14:tracePt t="78909" x="5094288" y="5018088"/>
          <p14:tracePt t="78922" x="5106988" y="5018088"/>
          <p14:tracePt t="78946" x="5119688" y="5018088"/>
          <p14:tracePt t="78982" x="5132388" y="5018088"/>
          <p14:tracePt t="79359" x="5157788" y="5018088"/>
          <p14:tracePt t="79371" x="5170488" y="5018088"/>
          <p14:tracePt t="79386" x="5194300" y="5018088"/>
          <p14:tracePt t="79394" x="5207000" y="5018088"/>
          <p14:tracePt t="79406" x="5232400" y="5018088"/>
          <p14:tracePt t="79418" x="5270500" y="5018088"/>
          <p14:tracePt t="79432" x="5294313" y="5018088"/>
          <p14:tracePt t="79450" x="5307013" y="5018088"/>
          <p14:tracePt t="79465" x="5332413" y="5018088"/>
          <p14:tracePt t="79467" x="5345113" y="5018088"/>
          <p14:tracePt t="79483" x="5370513" y="5018088"/>
          <p14:tracePt t="79499" x="5383213" y="5018088"/>
          <p14:tracePt t="79517" x="5407025" y="5018088"/>
          <p14:tracePt t="79532" x="5432425" y="5018088"/>
          <p14:tracePt t="79549" x="5445125" y="5018088"/>
          <p14:tracePt t="79565" x="5470525" y="5018088"/>
          <p14:tracePt t="79583" x="5483225" y="5018088"/>
          <p14:tracePt t="79599" x="5495925" y="5018088"/>
          <p14:tracePt t="79600" x="5507038" y="5018088"/>
          <p14:tracePt t="79625" x="5519738" y="5018088"/>
          <p14:tracePt t="79637" x="5532438" y="5018088"/>
          <p14:tracePt t="79662" x="5545138" y="5018088"/>
          <p14:tracePt t="79698" x="5557838" y="5018088"/>
          <p14:tracePt t="79746" x="5570538" y="5018088"/>
          <p14:tracePt t="79771" x="5583238" y="5018088"/>
          <p14:tracePt t="79843" x="5595938" y="5018088"/>
          <p14:tracePt t="79892" x="5607050" y="5018088"/>
          <p14:tracePt t="80401" x="5595938" y="5018088"/>
          <p14:tracePt t="80426" x="5570538" y="5018088"/>
          <p14:tracePt t="80450" x="5557838" y="5030788"/>
          <p14:tracePt t="80462" x="5519738" y="5030788"/>
          <p14:tracePt t="80474" x="5483225" y="5056188"/>
          <p14:tracePt t="80487" x="5419725" y="5068888"/>
          <p14:tracePt t="80501" x="5345113" y="5092700"/>
          <p14:tracePt t="80518" x="5257800" y="5130800"/>
          <p14:tracePt t="80535" x="5032375" y="5194300"/>
          <p14:tracePt t="80552" x="4919663" y="5230813"/>
          <p14:tracePt t="80568" x="4819650" y="5268913"/>
          <p14:tracePt t="80586" x="4606925" y="5368925"/>
          <p14:tracePt t="80601" x="4506913" y="5394325"/>
          <p14:tracePt t="80619" x="4394200" y="5430838"/>
          <p14:tracePt t="80621" x="4305300" y="5456238"/>
          <p14:tracePt t="80635" x="4256088" y="5481638"/>
          <p14:tracePt t="80654" x="4192588" y="5507038"/>
          <p14:tracePt t="80656" x="4156075" y="5507038"/>
          <p14:tracePt t="80669" x="4143375" y="5530850"/>
          <p14:tracePt t="80687" x="4117975" y="5530850"/>
          <p14:tracePt t="80925" x="4105275" y="5530850"/>
          <p14:tracePt t="80938" x="4081463" y="5530850"/>
          <p14:tracePt t="80948" x="4056063" y="5543550"/>
          <p14:tracePt t="80959" x="4005263" y="5543550"/>
          <p14:tracePt t="80971" x="3930650" y="5556250"/>
          <p14:tracePt t="80987" x="3856038" y="5581650"/>
          <p14:tracePt t="81002" x="3792538" y="5607050"/>
          <p14:tracePt t="81020" x="3679825" y="5630863"/>
          <p14:tracePt t="81035" x="3467100" y="5719763"/>
          <p14:tracePt t="81053" x="3379788" y="5743575"/>
          <p14:tracePt t="81069" x="3241675" y="5768975"/>
          <p14:tracePt t="81087" x="3167063" y="5794375"/>
          <p14:tracePt t="81102" x="3092450" y="5794375"/>
          <p14:tracePt t="81120" x="2967038" y="5807075"/>
          <p14:tracePt t="81136" x="2928938" y="5807075"/>
          <p14:tracePt t="81154" x="2854325" y="5807075"/>
          <p14:tracePt t="81169" x="2828925" y="5807075"/>
          <p14:tracePt t="81189" x="2816225" y="5794375"/>
          <p14:tracePt t="81191" x="2803525" y="5781675"/>
          <p14:tracePt t="81204" x="2790825" y="5781675"/>
          <p14:tracePt t="81221" x="2778125" y="5768975"/>
          <p14:tracePt t="81236" x="2767013" y="5768975"/>
          <p14:tracePt t="81254" x="2767013" y="5756275"/>
          <p14:tracePt t="81270" x="2754313" y="5743575"/>
          <p14:tracePt t="81711" x="2754313" y="5756275"/>
          <p14:tracePt t="81725" x="2741613" y="5756275"/>
          <p14:tracePt t="81735" x="2728913" y="5756275"/>
          <p14:tracePt t="81748" x="2728913" y="5768975"/>
          <p14:tracePt t="81762" x="2716213" y="5768975"/>
          <p14:tracePt t="81772" x="2716213" y="5781675"/>
          <p14:tracePt t="81796" x="2703513" y="5781675"/>
          <p14:tracePt t="81833" x="2703513" y="5794375"/>
          <p14:tracePt t="81845" x="2690813" y="5794375"/>
          <p14:tracePt t="81919" x="2678113" y="5794375"/>
          <p14:tracePt t="82308" x="2667000" y="5807075"/>
          <p14:tracePt t="82333" x="2641600" y="5819775"/>
          <p14:tracePt t="82343" x="2628900" y="5819775"/>
          <p14:tracePt t="82356" x="2616200" y="5832475"/>
          <p14:tracePt t="82367" x="2590800" y="5843588"/>
          <p14:tracePt t="82379" x="2565400" y="5856288"/>
          <p14:tracePt t="82393" x="2554288" y="5868988"/>
          <p14:tracePt t="82406" x="2516188" y="5881688"/>
          <p14:tracePt t="82424" x="2503488" y="5881688"/>
          <p14:tracePt t="82440" x="2465388" y="5894388"/>
          <p14:tracePt t="82457" x="2452688" y="5907088"/>
          <p14:tracePt t="82473" x="2441575" y="5907088"/>
          <p14:tracePt t="82492" x="2416175" y="5907088"/>
          <p14:tracePt t="82507" x="2403475" y="5907088"/>
          <p14:tracePt t="82526" x="2390775" y="5907088"/>
          <p14:tracePt t="82585" x="2378075" y="5907088"/>
          <p14:tracePt t="82670" x="2365375" y="5907088"/>
          <p14:tracePt t="82719" x="2352675" y="5907088"/>
          <p14:tracePt t="82743" x="2339975" y="5907088"/>
          <p14:tracePt t="82756" x="2339975" y="5919788"/>
          <p14:tracePt t="82768" x="2328863" y="5919788"/>
          <p14:tracePt t="82793" x="2316163" y="5919788"/>
          <p14:tracePt t="82804" x="2303463" y="5932488"/>
          <p14:tracePt t="82816" x="2290763" y="5932488"/>
          <p14:tracePt t="82829" x="2278063" y="5932488"/>
          <p14:tracePt t="82841" x="2265363" y="5932488"/>
          <p14:tracePt t="82858" x="2239963" y="5932488"/>
          <p14:tracePt t="82877" x="2228850" y="5932488"/>
          <p14:tracePt t="82891" x="2216150" y="5932488"/>
          <p14:tracePt t="82907" x="2203450" y="5932488"/>
          <p14:tracePt t="83195" x="2190750" y="5932488"/>
          <p14:tracePt t="83219" x="2178050" y="5932488"/>
          <p14:tracePt t="83230" x="2152650" y="5932488"/>
          <p14:tracePt t="83241" x="2139950" y="5932488"/>
          <p14:tracePt t="83253" x="2127250" y="5932488"/>
          <p14:tracePt t="83267" x="2103438" y="5932488"/>
          <p14:tracePt t="83277" x="2090738" y="5932488"/>
          <p14:tracePt t="83292" x="2065338" y="5932488"/>
          <p14:tracePt t="83308" x="2039938" y="5932488"/>
          <p14:tracePt t="83325" x="2027238" y="5932488"/>
          <p14:tracePt t="83342" x="1978025" y="5932488"/>
          <p14:tracePt t="83360" x="1965325" y="5932488"/>
          <p14:tracePt t="83375" x="1939925" y="5932488"/>
          <p14:tracePt t="83399" x="1927225" y="5932488"/>
          <p14:tracePt t="83411" x="1914525" y="5932488"/>
          <p14:tracePt t="83447" x="1903413" y="5932488"/>
          <p14:tracePt t="83545" x="1903413" y="5919788"/>
          <p14:tracePt t="83750" x="1914525" y="5919788"/>
          <p14:tracePt t="83811" x="1927225" y="5919788"/>
          <p14:tracePt t="83872" x="1939925" y="5907088"/>
          <p14:tracePt t="83921" x="1952625" y="5907088"/>
          <p14:tracePt t="83957" x="1965325" y="5907088"/>
          <p14:tracePt t="83982" x="1965325" y="5894388"/>
          <p14:tracePt t="83995" x="1978025" y="5894388"/>
          <p14:tracePt t="84005" x="1990725" y="5894388"/>
          <p14:tracePt t="84042" x="2003425" y="5894388"/>
          <p14:tracePt t="84054" x="2003425" y="5881688"/>
          <p14:tracePt t="84066" x="2014538" y="5881688"/>
          <p14:tracePt t="84090" x="2027238" y="5881688"/>
          <p14:tracePt t="84115" x="2039938" y="5881688"/>
          <p14:tracePt t="84129" x="2052638" y="5881688"/>
          <p14:tracePt t="84140" x="2065338" y="5881688"/>
          <p14:tracePt t="84151" x="2078038" y="5881688"/>
          <p14:tracePt t="84164" x="2103438" y="5881688"/>
          <p14:tracePt t="84177" x="2116138" y="5868988"/>
          <p14:tracePt t="84194" x="2139950" y="5868988"/>
          <p14:tracePt t="84212" x="2178050" y="5868988"/>
          <p14:tracePt t="84229" x="2190750" y="5868988"/>
          <p14:tracePt t="84244" x="2216150" y="5868988"/>
          <p14:tracePt t="84263" x="2252663" y="5868988"/>
          <p14:tracePt t="84277" x="2265363" y="5868988"/>
          <p14:tracePt t="84296" x="2278063" y="5868988"/>
          <p14:tracePt t="84297" x="2290763" y="5868988"/>
          <p14:tracePt t="84311" x="2316163" y="5868988"/>
          <p14:tracePt t="84329" x="2328863" y="5868988"/>
          <p14:tracePt t="84345" x="2339975" y="5868988"/>
          <p14:tracePt t="84370" x="2352675" y="5868988"/>
          <p14:tracePt t="84625" x="2352675" y="5856288"/>
          <p14:tracePt t="84638" x="2365375" y="5856288"/>
          <p14:tracePt t="84650" x="2378075" y="5856288"/>
          <p14:tracePt t="84662" x="2390775" y="5856288"/>
          <p14:tracePt t="84680" x="2403475" y="5856288"/>
          <p14:tracePt t="84696" x="2428875" y="5856288"/>
          <p14:tracePt t="84697" x="2441575" y="5856288"/>
          <p14:tracePt t="84716" x="2465388" y="5856288"/>
          <p14:tracePt t="84729" x="2503488" y="5856288"/>
          <p14:tracePt t="84748" x="2565400" y="5856288"/>
          <p14:tracePt t="84763" x="2603500" y="5856288"/>
          <p14:tracePt t="84781" x="2641600" y="5856288"/>
          <p14:tracePt t="84783" x="2678113" y="5856288"/>
          <p14:tracePt t="84796" x="2728913" y="5856288"/>
          <p14:tracePt t="84813" x="2778125" y="5856288"/>
          <p14:tracePt t="84830" x="2867025" y="5856288"/>
          <p14:tracePt t="84846" x="2916238" y="5856288"/>
          <p14:tracePt t="84862" x="2967038" y="5856288"/>
          <p14:tracePt t="84881" x="3067050" y="5856288"/>
          <p14:tracePt t="84896" x="3128963" y="5856288"/>
          <p14:tracePt t="84917" x="3205163" y="5856288"/>
          <p14:tracePt t="84929" x="3228975" y="5843588"/>
          <p14:tracePt t="84948" x="3254375" y="5843588"/>
          <p14:tracePt t="84963" x="3267075" y="5843588"/>
          <p14:tracePt t="84965" x="3292475" y="5843588"/>
          <p14:tracePt t="85208" x="3305175" y="5843588"/>
          <p14:tracePt t="85221" x="3317875" y="5843588"/>
          <p14:tracePt t="85256" x="3328988" y="5843588"/>
          <p14:tracePt t="85269" x="3341688" y="5843588"/>
          <p14:tracePt t="85282" x="3354388" y="5843588"/>
          <p14:tracePt t="85292" x="3367088" y="5843588"/>
          <p14:tracePt t="85304" x="3405188" y="5843588"/>
          <p14:tracePt t="85317" x="3417888" y="5843588"/>
          <p14:tracePt t="85330" x="3441700" y="5843588"/>
          <p14:tracePt t="85348" x="3467100" y="5843588"/>
          <p14:tracePt t="85364" x="3492500" y="5843588"/>
          <p14:tracePt t="85365" x="3517900" y="5843588"/>
          <p14:tracePt t="85381" x="3541713" y="5843588"/>
          <p14:tracePt t="85397" x="3554413" y="5843588"/>
          <p14:tracePt t="85415" x="3579813" y="5843588"/>
          <p14:tracePt t="85431" x="3592513" y="5843588"/>
          <p14:tracePt t="85448" x="3605213" y="5843588"/>
          <p14:tracePt t="85449" x="3617913" y="5843588"/>
          <p14:tracePt t="85474" x="3630613" y="5843588"/>
          <p14:tracePt t="85487" x="3643313" y="5843588"/>
          <p14:tracePt t="85511" x="3654425" y="5843588"/>
          <p14:tracePt t="85523" x="3679825" y="5843588"/>
          <p14:tracePt t="85535" x="3692525" y="5843588"/>
          <p14:tracePt t="85549" x="3705225" y="5843588"/>
          <p14:tracePt t="85565" x="3730625" y="5843588"/>
          <p14:tracePt t="85584" x="3779838" y="5843588"/>
          <p14:tracePt t="85598" x="3805238" y="5843588"/>
          <p14:tracePt t="85616" x="3830638" y="5843588"/>
          <p14:tracePt t="85632" x="3879850" y="5843588"/>
          <p14:tracePt t="85649" x="3905250" y="5843588"/>
          <p14:tracePt t="85664" x="3930650" y="5843588"/>
          <p14:tracePt t="85682" x="3992563" y="5843588"/>
          <p14:tracePt t="91666" x="3992563" y="5856288"/>
          <p14:tracePt t="91677" x="3979863" y="5868988"/>
          <p14:tracePt t="91689" x="3968750" y="5881688"/>
          <p14:tracePt t="91700" x="3917950" y="5919788"/>
          <p14:tracePt t="91715" x="3867150" y="5969000"/>
          <p14:tracePt t="91733" x="3792538" y="6019800"/>
          <p14:tracePt t="91748" x="3654425" y="6119813"/>
          <p14:tracePt t="91765" x="3579813" y="6145213"/>
          <p14:tracePt t="91781" x="3517900" y="6194425"/>
          <p14:tracePt t="91801" x="3392488" y="6257925"/>
          <p14:tracePt t="91814" x="3328988" y="6294438"/>
          <p14:tracePt t="91832" x="3267075" y="6319838"/>
          <p14:tracePt t="91833" x="3228975" y="6345238"/>
          <p14:tracePt t="91848" x="3192463" y="6370638"/>
          <p14:tracePt t="91865" x="3154363" y="6381750"/>
          <p14:tracePt t="91881" x="3128963" y="6381750"/>
          <p14:tracePt t="91899" x="3116263" y="6381750"/>
          <p14:tracePt t="92259" x="3092450" y="6419850"/>
          <p14:tracePt t="92272" x="3067050" y="6445250"/>
          <p14:tracePt t="92285" x="3054350" y="6445250"/>
          <p14:tracePt t="92307" x="3041650" y="6445250"/>
          <p14:tracePt t="92355" x="3041650" y="6419850"/>
          <p14:tracePt t="92368" x="3028950" y="6407150"/>
          <p14:tracePt t="92379" x="3028950" y="6394450"/>
          <p14:tracePt t="92391" x="3016250" y="6381750"/>
          <p14:tracePt t="92403" x="3003550" y="6357938"/>
          <p14:tracePt t="92416" x="2992438" y="6332538"/>
          <p14:tracePt t="92433" x="2979738" y="6319838"/>
          <p14:tracePt t="92449" x="2967038" y="6307138"/>
          <p14:tracePt t="92467" x="2941638" y="6257925"/>
          <p14:tracePt t="92482" x="2928938" y="6245225"/>
          <p14:tracePt t="92500" x="2916238" y="6232525"/>
          <p14:tracePt t="92516" x="2890838" y="6194425"/>
          <p14:tracePt t="92537" x="2879725" y="6181725"/>
          <p14:tracePt t="92550" x="2879725" y="6169025"/>
          <p14:tracePt t="92568" x="2879725" y="6157913"/>
          <p14:tracePt t="92583" x="2867025" y="6157913"/>
          <p14:tracePt t="92601" x="2854325" y="6145213"/>
          <p14:tracePt t="92616" x="2854325" y="6132513"/>
          <p14:tracePt t="92634" x="2854325" y="6119813"/>
          <p14:tracePt t="92671" x="2854325" y="6107113"/>
          <p14:tracePt t="93009" x="2841625" y="6094413"/>
          <p14:tracePt t="93023" x="2828925" y="6081713"/>
          <p14:tracePt t="93037" x="2816225" y="6081713"/>
          <p14:tracePt t="93071" x="2803525" y="6081713"/>
          <p14:tracePt t="93083" x="2790825" y="6081713"/>
          <p14:tracePt t="93095" x="2790825" y="6069013"/>
          <p14:tracePt t="93108" x="2767013" y="6069013"/>
          <p14:tracePt t="93132" x="2754313" y="6069013"/>
          <p14:tracePt t="93144" x="2741613" y="6069013"/>
          <p14:tracePt t="93156" x="2728913" y="6069013"/>
          <p14:tracePt t="93169" x="2716213" y="6069013"/>
          <p14:tracePt t="93184" x="2703513" y="6069013"/>
          <p14:tracePt t="93203" x="2690813" y="6069013"/>
          <p14:tracePt t="93217" x="2678113" y="6069013"/>
          <p14:tracePt t="93240" x="2667000" y="6069013"/>
          <p14:tracePt t="93278" x="2654300" y="6069013"/>
          <p14:tracePt t="93302" x="2641600" y="6069013"/>
          <p14:tracePt t="93475" x="2628900" y="6069013"/>
          <p14:tracePt t="93533" x="2616200" y="6069013"/>
          <p14:tracePt t="93559" x="2603500" y="6056313"/>
          <p14:tracePt t="93574" x="2590800" y="6056313"/>
          <p14:tracePt t="93581" x="2578100" y="6056313"/>
          <p14:tracePt t="93605" x="2565400" y="6056313"/>
          <p14:tracePt t="93617" x="2554288" y="6056313"/>
          <p14:tracePt t="93628" x="2541588" y="6056313"/>
          <p14:tracePt t="93641" x="2528888" y="6056313"/>
          <p14:tracePt t="93653" x="2528888" y="6045200"/>
          <p14:tracePt t="93670" x="2516188" y="6045200"/>
          <p14:tracePt t="93686" x="2503488" y="6045200"/>
          <p14:tracePt t="93714" x="2490788" y="6045200"/>
          <p14:tracePt t="93739" x="2490788" y="6032500"/>
          <p14:tracePt t="93750" x="2478088" y="6032500"/>
          <p14:tracePt t="94382" x="2465388" y="6032500"/>
          <p14:tracePt t="94394" x="2465388" y="6019800"/>
          <p14:tracePt t="94406" x="2452688" y="6019800"/>
          <p14:tracePt t="94442" x="2441575" y="6007100"/>
          <p14:tracePt t="94478" x="2428875" y="5994400"/>
          <p14:tracePt t="94504" x="2428875" y="5981700"/>
          <p14:tracePt t="94515" x="2416175" y="5981700"/>
          <p14:tracePt t="94540" x="2403475" y="5981700"/>
          <p14:tracePt t="94551" x="2403475" y="5969000"/>
          <p14:tracePt t="94709" x="2416175" y="5969000"/>
          <p14:tracePt t="94745" x="2428875" y="5969000"/>
          <p14:tracePt t="94770" x="2441575" y="5969000"/>
          <p14:tracePt t="94794" x="2452688" y="5969000"/>
          <p14:tracePt t="94807" x="2465388" y="5956300"/>
          <p14:tracePt t="94818" x="2478088" y="5956300"/>
          <p14:tracePt t="94829" x="2490788" y="5956300"/>
          <p14:tracePt t="94843" x="2503488" y="5956300"/>
          <p14:tracePt t="94856" x="2516188" y="5956300"/>
          <p14:tracePt t="94880" x="2528888" y="5956300"/>
          <p14:tracePt t="94892" x="2541588" y="5956300"/>
          <p14:tracePt t="94940" x="2554288" y="5956300"/>
          <p14:tracePt t="95436" x="2565400" y="5945188"/>
          <p14:tracePt t="95450" x="2565400" y="5932488"/>
          <p14:tracePt t="95474" x="2578100" y="5932488"/>
          <p14:tracePt t="95485" x="2590800" y="5932488"/>
          <p14:tracePt t="95510" x="2603500" y="5919788"/>
          <p14:tracePt t="95521" x="2616200" y="5919788"/>
          <p14:tracePt t="95534" x="2628900" y="5919788"/>
          <p14:tracePt t="95546" x="2654300" y="5919788"/>
          <p14:tracePt t="95558" x="2678113" y="5907088"/>
          <p14:tracePt t="95575" x="2690813" y="5907088"/>
          <p14:tracePt t="95590" x="2703513" y="5907088"/>
          <p14:tracePt t="95609" x="2754313" y="5907088"/>
          <p14:tracePt t="95624" x="2767013" y="5907088"/>
          <p14:tracePt t="95641" x="2778125" y="5894388"/>
          <p14:tracePt t="95657" x="2790825" y="5894388"/>
          <p14:tracePt t="95675" x="2803525" y="5894388"/>
          <p14:tracePt t="95691" x="2816225" y="5894388"/>
          <p14:tracePt t="95708" x="2828925" y="5894388"/>
          <p14:tracePt t="95743" x="2841625" y="5894388"/>
          <p14:tracePt t="95777" x="2854325" y="5894388"/>
          <p14:tracePt t="95812" x="2867025" y="5894388"/>
          <p14:tracePt t="95825" x="2879725" y="5894388"/>
          <p14:tracePt t="95837" x="2879725" y="5907088"/>
          <p14:tracePt t="95849" x="2890838" y="5919788"/>
          <p14:tracePt t="99940" x="2903538" y="5919788"/>
          <p14:tracePt t="99977" x="2916238" y="5919788"/>
          <p14:tracePt t="100037" x="2928938" y="5919788"/>
          <p14:tracePt t="100147" x="2941638" y="5919788"/>
          <p14:tracePt t="100194" x="2954338" y="5919788"/>
          <p14:tracePt t="100219" x="2967038" y="5919788"/>
          <p14:tracePt t="100256" x="2979738" y="5919788"/>
          <p14:tracePt t="100292" x="2979738" y="5907088"/>
          <p14:tracePt t="100305" x="2992438" y="5907088"/>
          <p14:tracePt t="100329" x="3003550" y="5907088"/>
          <p14:tracePt t="100353" x="3003550" y="5894388"/>
          <p14:tracePt t="100365" x="3016250" y="5894388"/>
          <p14:tracePt t="100378" x="3028950" y="5894388"/>
          <p14:tracePt t="100412" x="3041650" y="5894388"/>
          <p14:tracePt t="100436" x="3041650" y="5881688"/>
          <p14:tracePt t="100449" x="3054350" y="5881688"/>
          <p14:tracePt t="100497" x="3067050" y="5881688"/>
          <p14:tracePt t="100522" x="3079750" y="5881688"/>
          <p14:tracePt t="100570" x="3092450" y="5881688"/>
          <p14:tracePt t="100595" x="3092450" y="5868988"/>
          <p14:tracePt t="100618" x="3103563" y="5868988"/>
          <p14:tracePt t="100643" x="3116263" y="5868988"/>
          <p14:tracePt t="100667" x="3128963" y="5868988"/>
          <p14:tracePt t="100703" x="3141663" y="5868988"/>
          <p14:tracePt t="101032" x="3141663" y="5856288"/>
          <p14:tracePt t="101044" x="3154363" y="5856288"/>
          <p14:tracePt t="101104" x="3167063" y="5856288"/>
          <p14:tracePt t="101116" x="3179763" y="5856288"/>
          <p14:tracePt t="101152" x="3192463" y="5856288"/>
          <p14:tracePt t="101202" x="3205163" y="5856288"/>
          <p14:tracePt t="101250" x="3216275" y="5856288"/>
          <p14:tracePt t="101347" x="3228975" y="5856288"/>
          <p14:tracePt t="101784" x="3228975" y="5843588"/>
          <p14:tracePt t="102416" x="3241675" y="5843588"/>
          <p14:tracePt t="102429" x="3241675" y="5832475"/>
          <p14:tracePt t="102452" x="3254375" y="5832475"/>
          <p14:tracePt t="102476" x="3279775" y="5832475"/>
          <p14:tracePt t="102500" x="3292475" y="5832475"/>
          <p14:tracePt t="102525" x="3317875" y="5832475"/>
          <p14:tracePt t="102549" x="3328988" y="5832475"/>
          <p14:tracePt t="102572" x="3341688" y="5832475"/>
          <p14:tracePt t="102584" x="3354388" y="5832475"/>
          <p14:tracePt t="102597" x="3367088" y="5819775"/>
          <p14:tracePt t="102621" x="3379788" y="5819775"/>
          <p14:tracePt t="102633" x="3392488" y="5819775"/>
          <p14:tracePt t="102645" x="3405188" y="5819775"/>
          <p14:tracePt t="102660" x="3417888" y="5819775"/>
          <p14:tracePt t="102676" x="3441700" y="5819775"/>
          <p14:tracePt t="102695" x="3479800" y="5807075"/>
          <p14:tracePt t="102709" x="3505200" y="5807075"/>
          <p14:tracePt t="102727" x="3530600" y="5807075"/>
          <p14:tracePt t="102742" x="3605213" y="5807075"/>
          <p14:tracePt t="102760" x="3643313" y="5807075"/>
          <p14:tracePt t="102776" x="3679825" y="5807075"/>
          <p14:tracePt t="102778" x="3717925" y="5807075"/>
          <p14:tracePt t="102794" x="3756025" y="5807075"/>
          <p14:tracePt t="102810" x="3779838" y="5807075"/>
          <p14:tracePt t="102827" x="3830638" y="5807075"/>
          <p14:tracePt t="102843" x="3856038" y="5807075"/>
          <p14:tracePt t="102861" x="3867150" y="5807075"/>
          <p14:tracePt t="102877" x="3905250" y="5807075"/>
          <p14:tracePt t="103143" x="3905250" y="5794375"/>
          <p14:tracePt t="103156" x="3917950" y="5794375"/>
          <p14:tracePt t="103168" x="3930650" y="5794375"/>
          <p14:tracePt t="103192" x="3943350" y="5794375"/>
          <p14:tracePt t="103205" x="3968750" y="5794375"/>
          <p14:tracePt t="103216" x="3979863" y="5781675"/>
          <p14:tracePt t="103230" x="3992563" y="5781675"/>
          <p14:tracePt t="103244" x="4030663" y="5768975"/>
          <p14:tracePt t="103263" x="4043363" y="5768975"/>
          <p14:tracePt t="103264" x="4056063" y="5768975"/>
          <p14:tracePt t="103277" x="4081463" y="5756275"/>
          <p14:tracePt t="103295" x="4105275" y="5756275"/>
          <p14:tracePt t="103310" x="4117975" y="5756275"/>
          <p14:tracePt t="103329" x="4143375" y="5756275"/>
          <p14:tracePt t="103344" x="4156075" y="5756275"/>
          <p14:tracePt t="103362" x="4168775" y="5756275"/>
          <p14:tracePt t="103377" x="4181475" y="5743575"/>
          <p14:tracePt t="103665" x="4192588" y="5743575"/>
          <p14:tracePt t="103774" x="4205288" y="5732463"/>
          <p14:tracePt t="103822" x="4217988" y="5732463"/>
          <p14:tracePt t="106372" x="4230688" y="5719763"/>
          <p14:tracePt t="106383" x="4230688" y="5707063"/>
          <p14:tracePt t="106394" x="4243388" y="5707063"/>
          <p14:tracePt t="106406" x="4243388" y="5694363"/>
          <p14:tracePt t="106431" x="4256088" y="5681663"/>
          <p14:tracePt t="106444" x="4268788" y="5681663"/>
          <p14:tracePt t="106455" x="4281488" y="5681663"/>
          <p14:tracePt t="106471" x="4281488" y="5668963"/>
          <p14:tracePt t="106486" x="4294188" y="5668963"/>
          <p14:tracePt t="106503" x="4305300" y="5656263"/>
          <p14:tracePt t="106519" x="4318000" y="5656263"/>
          <p14:tracePt t="106542" x="4330700" y="5656263"/>
          <p14:tracePt t="106577" x="4343400" y="5656263"/>
          <p14:tracePt t="106589" x="4356100" y="5656263"/>
          <p14:tracePt t="106625" x="4368800" y="5656263"/>
          <p14:tracePt t="106662" x="4381500" y="5656263"/>
          <p14:tracePt t="106698" x="4394200" y="5656263"/>
          <p14:tracePt t="106711" x="4406900" y="5656263"/>
          <p14:tracePt t="106733" x="4418013" y="5656263"/>
          <p14:tracePt t="106758" x="4430713" y="5656263"/>
          <p14:tracePt t="106783" x="4443413" y="5656263"/>
          <p14:tracePt t="106795" x="4456113" y="5656263"/>
          <p14:tracePt t="106819" x="4468813" y="5656263"/>
          <p14:tracePt t="106831" x="4468813" y="5668963"/>
          <p14:tracePt t="106844" x="4481513" y="5668963"/>
          <p14:tracePt t="106879" x="4494213" y="5668963"/>
          <p14:tracePt t="106892" x="4506913" y="5668963"/>
          <p14:tracePt t="106906" x="4506913" y="5681663"/>
          <p14:tracePt t="106928" x="4518025" y="5681663"/>
          <p14:tracePt t="106941" x="4530725" y="5681663"/>
          <p14:tracePt t="106964" x="4543425" y="5681663"/>
          <p14:tracePt t="106978" x="4556125" y="5681663"/>
          <p14:tracePt t="107000" x="4568825" y="5681663"/>
          <p14:tracePt t="107026" x="4568825" y="5694363"/>
          <p14:tracePt t="107039" x="4581525" y="5694363"/>
          <p14:tracePt t="107074" x="4594225" y="5694363"/>
          <p14:tracePt t="107098" x="4606925" y="5694363"/>
          <p14:tracePt t="107122" x="4619625" y="5694363"/>
          <p14:tracePt t="107135" x="4619625" y="5707063"/>
          <p14:tracePt t="107147" x="4630738" y="5707063"/>
          <p14:tracePt t="107160" x="4643438" y="5719763"/>
          <p14:tracePt t="107171" x="4656138" y="5719763"/>
          <p14:tracePt t="107195" x="4668838" y="5719763"/>
          <p14:tracePt t="107208" x="4681538" y="5732463"/>
          <p14:tracePt t="107220" x="4694238" y="5732463"/>
          <p14:tracePt t="107239" x="4706938" y="5732463"/>
          <p14:tracePt t="107254" x="4719638" y="5743575"/>
          <p14:tracePt t="107273" x="4743450" y="5756275"/>
          <p14:tracePt t="107288" x="4756150" y="5756275"/>
          <p14:tracePt t="107306" x="4781550" y="5781675"/>
          <p14:tracePt t="107321" x="4794250" y="5781675"/>
          <p14:tracePt t="124160" x="4781550" y="5781675"/>
          <p14:tracePt t="124174" x="4756150" y="5794375"/>
          <p14:tracePt t="124183" x="4732338" y="5807075"/>
          <p14:tracePt t="124195" x="4668838" y="5832475"/>
          <p14:tracePt t="124208" x="4556125" y="5907088"/>
          <p14:tracePt t="124220" x="4406900" y="5969000"/>
          <p14:tracePt t="124233" x="4256088" y="6056313"/>
          <p14:tracePt t="124249" x="4092575" y="6145213"/>
          <p14:tracePt t="124267" x="3956050" y="6219825"/>
          <p14:tracePt t="124270" x="3817938" y="6269038"/>
          <p14:tracePt t="124283" x="3705225" y="6307138"/>
          <p14:tracePt t="124300" x="3617913" y="6345238"/>
          <p14:tracePt t="124315" x="3567113" y="6370638"/>
          <p14:tracePt t="124317" x="3505200" y="6381750"/>
          <p14:tracePt t="124333" x="3479800" y="6381750"/>
          <p14:tracePt t="124349" x="3467100" y="6381750"/>
          <p14:tracePt t="124548" x="3367088" y="6370638"/>
          <p14:tracePt t="124560" x="3228975" y="6281738"/>
          <p14:tracePt t="124573" x="2992438" y="6094413"/>
          <p14:tracePt t="124586" x="2565400" y="5743575"/>
          <p14:tracePt t="124602" x="2252663" y="5368925"/>
          <p14:tracePt t="124617" x="1903413" y="4918075"/>
          <p14:tracePt t="124634" x="1239838" y="3992563"/>
          <p14:tracePt t="124651" x="950913" y="3516313"/>
          <p14:tracePt t="124667" x="701675" y="3054350"/>
          <p14:tracePt t="124669" x="412750" y="2552700"/>
          <p14:tracePt t="124683" x="174625" y="2065338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246120" y="676890"/>
            <a:ext cx="5699760" cy="754694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lang="en-US" sz="4000" b="1" dirty="0">
                <a:solidFill>
                  <a:srgbClr val="ED7D31"/>
                </a:solidFill>
                <a:latin typeface="Alexandria"/>
                <a:ea typeface="Alexandria"/>
                <a:cs typeface="Alexandria"/>
              </a:rPr>
              <a:t>Wrap Up</a:t>
            </a:r>
            <a:endParaRPr sz="4000" b="1" dirty="0">
              <a:solidFill>
                <a:srgbClr val="ED7D3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80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161422" y="1233175"/>
            <a:ext cx="966228" cy="76835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ctr"/>
            <a:r>
              <a:rPr lang="en-US" sz="4400" b="1" dirty="0">
                <a:solidFill>
                  <a:srgbClr val="FFFFFF"/>
                </a:solidFill>
                <a:latin typeface="Alexandria"/>
                <a:ea typeface="Alexandria"/>
                <a:cs typeface="Alexandria"/>
              </a:rPr>
              <a:t>04</a:t>
            </a:r>
            <a:endParaRPr sz="4400" b="1" dirty="0">
              <a:solidFill>
                <a:srgbClr val="FFFFFF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875060" y="2035094"/>
            <a:ext cx="10297160" cy="3671214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marL="914400" lvl="1" indent="-457200" algn="just">
              <a:lnSpc>
                <a:spcPct val="200000"/>
              </a:lnSpc>
              <a:spcAft>
                <a:spcPts val="5"/>
              </a:spcAft>
              <a:buFont typeface="+mj-lt"/>
              <a:buAutoNum type="arabicPeriod"/>
            </a:pPr>
            <a:r>
              <a:rPr sz="2400" dirty="0">
                <a:latin typeface="Alexandria"/>
              </a:rPr>
              <a:t>An EHR is both a clinical record and a workflow system.</a:t>
            </a:r>
          </a:p>
          <a:p>
            <a:pPr marL="914400" lvl="1" indent="-457200" algn="just">
              <a:lnSpc>
                <a:spcPct val="200000"/>
              </a:lnSpc>
              <a:spcAft>
                <a:spcPts val="5"/>
              </a:spcAft>
              <a:buFont typeface="+mj-lt"/>
              <a:buAutoNum type="arabicPeriod"/>
            </a:pPr>
            <a:r>
              <a:rPr sz="2400" dirty="0">
                <a:latin typeface="Alexandria"/>
              </a:rPr>
              <a:t>Administrative and clinical functions must work together.</a:t>
            </a:r>
          </a:p>
          <a:p>
            <a:pPr marL="914400" lvl="1" indent="-457200" algn="just">
              <a:lnSpc>
                <a:spcPct val="200000"/>
              </a:lnSpc>
              <a:spcAft>
                <a:spcPts val="5"/>
              </a:spcAft>
              <a:buFont typeface="+mj-lt"/>
              <a:buAutoNum type="arabicPeriod"/>
            </a:pPr>
            <a:r>
              <a:rPr sz="2400" dirty="0">
                <a:latin typeface="Alexandria"/>
              </a:rPr>
              <a:t>Correct identity is the base of safe information flow.</a:t>
            </a:r>
          </a:p>
          <a:p>
            <a:pPr marL="914400" lvl="1" indent="-457200" algn="just">
              <a:lnSpc>
                <a:spcPct val="200000"/>
              </a:lnSpc>
              <a:spcAft>
                <a:spcPts val="5"/>
              </a:spcAft>
              <a:buFont typeface="+mj-lt"/>
              <a:buAutoNum type="arabicPeriod"/>
            </a:pPr>
            <a:r>
              <a:rPr sz="2400" dirty="0">
                <a:latin typeface="Alexandria"/>
              </a:rPr>
              <a:t>Orders, results, notes, and departments must stay connected.</a:t>
            </a:r>
          </a:p>
          <a:p>
            <a:pPr marL="914400" lvl="1" indent="-457200" algn="just">
              <a:lnSpc>
                <a:spcPct val="200000"/>
              </a:lnSpc>
              <a:spcAft>
                <a:spcPts val="5"/>
              </a:spcAft>
              <a:buFont typeface="+mj-lt"/>
              <a:buAutoNum type="arabicPeriod"/>
            </a:pPr>
            <a:r>
              <a:rPr sz="2400" dirty="0">
                <a:latin typeface="Alexandria"/>
              </a:rPr>
              <a:t>Value depends on usability, training, and improvement.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085"/>
    </mc:Choice>
    <mc:Fallback xmlns="">
      <p:transition spd="slow" advTm="46085"/>
    </mc:Fallback>
  </mc:AlternateContent>
  <p:extLst>
    <p:ext uri="{3A86A75C-4F4B-4683-9AE1-C65F6400EC91}">
      <p14:laserTraceLst xmlns:p14="http://schemas.microsoft.com/office/powerpoint/2010/main">
        <p14:tracePtLst>
          <p14:tracePt t="211" x="9375775" y="1939925"/>
          <p14:tracePt t="222" x="9388475" y="1939925"/>
          <p14:tracePt t="243" x="9424988" y="1939925"/>
          <p14:tracePt t="259" x="9437688" y="1939925"/>
          <p14:tracePt t="275" x="9450388" y="1939925"/>
          <p14:tracePt t="276" x="9463088" y="1939925"/>
          <p14:tracePt t="292" x="9475788" y="1939925"/>
          <p14:tracePt t="312" x="9488488" y="1952625"/>
          <p14:tracePt t="337" x="9501188" y="1952625"/>
          <p14:tracePt t="350" x="9513888" y="1952625"/>
          <p14:tracePt t="362" x="9513888" y="1965325"/>
          <p14:tracePt t="409" x="9525000" y="1965325"/>
          <p14:tracePt t="518" x="9537700" y="1978025"/>
          <p14:tracePt t="543" x="9550400" y="1989138"/>
          <p14:tracePt t="640" x="9563100" y="1989138"/>
          <p14:tracePt t="677" x="9575800" y="1989138"/>
          <p14:tracePt t="712" x="9588500" y="2001838"/>
          <p14:tracePt t="736" x="9613900" y="2014538"/>
          <p14:tracePt t="761" x="9626600" y="2027238"/>
          <p14:tracePt t="774" x="9663113" y="2039938"/>
          <p14:tracePt t="786" x="9675813" y="2039938"/>
          <p14:tracePt t="798" x="9701213" y="2039938"/>
          <p14:tracePt t="810" x="9713913" y="2039938"/>
          <p14:tracePt t="828" x="9739313" y="2052638"/>
          <p14:tracePt t="843" x="9750425" y="2052638"/>
          <p14:tracePt t="863" x="9775825" y="2052638"/>
          <p14:tracePt t="876" x="9788525" y="2052638"/>
          <p14:tracePt t="894" x="9801225" y="2052638"/>
          <p14:tracePt t="1222" x="9813925" y="2052638"/>
          <p14:tracePt t="1236" x="9826625" y="2052638"/>
          <p14:tracePt t="1246" x="9839325" y="2052638"/>
          <p14:tracePt t="1259" x="9863138" y="2052638"/>
          <p14:tracePt t="1271" x="9888538" y="2065338"/>
          <p14:tracePt t="1283" x="9913938" y="2065338"/>
          <p14:tracePt t="1297" x="9939338" y="2065338"/>
          <p14:tracePt t="1311" x="9963150" y="2078038"/>
          <p14:tracePt t="1328" x="9988550" y="2089150"/>
          <p14:tracePt t="1344" x="10026650" y="2101850"/>
          <p14:tracePt t="1363" x="10052050" y="2114550"/>
          <p14:tracePt t="1377" x="10075863" y="2127250"/>
          <p14:tracePt t="1396" x="10113963" y="2152650"/>
          <p14:tracePt t="1411" x="10126663" y="2165350"/>
          <p14:tracePt t="1429" x="10164763" y="2190750"/>
          <p14:tracePt t="1444" x="10177463" y="2190750"/>
          <p14:tracePt t="1462" x="10188575" y="2190750"/>
          <p14:tracePt t="1478" x="10213975" y="2190750"/>
          <p14:tracePt t="1867" x="10226675" y="2190750"/>
          <p14:tracePt t="1891" x="10239375" y="2190750"/>
          <p14:tracePt t="1904" x="10252075" y="2201863"/>
          <p14:tracePt t="1915" x="10264775" y="2201863"/>
          <p14:tracePt t="1926" x="10277475" y="2214563"/>
          <p14:tracePt t="1939" x="10288588" y="2214563"/>
          <p14:tracePt t="1952" x="10326688" y="2239963"/>
          <p14:tracePt t="1966" x="10339388" y="2252663"/>
          <p14:tracePt t="1979" x="10364788" y="2265363"/>
          <p14:tracePt t="1998" x="10390188" y="2278063"/>
          <p14:tracePt t="2002" x="10401300" y="2290763"/>
          <p14:tracePt t="2013" x="10414000" y="2303463"/>
          <p14:tracePt t="2031" x="10439400" y="2314575"/>
          <p14:tracePt t="2046" x="10439400" y="2327275"/>
          <p14:tracePt t="2064" x="10452100" y="2339975"/>
          <p14:tracePt t="2080" x="10477500" y="2352675"/>
          <p14:tracePt t="2098" x="10490200" y="2365375"/>
          <p14:tracePt t="2113" x="10490200" y="2378075"/>
          <p14:tracePt t="2156" x="10502900" y="2390775"/>
          <p14:tracePt t="2169" x="10514013" y="2403475"/>
          <p14:tracePt t="2218" x="10526713" y="2403475"/>
          <p14:tracePt t="2232" x="10526713" y="2414588"/>
          <p14:tracePt t="2242" x="10539413" y="2414588"/>
          <p14:tracePt t="2607" x="10539413" y="2427288"/>
          <p14:tracePt t="2668" x="10539413" y="2439988"/>
          <p14:tracePt t="2680" x="10539413" y="2452688"/>
          <p14:tracePt t="2814" x="10539413" y="2465388"/>
          <p14:tracePt t="2826" x="10552113" y="2465388"/>
          <p14:tracePt t="2840" x="10552113" y="2478088"/>
          <p14:tracePt t="2887" x="10564813" y="2478088"/>
          <p14:tracePt t="2904" x="10564813" y="2490788"/>
          <p14:tracePt t="2935" x="10564813" y="2503488"/>
          <p14:tracePt t="2958" x="10577513" y="2516188"/>
          <p14:tracePt t="2982" x="10577513" y="2527300"/>
          <p14:tracePt t="2995" x="10590213" y="2540000"/>
          <p14:tracePt t="3008" x="10590213" y="2552700"/>
          <p14:tracePt t="3019" x="10602913" y="2552700"/>
          <p14:tracePt t="3033" x="10602913" y="2565400"/>
          <p14:tracePt t="3049" x="10602913" y="2578100"/>
          <p14:tracePt t="3068" x="10614025" y="2590800"/>
          <p14:tracePt t="3083" x="10626725" y="2603500"/>
          <p14:tracePt t="3105" x="10639425" y="2603500"/>
          <p14:tracePt t="3117" x="10652125" y="2616200"/>
          <p14:tracePt t="3627" x="10652125" y="2627313"/>
          <p14:tracePt t="3639" x="10652125" y="2640013"/>
          <p14:tracePt t="3663" x="10652125" y="2652713"/>
          <p14:tracePt t="3677" x="10652125" y="2665413"/>
          <p14:tracePt t="3688" x="10664825" y="2678113"/>
          <p14:tracePt t="3702" x="10664825" y="2690813"/>
          <p14:tracePt t="3712" x="10664825" y="2703513"/>
          <p14:tracePt t="3724" x="10664825" y="2716213"/>
          <p14:tracePt t="3735" x="10677525" y="2740025"/>
          <p14:tracePt t="3750" x="10690225" y="2765425"/>
          <p14:tracePt t="3768" x="10690225" y="2778125"/>
          <p14:tracePt t="3784" x="10690225" y="2803525"/>
          <p14:tracePt t="3802" x="10702925" y="2816225"/>
          <p14:tracePt t="3942" x="10702925" y="2828925"/>
          <p14:tracePt t="4014" x="10702925" y="2840038"/>
          <p14:tracePt t="4051" x="10702925" y="2852738"/>
          <p14:tracePt t="4076" x="10702925" y="2865438"/>
          <p14:tracePt t="4111" x="10702925" y="2878138"/>
          <p14:tracePt t="4148" x="10702925" y="2890838"/>
          <p14:tracePt t="4208" x="10702925" y="2903538"/>
          <p14:tracePt t="4331" x="10715625" y="2903538"/>
          <p14:tracePt t="4621" x="10702925" y="2903538"/>
          <p14:tracePt t="4634" x="10702925" y="2890838"/>
          <p14:tracePt t="4646" x="10677525" y="2890838"/>
          <p14:tracePt t="4658" x="10677525" y="2865438"/>
          <p14:tracePt t="4672" x="10652125" y="2865438"/>
          <p14:tracePt t="4687" x="10652125" y="2852738"/>
          <p14:tracePt t="4705" x="10639425" y="2840038"/>
          <p14:tracePt t="4900" x="10639425" y="2828925"/>
          <p14:tracePt t="4986" x="10639425" y="2816225"/>
          <p14:tracePt t="5108" x="10639425" y="2803525"/>
          <p14:tracePt t="5180" x="10639425" y="2790825"/>
          <p14:tracePt t="5474" x="10639425" y="2778125"/>
          <p14:tracePt t="5497" x="10639425" y="2765425"/>
          <p14:tracePt t="5511" x="10639425" y="2752725"/>
          <p14:tracePt t="5520" x="10626725" y="2740025"/>
          <p14:tracePt t="5531" x="10626725" y="2728913"/>
          <p14:tracePt t="5544" x="10614025" y="2716213"/>
          <p14:tracePt t="5556" x="10614025" y="2690813"/>
          <p14:tracePt t="5573" x="10602913" y="2665413"/>
          <p14:tracePt t="5589" x="10602913" y="2640013"/>
          <p14:tracePt t="5607" x="10590213" y="2578100"/>
          <p14:tracePt t="5622" x="10577513" y="2540000"/>
          <p14:tracePt t="5640" x="10577513" y="2516188"/>
          <p14:tracePt t="5642" x="10577513" y="2490788"/>
          <p14:tracePt t="5665" x="10577513" y="2465388"/>
          <p14:tracePt t="10654" x="10564813" y="2465388"/>
          <p14:tracePt t="10680" x="10552113" y="2478088"/>
          <p14:tracePt t="10691" x="10526713" y="2478088"/>
          <p14:tracePt t="10706" x="10502900" y="2490788"/>
          <p14:tracePt t="10714" x="10464800" y="2503488"/>
          <p14:tracePt t="10726" x="10414000" y="2527300"/>
          <p14:tracePt t="10738" x="10339388" y="2578100"/>
          <p14:tracePt t="10752" x="10239375" y="2616200"/>
          <p14:tracePt t="10771" x="10113963" y="2690813"/>
          <p14:tracePt t="10786" x="9952038" y="2778125"/>
          <p14:tracePt t="10787" x="9801225" y="2840038"/>
          <p14:tracePt t="10804" x="9663113" y="2941638"/>
          <p14:tracePt t="10819" x="9525000" y="3028950"/>
          <p14:tracePt t="10839" x="9324975" y="3116263"/>
          <p14:tracePt t="10853" x="9288463" y="3128963"/>
          <p14:tracePt t="10871" x="9237663" y="3128963"/>
          <p14:tracePt t="10896" x="9237663" y="3116263"/>
          <p14:tracePt t="11140" x="9212263" y="3116263"/>
          <p14:tracePt t="11151" x="9188450" y="3128963"/>
          <p14:tracePt t="11163" x="9137650" y="3154363"/>
          <p14:tracePt t="11175" x="9075738" y="3190875"/>
          <p14:tracePt t="11187" x="8975725" y="3241675"/>
          <p14:tracePt t="11205" x="8837613" y="3278188"/>
          <p14:tracePt t="11220" x="8661400" y="3341688"/>
          <p14:tracePt t="11239" x="8023225" y="3467100"/>
          <p14:tracePt t="11253" x="7697788" y="3554413"/>
          <p14:tracePt t="11272" x="7285038" y="3654425"/>
          <p14:tracePt t="11274" x="6884988" y="3741738"/>
          <p14:tracePt t="11287" x="6521450" y="3829050"/>
          <p14:tracePt t="11305" x="6157913" y="3879850"/>
          <p14:tracePt t="11321" x="5783263" y="3879850"/>
          <p14:tracePt t="11337" x="5657850" y="3879850"/>
          <p14:tracePt t="11354" x="5545138" y="3867150"/>
          <p14:tracePt t="11371" x="5445125" y="3829050"/>
          <p14:tracePt t="11387" x="5432425" y="3792538"/>
          <p14:tracePt t="11405" x="5432425" y="3754438"/>
          <p14:tracePt t="11625" x="5407025" y="3754438"/>
          <p14:tracePt t="11637" x="5370513" y="3754438"/>
          <p14:tracePt t="11649" x="5319713" y="3754438"/>
          <p14:tracePt t="11661" x="5245100" y="3754438"/>
          <p14:tracePt t="11674" x="5145088" y="3767138"/>
          <p14:tracePt t="11688" x="5019675" y="3767138"/>
          <p14:tracePt t="11707" x="4906963" y="3803650"/>
          <p14:tracePt t="11721" x="4606925" y="3829050"/>
          <p14:tracePt t="11739" x="4456113" y="3841750"/>
          <p14:tracePt t="11755" x="4318000" y="3854450"/>
          <p14:tracePt t="11772" x="4081463" y="3854450"/>
          <p14:tracePt t="11788" x="4005263" y="3854450"/>
          <p14:tracePt t="11808" x="3930650" y="3841750"/>
          <p14:tracePt t="11822" x="3843338" y="3816350"/>
          <p14:tracePt t="11839" x="3805238" y="3803650"/>
          <p14:tracePt t="11856" x="3792538" y="3792538"/>
          <p14:tracePt t="11873" x="3792538" y="3779838"/>
          <p14:tracePt t="11889" x="3792538" y="3767138"/>
          <p14:tracePt t="12171" x="3756025" y="3741738"/>
          <p14:tracePt t="12182" x="3692525" y="3716338"/>
          <p14:tracePt t="12195" x="3592513" y="3654425"/>
          <p14:tracePt t="12208" x="3467100" y="3616325"/>
          <p14:tracePt t="12223" x="3292475" y="3567113"/>
          <p14:tracePt t="12240" x="3092450" y="3516313"/>
          <p14:tracePt t="12256" x="2803525" y="3454400"/>
          <p14:tracePt t="12273" x="2690813" y="3441700"/>
          <p14:tracePt t="12289" x="2590800" y="3429000"/>
          <p14:tracePt t="12306" x="2465388" y="3403600"/>
          <p14:tracePt t="12323" x="2416175" y="3378200"/>
          <p14:tracePt t="12342" x="2390775" y="3367088"/>
          <p14:tracePt t="12356" x="2390775" y="3354388"/>
          <p14:tracePt t="12486" x="2365375" y="3341688"/>
          <p14:tracePt t="12498" x="2352675" y="3316288"/>
          <p14:tracePt t="12511" x="2328863" y="3303588"/>
          <p14:tracePt t="12522" x="2278063" y="3267075"/>
          <p14:tracePt t="12535" x="2252663" y="3254375"/>
          <p14:tracePt t="12548" x="2216150" y="3228975"/>
          <p14:tracePt t="12558" x="2190750" y="3216275"/>
          <p14:tracePt t="12574" x="2152650" y="3190875"/>
          <p14:tracePt t="12590" x="2127250" y="3178175"/>
          <p14:tracePt t="12607" x="2090738" y="3128963"/>
          <p14:tracePt t="12623" x="2078038" y="3116263"/>
          <p14:tracePt t="12642" x="2052638" y="3078163"/>
          <p14:tracePt t="12644" x="2052638" y="3065463"/>
          <p14:tracePt t="12657" x="2027238" y="3054350"/>
          <p14:tracePt t="12675" x="2014538" y="3016250"/>
          <p14:tracePt t="12691" x="2003425" y="3003550"/>
          <p14:tracePt t="12708" x="1978025" y="2978150"/>
          <p14:tracePt t="12724" x="1978025" y="2965450"/>
          <p14:tracePt t="12743" x="1952625" y="2952750"/>
          <p14:tracePt t="12757" x="1952625" y="2941638"/>
          <p14:tracePt t="12779" x="1939925" y="2941638"/>
          <p14:tracePt t="12791" x="1939925" y="2928938"/>
          <p14:tracePt t="12815" x="1939925" y="2916238"/>
          <p14:tracePt t="13519" x="1952625" y="2916238"/>
          <p14:tracePt t="13544" x="1965325" y="2916238"/>
          <p14:tracePt t="13568" x="1978025" y="2916238"/>
          <p14:tracePt t="13592" x="2003425" y="2916238"/>
          <p14:tracePt t="13604" x="2014538" y="2916238"/>
          <p14:tracePt t="13617" x="2039938" y="2916238"/>
          <p14:tracePt t="13630" x="2065338" y="2916238"/>
          <p14:tracePt t="13646" x="2090738" y="2916238"/>
          <p14:tracePt t="13660" x="2116138" y="2928938"/>
          <p14:tracePt t="13678" x="2165350" y="2928938"/>
          <p14:tracePt t="13693" x="2190750" y="2941638"/>
          <p14:tracePt t="13711" x="2203450" y="2941638"/>
          <p14:tracePt t="13713" x="2216150" y="2941638"/>
          <p14:tracePt t="13727" x="2228850" y="2952750"/>
          <p14:tracePt t="13749" x="2239963" y="2952750"/>
          <p14:tracePt t="13980" x="2252663" y="2952750"/>
          <p14:tracePt t="13991" x="2265363" y="2952750"/>
          <p14:tracePt t="14003" x="2278063" y="2952750"/>
          <p14:tracePt t="14016" x="2303463" y="2952750"/>
          <p14:tracePt t="14028" x="2339975" y="2952750"/>
          <p14:tracePt t="14045" x="2378075" y="2952750"/>
          <p14:tracePt t="14061" x="2428875" y="2952750"/>
          <p14:tracePt t="14078" x="2565400" y="2952750"/>
          <p14:tracePt t="14094" x="2628900" y="2952750"/>
          <p14:tracePt t="14113" x="2716213" y="2952750"/>
          <p14:tracePt t="14116" x="2803525" y="2952750"/>
          <p14:tracePt t="14128" x="2867025" y="2952750"/>
          <p14:tracePt t="14144" x="2916238" y="2952750"/>
          <p14:tracePt t="14162" x="3016250" y="2952750"/>
          <p14:tracePt t="14179" x="3079750" y="2952750"/>
          <p14:tracePt t="14195" x="3128963" y="2952750"/>
          <p14:tracePt t="14214" x="3179763" y="2952750"/>
          <p14:tracePt t="14563" x="3192463" y="2952750"/>
          <p14:tracePt t="15860" x="3205163" y="2952750"/>
          <p14:tracePt t="15872" x="3216275" y="2952750"/>
          <p14:tracePt t="15886" x="3241675" y="2952750"/>
          <p14:tracePt t="15898" x="3267075" y="2952750"/>
          <p14:tracePt t="15909" x="3305175" y="2952750"/>
          <p14:tracePt t="15921" x="3354388" y="2952750"/>
          <p14:tracePt t="15933" x="3405188" y="2952750"/>
          <p14:tracePt t="15950" x="3479800" y="2952750"/>
          <p14:tracePt t="15966" x="3567113" y="2952750"/>
          <p14:tracePt t="15983" x="3717925" y="2952750"/>
          <p14:tracePt t="15999" x="3817938" y="2952750"/>
          <p14:tracePt t="16019" x="4068763" y="2952750"/>
          <p14:tracePt t="16033" x="4168775" y="2952750"/>
          <p14:tracePt t="16051" x="4268788" y="2952750"/>
          <p14:tracePt t="16067" x="4494213" y="2952750"/>
          <p14:tracePt t="16084" x="4594225" y="2952750"/>
          <p14:tracePt t="16099" x="4681538" y="2952750"/>
          <p14:tracePt t="16118" x="4794250" y="2952750"/>
          <p14:tracePt t="16133" x="4806950" y="2952750"/>
          <p14:tracePt t="16433" x="4819650" y="2952750"/>
          <p14:tracePt t="16457" x="4832350" y="2952750"/>
          <p14:tracePt t="16470" x="4843463" y="2952750"/>
          <p14:tracePt t="16493" x="4868863" y="2952750"/>
          <p14:tracePt t="16503" x="4881563" y="2952750"/>
          <p14:tracePt t="16515" x="4906963" y="2952750"/>
          <p14:tracePt t="16528" x="4919663" y="2952750"/>
          <p14:tracePt t="16540" x="4932363" y="2952750"/>
          <p14:tracePt t="16553" x="4945063" y="2952750"/>
          <p14:tracePt t="16568" x="4956175" y="2952750"/>
          <p14:tracePt t="16586" x="4981575" y="2952750"/>
          <p14:tracePt t="16602" x="4994275" y="2952750"/>
          <p14:tracePt t="16619" x="5006975" y="2952750"/>
          <p14:tracePt t="16634" x="5019675" y="2952750"/>
          <p14:tracePt t="16652" x="5045075" y="2952750"/>
          <p14:tracePt t="16668" x="5057775" y="2952750"/>
          <p14:tracePt t="16686" x="5068888" y="2952750"/>
          <p14:tracePt t="16701" x="5081588" y="2952750"/>
          <p14:tracePt t="16735" x="5094288" y="2952750"/>
          <p14:tracePt t="16831" x="5094288" y="2941638"/>
          <p14:tracePt t="17427" x="5106988" y="2941638"/>
          <p14:tracePt t="17488" x="5119688" y="2928938"/>
          <p14:tracePt t="17499" x="5132388" y="2928938"/>
          <p14:tracePt t="17511" x="5145088" y="2928938"/>
          <p14:tracePt t="17524" x="5157788" y="2928938"/>
          <p14:tracePt t="17537" x="5170488" y="2928938"/>
          <p14:tracePt t="17554" x="5181600" y="2928938"/>
          <p14:tracePt t="17570" x="5194300" y="2928938"/>
          <p14:tracePt t="17588" x="5219700" y="2928938"/>
          <p14:tracePt t="17604" x="5232400" y="2928938"/>
          <p14:tracePt t="17622" x="5270500" y="2928938"/>
          <p14:tracePt t="17638" x="5319713" y="2928938"/>
          <p14:tracePt t="17656" x="5370513" y="2928938"/>
          <p14:tracePt t="17658" x="5457825" y="2928938"/>
          <p14:tracePt t="17670" x="5545138" y="2928938"/>
          <p14:tracePt t="17688" x="5645150" y="2928938"/>
          <p14:tracePt t="17704" x="5757863" y="2928938"/>
          <p14:tracePt t="17705" x="5908675" y="2928938"/>
          <p14:tracePt t="17722" x="6045200" y="2928938"/>
          <p14:tracePt t="17737" x="6196013" y="2928938"/>
          <p14:tracePt t="17755" x="6508750" y="2928938"/>
          <p14:tracePt t="17771" x="6621463" y="2928938"/>
          <p14:tracePt t="17787" x="6721475" y="2928938"/>
          <p14:tracePt t="17804" x="6884988" y="2952750"/>
          <p14:tracePt t="17822" x="6934200" y="2952750"/>
          <p14:tracePt t="17838" x="6946900" y="2952750"/>
          <p14:tracePt t="18071" x="6959600" y="2952750"/>
          <p14:tracePt t="18083" x="6985000" y="2952750"/>
          <p14:tracePt t="18095" x="6997700" y="2952750"/>
          <p14:tracePt t="18108" x="7021513" y="2952750"/>
          <p14:tracePt t="18124" x="7046913" y="2952750"/>
          <p14:tracePt t="18139" x="7085013" y="2952750"/>
          <p14:tracePt t="18158" x="7159625" y="2952750"/>
          <p14:tracePt t="18174" x="7223125" y="2952750"/>
          <p14:tracePt t="18190" x="7259638" y="2952750"/>
          <p14:tracePt t="18193" x="7297738" y="2941638"/>
          <p14:tracePt t="18205" x="7323138" y="2941638"/>
          <p14:tracePt t="18224" x="7348538" y="2928938"/>
          <p14:tracePt t="18240" x="7397750" y="2928938"/>
          <p14:tracePt t="18257" x="7423150" y="2928938"/>
          <p14:tracePt t="18272" x="7448550" y="2928938"/>
          <p14:tracePt t="18291" x="7472363" y="2928938"/>
          <p14:tracePt t="18306" x="7485063" y="2928938"/>
          <p14:tracePt t="18323" x="7497763" y="2928938"/>
          <p14:tracePt t="18326" x="7510463" y="2928938"/>
          <p14:tracePt t="18349" x="7523163" y="2928938"/>
          <p14:tracePt t="18373" x="7535863" y="2928938"/>
          <p14:tracePt t="18386" x="7548563" y="2928938"/>
          <p14:tracePt t="18411" x="7561263" y="2928938"/>
          <p14:tracePt t="18434" x="7572375" y="2916238"/>
          <p14:tracePt t="18470" x="7585075" y="2916238"/>
          <p14:tracePt t="18482" x="7597775" y="2916238"/>
          <p14:tracePt t="18580" x="7597775" y="2903538"/>
          <p14:tracePt t="18617" x="7597775" y="2890838"/>
          <p14:tracePt t="18931" x="7585075" y="2890838"/>
          <p14:tracePt t="18943" x="7548563" y="2890838"/>
          <p14:tracePt t="18956" x="7472363" y="2903538"/>
          <p14:tracePt t="18968" x="7335838" y="2928938"/>
          <p14:tracePt t="18981" x="7172325" y="2952750"/>
          <p14:tracePt t="18993" x="6921500" y="3016250"/>
          <p14:tracePt t="19008" x="6621463" y="3090863"/>
          <p14:tracePt t="19026" x="6346825" y="3190875"/>
          <p14:tracePt t="19041" x="5719763" y="3403600"/>
          <p14:tracePt t="19061" x="5495925" y="3490913"/>
          <p14:tracePt t="19074" x="5281613" y="3567113"/>
          <p14:tracePt t="19094" x="4881563" y="3641725"/>
          <p14:tracePt t="19108" x="4768850" y="3667125"/>
          <p14:tracePt t="19126" x="4581525" y="3679825"/>
          <p14:tracePt t="19141" x="4506913" y="3679825"/>
          <p14:tracePt t="19159" x="4468813" y="3679825"/>
          <p14:tracePt t="19175" x="4456113" y="3679825"/>
          <p14:tracePt t="19199" x="4468813" y="3667125"/>
          <p14:tracePt t="19417" x="4456113" y="3667125"/>
          <p14:tracePt t="19431" x="4430713" y="3667125"/>
          <p14:tracePt t="19441" x="4381500" y="3667125"/>
          <p14:tracePt t="19454" x="4330700" y="3667125"/>
          <p14:tracePt t="19467" x="4268788" y="3667125"/>
          <p14:tracePt t="19478" x="4192588" y="3667125"/>
          <p14:tracePt t="19493" x="4117975" y="3679825"/>
          <p14:tracePt t="19509" x="4043363" y="3692525"/>
          <p14:tracePt t="19526" x="3892550" y="3716338"/>
          <p14:tracePt t="19542" x="3856038" y="3716338"/>
          <p14:tracePt t="19559" x="3817938" y="3716338"/>
          <p14:tracePt t="19576" x="3767138" y="3729038"/>
          <p14:tracePt t="19593" x="3743325" y="3729038"/>
          <p14:tracePt t="19610" x="3717925" y="3729038"/>
          <p14:tracePt t="19611" x="3705225" y="3729038"/>
          <p14:tracePt t="19628" x="3679825" y="3729038"/>
          <p14:tracePt t="19643" x="3654425" y="3729038"/>
          <p14:tracePt t="19662" x="3592513" y="3729038"/>
          <p14:tracePt t="19676" x="3554413" y="3729038"/>
          <p14:tracePt t="19694" x="3517900" y="3729038"/>
          <p14:tracePt t="19709" x="3429000" y="3729038"/>
          <p14:tracePt t="19726" x="3379788" y="3729038"/>
          <p14:tracePt t="19743" x="3317875" y="3729038"/>
          <p14:tracePt t="19744" x="3267075" y="3716338"/>
          <p14:tracePt t="19761" x="3228975" y="3716338"/>
          <p14:tracePt t="19776" x="3179763" y="3703638"/>
          <p14:tracePt t="19798" x="3116263" y="3703638"/>
          <p14:tracePt t="19809" x="3092450" y="3692525"/>
          <p14:tracePt t="19828" x="3067050" y="3692525"/>
          <p14:tracePt t="19830" x="3054350" y="3679825"/>
          <p14:tracePt t="19843" x="3041650" y="3679825"/>
          <p14:tracePt t="19867" x="3041650" y="3667125"/>
          <p14:tracePt t="20074" x="3028950" y="3667125"/>
          <p14:tracePt t="20086" x="3016250" y="3667125"/>
          <p14:tracePt t="20099" x="2992438" y="3667125"/>
          <p14:tracePt t="20111" x="2967038" y="3667125"/>
          <p14:tracePt t="20129" x="2928938" y="3679825"/>
          <p14:tracePt t="20145" x="2790825" y="3716338"/>
          <p14:tracePt t="20164" x="2728913" y="3741738"/>
          <p14:tracePt t="20178" x="2654300" y="3754438"/>
          <p14:tracePt t="20198" x="2541588" y="3792538"/>
          <p14:tracePt t="20211" x="2503488" y="3803650"/>
          <p14:tracePt t="20229" x="2465388" y="3803650"/>
          <p14:tracePt t="20231" x="2428875" y="3816350"/>
          <p14:tracePt t="20245" x="2403475" y="3829050"/>
          <p14:tracePt t="20262" x="2378075" y="3829050"/>
          <p14:tracePt t="20277" x="2352675" y="3829050"/>
          <p14:tracePt t="20294" x="2328863" y="3829050"/>
          <p14:tracePt t="20311" x="2316163" y="3829050"/>
          <p14:tracePt t="20328" x="2316163" y="3841750"/>
          <p14:tracePt t="20329" x="2303463" y="3841750"/>
          <p14:tracePt t="20344" x="2290763" y="3841750"/>
          <p14:tracePt t="20364" x="2278063" y="3841750"/>
          <p14:tracePt t="20535" x="2278063" y="3829050"/>
          <p14:tracePt t="20705" x="2290763" y="3829050"/>
          <p14:tracePt t="20718" x="2303463" y="3829050"/>
          <p14:tracePt t="20732" x="2303463" y="3816350"/>
          <p14:tracePt t="20741" x="2316163" y="3816350"/>
          <p14:tracePt t="20765" x="2328863" y="3816350"/>
          <p14:tracePt t="20789" x="2352675" y="3803650"/>
          <p14:tracePt t="20813" x="2365375" y="3803650"/>
          <p14:tracePt t="20825" x="2390775" y="3792538"/>
          <p14:tracePt t="20837" x="2416175" y="3792538"/>
          <p14:tracePt t="20849" x="2441575" y="3779838"/>
          <p14:tracePt t="20863" x="2478088" y="3779838"/>
          <p14:tracePt t="20879" x="2528888" y="3767138"/>
          <p14:tracePt t="20898" x="2628900" y="3741738"/>
          <p14:tracePt t="20913" x="2690813" y="3729038"/>
          <p14:tracePt t="20931" x="2754313" y="3729038"/>
          <p14:tracePt t="20948" x="2890838" y="3729038"/>
          <p14:tracePt t="20964" x="2941638" y="3729038"/>
          <p14:tracePt t="20979" x="2979738" y="3716338"/>
          <p14:tracePt t="20997" x="3067050" y="3716338"/>
          <p14:tracePt t="21012" x="3092450" y="3716338"/>
          <p14:tracePt t="21030" x="3128963" y="3716338"/>
          <p14:tracePt t="21046" x="3167063" y="3716338"/>
          <p14:tracePt t="21064" x="3192463" y="3716338"/>
          <p14:tracePt t="21360" x="3205163" y="3716338"/>
          <p14:tracePt t="21372" x="3228975" y="3716338"/>
          <p14:tracePt t="21385" x="3241675" y="3716338"/>
          <p14:tracePt t="21399" x="3267075" y="3716338"/>
          <p14:tracePt t="21415" x="3292475" y="3716338"/>
          <p14:tracePt t="21431" x="3317875" y="3716338"/>
          <p14:tracePt t="21433" x="3354388" y="3716338"/>
          <p14:tracePt t="21447" x="3392488" y="3716338"/>
          <p14:tracePt t="21465" x="3429000" y="3716338"/>
          <p14:tracePt t="21483" x="3517900" y="3716338"/>
          <p14:tracePt t="21498" x="3554413" y="3716338"/>
          <p14:tracePt t="21514" x="3592513" y="3716338"/>
          <p14:tracePt t="21532" x="3654425" y="3716338"/>
          <p14:tracePt t="21548" x="3679825" y="3716338"/>
          <p14:tracePt t="21565" x="3705225" y="3716338"/>
          <p14:tracePt t="21568" x="3730625" y="3716338"/>
          <p14:tracePt t="21581" x="3756025" y="3716338"/>
          <p14:tracePt t="21599" x="3779838" y="3716338"/>
          <p14:tracePt t="21616" x="3830638" y="3716338"/>
          <p14:tracePt t="21632" x="3867150" y="3716338"/>
          <p14:tracePt t="21648" x="3892550" y="3716338"/>
          <p14:tracePt t="21649" x="3917950" y="3716338"/>
          <p14:tracePt t="21666" x="3930650" y="3716338"/>
          <p14:tracePt t="21681" x="3956050" y="3716338"/>
          <p14:tracePt t="21700" x="4005263" y="3716338"/>
          <p14:tracePt t="21715" x="4030663" y="3716338"/>
          <p14:tracePt t="21732" x="4068763" y="3716338"/>
          <p14:tracePt t="21749" x="4130675" y="3716338"/>
          <p14:tracePt t="21766" x="4156075" y="3716338"/>
          <p14:tracePt t="21782" x="4192588" y="3716338"/>
          <p14:tracePt t="21801" x="4256088" y="3716338"/>
          <p14:tracePt t="21815" x="4268788" y="3716338"/>
          <p14:tracePt t="21833" x="4294188" y="3716338"/>
          <p14:tracePt t="22076" x="4294188" y="3703638"/>
          <p14:tracePt t="22088" x="4305300" y="3703638"/>
          <p14:tracePt t="22111" x="4318000" y="3703638"/>
          <p14:tracePt t="22123" x="4330700" y="3703638"/>
          <p14:tracePt t="22137" x="4356100" y="3703638"/>
          <p14:tracePt t="22149" x="4381500" y="3703638"/>
          <p14:tracePt t="22161" x="4406900" y="3703638"/>
          <p14:tracePt t="22174" x="4443413" y="3703638"/>
          <p14:tracePt t="22184" x="4481513" y="3703638"/>
          <p14:tracePt t="22200" x="4530725" y="3703638"/>
          <p14:tracePt t="22216" x="4581525" y="3692525"/>
          <p14:tracePt t="22234" x="4706938" y="3692525"/>
          <p14:tracePt t="22251" x="4794250" y="3679825"/>
          <p14:tracePt t="22269" x="4868863" y="3679825"/>
          <p14:tracePt t="22271" x="4945063" y="3679825"/>
          <p14:tracePt t="22283" x="5006975" y="3679825"/>
          <p14:tracePt t="22300" x="5081588" y="3667125"/>
          <p14:tracePt t="22316" x="5157788" y="3667125"/>
          <p14:tracePt t="22317" x="5232400" y="3667125"/>
          <p14:tracePt t="22334" x="5319713" y="3667125"/>
          <p14:tracePt t="22349" x="5370513" y="3667125"/>
          <p14:tracePt t="22368" x="5457825" y="3667125"/>
          <p14:tracePt t="22383" x="5470525" y="3654425"/>
          <p14:tracePt t="22400" x="5495925" y="3641725"/>
          <p14:tracePt t="23085" x="5507038" y="3641725"/>
          <p14:tracePt t="23096" x="5519738" y="3641725"/>
          <p14:tracePt t="23110" x="5532438" y="3641725"/>
          <p14:tracePt t="23120" x="5570538" y="3641725"/>
          <p14:tracePt t="23138" x="5607050" y="3641725"/>
          <p14:tracePt t="23153" x="5670550" y="3641725"/>
          <p14:tracePt t="23155" x="5770563" y="3629025"/>
          <p14:tracePt t="23170" x="5895975" y="3616325"/>
          <p14:tracePt t="23184" x="6070600" y="3590925"/>
          <p14:tracePt t="23202" x="6234113" y="3579813"/>
          <p14:tracePt t="23205" x="6396038" y="3567113"/>
          <p14:tracePt t="23218" x="6572250" y="3554413"/>
          <p14:tracePt t="23237" x="6734175" y="3554413"/>
          <p14:tracePt t="23253" x="7034213" y="3541713"/>
          <p14:tracePt t="23269" x="7134225" y="3541713"/>
          <p14:tracePt t="23285" x="7235825" y="3541713"/>
          <p14:tracePt t="23303" x="7423150" y="3541713"/>
          <p14:tracePt t="23318" x="7497763" y="3554413"/>
          <p14:tracePt t="23336" x="7561263" y="3567113"/>
          <p14:tracePt t="23339" x="7610475" y="3567113"/>
          <p14:tracePt t="23352" x="7635875" y="3567113"/>
          <p14:tracePt t="23370" x="7673975" y="3567113"/>
          <p14:tracePt t="23385" x="7685088" y="3567113"/>
          <p14:tracePt t="23403" x="7685088" y="3554413"/>
          <p14:tracePt t="23419" x="7685088" y="3541713"/>
          <p14:tracePt t="23436" x="7673975" y="3503613"/>
          <p14:tracePt t="23452" x="7648575" y="3467100"/>
          <p14:tracePt t="23776" x="7661275" y="3467100"/>
          <p14:tracePt t="23789" x="7685088" y="3467100"/>
          <p14:tracePt t="23800" x="7723188" y="3467100"/>
          <p14:tracePt t="23813" x="7748588" y="3467100"/>
          <p14:tracePt t="23823" x="7797800" y="3479800"/>
          <p14:tracePt t="23840" x="7848600" y="3490913"/>
          <p14:tracePt t="23855" x="7935913" y="3503613"/>
          <p14:tracePt t="23876" x="8123238" y="3541713"/>
          <p14:tracePt t="23887" x="8223250" y="3554413"/>
          <p14:tracePt t="23904" x="8335963" y="3567113"/>
          <p14:tracePt t="23920" x="8499475" y="3579813"/>
          <p14:tracePt t="23939" x="8574088" y="3579813"/>
          <p14:tracePt t="23953" x="8624888" y="3590925"/>
          <p14:tracePt t="23971" x="8699500" y="3590925"/>
          <p14:tracePt t="23987" x="8724900" y="3590925"/>
          <p14:tracePt t="24005" x="8750300" y="3603625"/>
          <p14:tracePt t="24008" x="8763000" y="3603625"/>
          <p14:tracePt t="24030" x="8774113" y="3616325"/>
          <p14:tracePt t="24054" x="8786813" y="3616325"/>
          <p14:tracePt t="24588" x="8774113" y="3616325"/>
          <p14:tracePt t="24600" x="8737600" y="3616325"/>
          <p14:tracePt t="24613" x="8674100" y="3654425"/>
          <p14:tracePt t="24625" x="8537575" y="3703638"/>
          <p14:tracePt t="24639" x="8312150" y="3792538"/>
          <p14:tracePt t="24655" x="7999413" y="3916363"/>
          <p14:tracePt t="24674" x="7123113" y="4267200"/>
          <p14:tracePt t="24689" x="6596063" y="4505325"/>
          <p14:tracePt t="24706" x="6134100" y="4718050"/>
          <p14:tracePt t="24708" x="5657850" y="4905375"/>
          <p14:tracePt t="24723" x="5270500" y="5030788"/>
          <p14:tracePt t="24740" x="4994275" y="5118100"/>
          <p14:tracePt t="24756" x="4756150" y="5205413"/>
          <p14:tracePt t="24757" x="4518025" y="5256213"/>
          <p14:tracePt t="24774" x="4368800" y="5268913"/>
          <p14:tracePt t="24789" x="4268788" y="5268913"/>
          <p14:tracePt t="24808" x="4168775" y="5268913"/>
          <p14:tracePt t="24822" x="4143375" y="5268913"/>
          <p14:tracePt t="24840" x="4130675" y="5243513"/>
          <p14:tracePt t="25098" x="4117975" y="5243513"/>
          <p14:tracePt t="25110" x="4081463" y="5243513"/>
          <p14:tracePt t="25122" x="4017963" y="5243513"/>
          <p14:tracePt t="25134" x="3956050" y="5230813"/>
          <p14:tracePt t="25148" x="3879850" y="5218113"/>
          <p14:tracePt t="25158" x="3817938" y="5205413"/>
          <p14:tracePt t="25173" x="3730625" y="5194300"/>
          <p14:tracePt t="25190" x="3630613" y="5194300"/>
          <p14:tracePt t="25208" x="3441700" y="5156200"/>
          <p14:tracePt t="25223" x="3354388" y="5143500"/>
          <p14:tracePt t="25244" x="3154363" y="5105400"/>
          <p14:tracePt t="25256" x="3067050" y="5081588"/>
          <p14:tracePt t="25274" x="3003550" y="5056188"/>
          <p14:tracePt t="25290" x="2928938" y="5030788"/>
          <p14:tracePt t="25291" x="2867025" y="4992688"/>
          <p14:tracePt t="25307" x="2828925" y="4968875"/>
          <p14:tracePt t="25324" x="2767013" y="4943475"/>
          <p14:tracePt t="25340" x="2667000" y="4892675"/>
          <p14:tracePt t="25357" x="2628900" y="4868863"/>
          <p14:tracePt t="25375" x="2590800" y="4830763"/>
          <p14:tracePt t="25390" x="2528888" y="4756150"/>
          <p14:tracePt t="25408" x="2490788" y="4730750"/>
          <p14:tracePt t="25424" x="2465388" y="4679950"/>
          <p14:tracePt t="25425" x="2441575" y="4656138"/>
          <p14:tracePt t="25442" x="2428875" y="4630738"/>
          <p14:tracePt t="25457" x="2416175" y="4592638"/>
          <p14:tracePt t="25476" x="2403475" y="4554538"/>
          <p14:tracePt t="25498" x="2403475" y="4530725"/>
          <p14:tracePt t="25753" x="2378075" y="4518025"/>
          <p14:tracePt t="25765" x="2339975" y="4492625"/>
          <p14:tracePt t="25780" x="2316163" y="4454525"/>
          <p14:tracePt t="25790" x="2278063" y="4443413"/>
          <p14:tracePt t="25802" x="2239963" y="4418013"/>
          <p14:tracePt t="25815" x="2216150" y="4392613"/>
          <p14:tracePt t="25826" x="2190750" y="4379913"/>
          <p14:tracePt t="25842" x="2165350" y="4354513"/>
          <p14:tracePt t="25858" x="2139950" y="4341813"/>
          <p14:tracePt t="25877" x="2103438" y="4305300"/>
          <p14:tracePt t="25892" x="2078038" y="4305300"/>
          <p14:tracePt t="25910" x="2065338" y="4305300"/>
          <p14:tracePt t="25913" x="2052638" y="4292600"/>
          <p14:tracePt t="25926" x="2039938" y="4292600"/>
          <p14:tracePt t="25944" x="2027238" y="4292600"/>
          <p14:tracePt t="26544" x="2039938" y="4292600"/>
          <p14:tracePt t="26556" x="2052638" y="4292600"/>
          <p14:tracePt t="26568" x="2065338" y="4292600"/>
          <p14:tracePt t="26581" x="2090738" y="4292600"/>
          <p14:tracePt t="26596" x="2116138" y="4305300"/>
          <p14:tracePt t="26614" x="2139950" y="4305300"/>
          <p14:tracePt t="26616" x="2178050" y="4318000"/>
          <p14:tracePt t="26628" x="2216150" y="4330700"/>
          <p14:tracePt t="26644" x="2265363" y="4341813"/>
          <p14:tracePt t="26660" x="2303463" y="4341813"/>
          <p14:tracePt t="26678" x="2390775" y="4354513"/>
          <p14:tracePt t="26694" x="2452688" y="4379913"/>
          <p14:tracePt t="26712" x="2578100" y="4418013"/>
          <p14:tracePt t="26728" x="2641600" y="4430713"/>
          <p14:tracePt t="26746" x="2667000" y="4443413"/>
          <p14:tracePt t="26748" x="2678113" y="4443413"/>
          <p14:tracePt t="27030" x="2690813" y="4443413"/>
          <p14:tracePt t="27065" x="2703513" y="4443413"/>
          <p14:tracePt t="27089" x="2716213" y="4443413"/>
          <p14:tracePt t="27114" x="2728913" y="4443413"/>
          <p14:tracePt t="27185" x="2741613" y="4443413"/>
          <p14:tracePt t="27708" x="2754313" y="4443413"/>
          <p14:tracePt t="27720" x="2767013" y="4443413"/>
          <p14:tracePt t="27732" x="2778125" y="4443413"/>
          <p14:tracePt t="27756" x="2803525" y="4443413"/>
          <p14:tracePt t="27769" x="2816225" y="4443413"/>
          <p14:tracePt t="27782" x="2828925" y="4430713"/>
          <p14:tracePt t="27792" x="2854325" y="4430713"/>
          <p14:tracePt t="27805" x="2867025" y="4430713"/>
          <p14:tracePt t="27819" x="2879725" y="4430713"/>
          <p14:tracePt t="27830" x="2890838" y="4430713"/>
          <p14:tracePt t="27848" x="2903538" y="4430713"/>
          <p14:tracePt t="27865" x="2916238" y="4430713"/>
          <p14:tracePt t="27883" x="2928938" y="4430713"/>
          <p14:tracePt t="27927" x="2941638" y="4430713"/>
          <p14:tracePt t="28594" x="2954338" y="4430713"/>
          <p14:tracePt t="28607" x="2967038" y="4430713"/>
          <p14:tracePt t="28620" x="2979738" y="4430713"/>
          <p14:tracePt t="28630" x="2992438" y="4430713"/>
          <p14:tracePt t="28654" x="3016250" y="4430713"/>
          <p14:tracePt t="28667" x="3041650" y="4430713"/>
          <p14:tracePt t="28679" x="3054350" y="4430713"/>
          <p14:tracePt t="28691" x="3079750" y="4430713"/>
          <p14:tracePt t="28703" x="3116263" y="4430713"/>
          <p14:tracePt t="28716" x="3141663" y="4430713"/>
          <p14:tracePt t="28732" x="3179763" y="4430713"/>
          <p14:tracePt t="28751" x="3216275" y="4430713"/>
          <p14:tracePt t="28753" x="3254375" y="4430713"/>
          <p14:tracePt t="28766" x="3317875" y="4430713"/>
          <p14:tracePt t="28784" x="3392488" y="4430713"/>
          <p14:tracePt t="28800" x="3567113" y="4430713"/>
          <p14:tracePt t="28817" x="3667125" y="4430713"/>
          <p14:tracePt t="28833" x="3779838" y="4430713"/>
          <p14:tracePt t="28851" x="4017963" y="4430713"/>
          <p14:tracePt t="28866" x="4117975" y="4430713"/>
          <p14:tracePt t="28883" x="4217988" y="4430713"/>
          <p14:tracePt t="28900" x="4294188" y="4418013"/>
          <p14:tracePt t="28919" x="4294188" y="4392613"/>
          <p14:tracePt t="29201" x="4305300" y="4392613"/>
          <p14:tracePt t="29226" x="4330700" y="4392613"/>
          <p14:tracePt t="29250" x="4343400" y="4392613"/>
          <p14:tracePt t="29262" x="4368800" y="4392613"/>
          <p14:tracePt t="29274" x="4381500" y="4392613"/>
          <p14:tracePt t="29288" x="4406900" y="4392613"/>
          <p14:tracePt t="29301" x="4418013" y="4392613"/>
          <p14:tracePt t="29319" x="4443413" y="4392613"/>
          <p14:tracePt t="29335" x="4481513" y="4392613"/>
          <p14:tracePt t="29352" x="4494213" y="4392613"/>
          <p14:tracePt t="29368" x="4518025" y="4392613"/>
          <p14:tracePt t="29385" x="4530725" y="4392613"/>
          <p14:tracePt t="29401" x="4556125" y="4392613"/>
          <p14:tracePt t="29420" x="4581525" y="4392613"/>
          <p14:tracePt t="29434" x="4594225" y="4392613"/>
          <p14:tracePt t="29454" x="4606925" y="4392613"/>
          <p14:tracePt t="29456" x="4619625" y="4392613"/>
          <p14:tracePt t="29468" x="4630738" y="4392613"/>
          <p14:tracePt t="29493" x="4643438" y="4392613"/>
          <p14:tracePt t="29517" x="4656138" y="4392613"/>
          <p14:tracePt t="29528" x="4668838" y="4392613"/>
          <p14:tracePt t="29541" x="4681538" y="4392613"/>
          <p14:tracePt t="29554" x="4706938" y="4392613"/>
          <p14:tracePt t="29568" x="4732338" y="4392613"/>
          <p14:tracePt t="29586" x="4768850" y="4392613"/>
          <p14:tracePt t="29589" x="4819650" y="4392613"/>
          <p14:tracePt t="29603" x="4868863" y="4392613"/>
          <p14:tracePt t="29620" x="4932363" y="4392613"/>
          <p14:tracePt t="29635" x="5019675" y="4392613"/>
          <p14:tracePt t="29638" x="5119688" y="4392613"/>
          <p14:tracePt t="29653" x="5194300" y="4392613"/>
          <p14:tracePt t="29668" x="5245100" y="4392613"/>
          <p14:tracePt t="29686" x="5294313" y="4392613"/>
          <p14:tracePt t="29702" x="5307013" y="4392613"/>
          <p14:tracePt t="29929" x="5319713" y="4392613"/>
          <p14:tracePt t="29942" x="5345113" y="4392613"/>
          <p14:tracePt t="29955" x="5370513" y="4392613"/>
          <p14:tracePt t="29965" x="5407025" y="4392613"/>
          <p14:tracePt t="29977" x="5445125" y="4392613"/>
          <p14:tracePt t="29989" x="5495925" y="4405313"/>
          <p14:tracePt t="30002" x="5532438" y="4405313"/>
          <p14:tracePt t="30020" x="5607050" y="4418013"/>
          <p14:tracePt t="30036" x="5670550" y="4418013"/>
          <p14:tracePt t="30037" x="5745163" y="4430713"/>
          <p14:tracePt t="30053" x="5808663" y="4430713"/>
          <p14:tracePt t="30069" x="5883275" y="4430713"/>
          <p14:tracePt t="30089" x="6021388" y="4443413"/>
          <p14:tracePt t="30102" x="6083300" y="4443413"/>
          <p14:tracePt t="30121" x="6170613" y="4443413"/>
          <p14:tracePt t="30136" x="6321425" y="4443413"/>
          <p14:tracePt t="30154" x="6370638" y="4443413"/>
          <p14:tracePt t="30169" x="6408738" y="4443413"/>
          <p14:tracePt t="30171" x="6434138" y="4443413"/>
          <p14:tracePt t="30188" x="6459538" y="4443413"/>
          <p14:tracePt t="30390" x="6483350" y="4443413"/>
          <p14:tracePt t="30401" x="6508750" y="4443413"/>
          <p14:tracePt t="30414" x="6559550" y="4443413"/>
          <p14:tracePt t="30428" x="6608763" y="4443413"/>
          <p14:tracePt t="30438" x="6684963" y="4443413"/>
          <p14:tracePt t="30454" x="6784975" y="4443413"/>
          <p14:tracePt t="30470" x="6910388" y="4443413"/>
          <p14:tracePt t="30489" x="7185025" y="4443413"/>
          <p14:tracePt t="30503" x="7335838" y="4443413"/>
          <p14:tracePt t="30521" x="7485063" y="4443413"/>
          <p14:tracePt t="30537" x="7723188" y="4443413"/>
          <p14:tracePt t="30556" x="7848600" y="4443413"/>
          <p14:tracePt t="30571" x="7948613" y="4443413"/>
          <p14:tracePt t="30589" x="8099425" y="4443413"/>
          <p14:tracePt t="30604" x="8135938" y="4443413"/>
          <p14:tracePt t="30622" x="8186738" y="4430713"/>
          <p14:tracePt t="30645" x="8199438" y="4430713"/>
          <p14:tracePt t="30669" x="8212138" y="4430713"/>
          <p14:tracePt t="30693" x="8223250" y="4430713"/>
          <p14:tracePt t="30705" x="8235950" y="4430713"/>
          <p14:tracePt t="30755" x="8248650" y="4430713"/>
          <p14:tracePt t="30768" x="8261350" y="4430713"/>
          <p14:tracePt t="30779" x="8274050" y="4430713"/>
          <p14:tracePt t="30792" x="8286750" y="4430713"/>
          <p14:tracePt t="30805" x="8299450" y="4430713"/>
          <p14:tracePt t="30822" x="8312150" y="4430713"/>
          <p14:tracePt t="30839" x="8324850" y="4430713"/>
          <p14:tracePt t="31033" x="8312150" y="4430713"/>
          <p14:tracePt t="31045" x="8299450" y="4430713"/>
          <p14:tracePt t="31057" x="8286750" y="4430713"/>
          <p14:tracePt t="31082" x="8274050" y="4430713"/>
          <p14:tracePt t="31094" x="8261350" y="4418013"/>
          <p14:tracePt t="31106" x="8235950" y="4418013"/>
          <p14:tracePt t="31118" x="8212138" y="4418013"/>
          <p14:tracePt t="31130" x="8174038" y="4418013"/>
          <p14:tracePt t="31142" x="8123238" y="4418013"/>
          <p14:tracePt t="31157" x="8074025" y="4418013"/>
          <p14:tracePt t="31172" x="7986713" y="4418013"/>
          <p14:tracePt t="31191" x="7735888" y="4479925"/>
          <p14:tracePt t="31206" x="7548563" y="4518025"/>
          <p14:tracePt t="31223" x="7285038" y="4554538"/>
          <p14:tracePt t="31240" x="6559550" y="4667250"/>
          <p14:tracePt t="31257" x="6070600" y="4743450"/>
          <p14:tracePt t="31273" x="5619750" y="4779963"/>
          <p14:tracePt t="31291" x="4743450" y="4843463"/>
          <p14:tracePt t="31306" x="4430713" y="4868863"/>
          <p14:tracePt t="31323" x="4156075" y="4879975"/>
          <p14:tracePt t="31339" x="3867150" y="4892675"/>
          <p14:tracePt t="31357" x="3767138" y="4892675"/>
          <p14:tracePt t="31373" x="3692525" y="4892675"/>
          <p14:tracePt t="31616" x="3679825" y="4892675"/>
          <p14:tracePt t="31628" x="3667125" y="4892675"/>
          <p14:tracePt t="31641" x="3643313" y="4892675"/>
          <p14:tracePt t="31652" x="3592513" y="4905375"/>
          <p14:tracePt t="31665" x="3505200" y="4918075"/>
          <p14:tracePt t="31675" x="3417888" y="4930775"/>
          <p14:tracePt t="31693" x="3317875" y="4943475"/>
          <p14:tracePt t="31707" x="3192463" y="4968875"/>
          <p14:tracePt t="31724" x="3079750" y="4981575"/>
          <p14:tracePt t="31740" x="2841625" y="5030788"/>
          <p14:tracePt t="31758" x="2703513" y="5043488"/>
          <p14:tracePt t="31774" x="2565400" y="5068888"/>
          <p14:tracePt t="31774" x="2465388" y="5068888"/>
          <p14:tracePt t="31790" x="2378075" y="5068888"/>
          <p14:tracePt t="31807" x="2303463" y="5068888"/>
          <p14:tracePt t="31825" x="2216150" y="5068888"/>
          <p14:tracePt t="31841" x="2178050" y="5068888"/>
          <p14:tracePt t="31859" x="2165350" y="5068888"/>
          <p14:tracePt t="31874" x="2165350" y="5056188"/>
          <p14:tracePt t="32151" x="2139950" y="5056188"/>
          <p14:tracePt t="32163" x="2116138" y="5068888"/>
          <p14:tracePt t="32177" x="2103438" y="5081588"/>
          <p14:tracePt t="32188" x="2078038" y="5081588"/>
          <p14:tracePt t="32199" x="2052638" y="5092700"/>
          <p14:tracePt t="32210" x="2039938" y="5105400"/>
          <p14:tracePt t="32226" x="2027238" y="5105400"/>
          <p14:tracePt t="32241" x="2014538" y="5118100"/>
          <p14:tracePt t="32260" x="2003425" y="5118100"/>
          <p14:tracePt t="33218" x="2014538" y="5118100"/>
          <p14:tracePt t="33242" x="2027238" y="5118100"/>
          <p14:tracePt t="33254" x="2039938" y="5118100"/>
          <p14:tracePt t="33268" x="2052638" y="5118100"/>
          <p14:tracePt t="33279" x="2078038" y="5118100"/>
          <p14:tracePt t="33296" x="2090738" y="5118100"/>
          <p14:tracePt t="33311" x="2116138" y="5118100"/>
          <p14:tracePt t="33329" x="2165350" y="5118100"/>
          <p14:tracePt t="33344" x="2216150" y="5118100"/>
          <p14:tracePt t="33365" x="2316163" y="5118100"/>
          <p14:tracePt t="33378" x="2378075" y="5118100"/>
          <p14:tracePt t="33396" x="2441575" y="5118100"/>
          <p14:tracePt t="33412" x="2565400" y="5118100"/>
          <p14:tracePt t="33430" x="2628900" y="5118100"/>
          <p14:tracePt t="33445" x="2667000" y="5118100"/>
          <p14:tracePt t="33462" x="2754313" y="5118100"/>
          <p14:tracePt t="33478" x="2778125" y="5130800"/>
          <p14:tracePt t="33496" x="2803525" y="5130800"/>
          <p14:tracePt t="33498" x="2828925" y="5130800"/>
          <p14:tracePt t="33512" x="2854325" y="5130800"/>
          <p14:tracePt t="33530" x="2867025" y="5130800"/>
          <p14:tracePt t="33545" x="2890838" y="5130800"/>
          <p14:tracePt t="34202" x="2916238" y="5130800"/>
          <p14:tracePt t="34216" x="2941638" y="5130800"/>
          <p14:tracePt t="34227" x="2967038" y="5130800"/>
          <p14:tracePt t="34240" x="2992438" y="5130800"/>
          <p14:tracePt t="34250" x="3028950" y="5130800"/>
          <p14:tracePt t="34265" x="3067050" y="5130800"/>
          <p14:tracePt t="34280" x="3103563" y="5130800"/>
          <p14:tracePt t="34299" x="3179763" y="5130800"/>
          <p14:tracePt t="34314" x="3216275" y="5130800"/>
          <p14:tracePt t="34331" x="3254375" y="5130800"/>
          <p14:tracePt t="34347" x="3317875" y="5130800"/>
          <p14:tracePt t="34365" x="3328988" y="5130800"/>
          <p14:tracePt t="34380" x="3341688" y="5130800"/>
          <p14:tracePt t="34397" x="3367088" y="5130800"/>
          <p14:tracePt t="34420" x="3379788" y="5130800"/>
          <p14:tracePt t="34528" x="3392488" y="5130800"/>
          <p14:tracePt t="34554" x="3405188" y="5130800"/>
          <p14:tracePt t="34577" x="3417888" y="5130800"/>
          <p14:tracePt t="34590" x="3429000" y="5130800"/>
          <p14:tracePt t="34602" x="3441700" y="5130800"/>
          <p14:tracePt t="34626" x="3454400" y="5130800"/>
          <p14:tracePt t="34640" x="3479800" y="5130800"/>
          <p14:tracePt t="34663" x="3492500" y="5130800"/>
          <p14:tracePt t="34675" x="3505200" y="5130800"/>
          <p14:tracePt t="34687" x="3517900" y="5130800"/>
          <p14:tracePt t="34711" x="3530600" y="5130800"/>
          <p14:tracePt t="34736" x="3541713" y="5130800"/>
          <p14:tracePt t="34747" x="3554413" y="5130800"/>
          <p14:tracePt t="34772" x="3567113" y="5130800"/>
          <p14:tracePt t="34784" x="3579813" y="5130800"/>
          <p14:tracePt t="34808" x="3605213" y="5130800"/>
          <p14:tracePt t="34820" x="3617913" y="5130800"/>
          <p14:tracePt t="34844" x="3643313" y="5130800"/>
          <p14:tracePt t="34869" x="3654425" y="5130800"/>
          <p14:tracePt t="34881" x="3667125" y="5130800"/>
          <p14:tracePt t="34894" x="3679825" y="5130800"/>
          <p14:tracePt t="34906" x="3692525" y="5130800"/>
          <p14:tracePt t="34917" x="3705225" y="5130800"/>
          <p14:tracePt t="34932" x="3717925" y="5130800"/>
          <p14:tracePt t="34949" x="3743325" y="5130800"/>
          <p14:tracePt t="34967" x="3767138" y="5130800"/>
          <p14:tracePt t="34982" x="3792538" y="5130800"/>
          <p14:tracePt t="35000" x="3805238" y="5118100"/>
          <p14:tracePt t="35002" x="3817938" y="5118100"/>
          <p14:tracePt t="35040" x="3817938" y="5105400"/>
          <p14:tracePt t="35404" x="3830638" y="5105400"/>
          <p14:tracePt t="35417" x="3856038" y="5105400"/>
          <p14:tracePt t="35429" x="3867150" y="5105400"/>
          <p14:tracePt t="35440" x="3879850" y="5105400"/>
          <p14:tracePt t="35452" x="3917950" y="5105400"/>
          <p14:tracePt t="35469" x="3956050" y="5105400"/>
          <p14:tracePt t="35483" x="3968750" y="5105400"/>
          <p14:tracePt t="35502" x="4017963" y="5105400"/>
          <p14:tracePt t="35517" x="4043363" y="5105400"/>
          <p14:tracePt t="35533" x="4068763" y="5105400"/>
          <p14:tracePt t="35550" x="4130675" y="5105400"/>
          <p14:tracePt t="35568" x="4168775" y="5105400"/>
          <p14:tracePt t="35584" x="4192588" y="5105400"/>
          <p14:tracePt t="35585" x="4217988" y="5092700"/>
          <p14:tracePt t="35601" x="4230688" y="5081588"/>
          <p14:tracePt t="35617" x="4256088" y="5081588"/>
          <p14:tracePt t="35635" x="4281488" y="5068888"/>
          <p14:tracePt t="35651" x="4305300" y="5068888"/>
          <p14:tracePt t="35667" x="4330700" y="5056188"/>
          <p14:tracePt t="35684" x="4368800" y="5056188"/>
          <p14:tracePt t="35702" x="4406900" y="5043488"/>
          <p14:tracePt t="35718" x="4430713" y="5043488"/>
          <p14:tracePt t="35719" x="4456113" y="5030788"/>
          <p14:tracePt t="35735" x="4481513" y="5030788"/>
          <p14:tracePt t="35751" x="4506913" y="5030788"/>
          <p14:tracePt t="35767" x="4556125" y="5030788"/>
          <p14:tracePt t="35784" x="4581525" y="5030788"/>
          <p14:tracePt t="35802" x="4606925" y="5018088"/>
          <p14:tracePt t="35803" x="4630738" y="5018088"/>
          <p14:tracePt t="35817" x="4656138" y="5018088"/>
          <p14:tracePt t="35836" x="4681538" y="5018088"/>
          <p14:tracePt t="35852" x="4719638" y="5018088"/>
          <p14:tracePt t="35869" x="4732338" y="5018088"/>
          <p14:tracePt t="35884" x="4743450" y="5018088"/>
          <p14:tracePt t="36218" x="4768850" y="5018088"/>
          <p14:tracePt t="36229" x="4794250" y="5018088"/>
          <p14:tracePt t="36242" x="4832350" y="5018088"/>
          <p14:tracePt t="36253" x="4856163" y="5018088"/>
          <p14:tracePt t="36270" x="4906963" y="5018088"/>
          <p14:tracePt t="36286" x="4945063" y="5030788"/>
          <p14:tracePt t="36304" x="5094288" y="5068888"/>
          <p14:tracePt t="36319" x="5157788" y="5081588"/>
          <p14:tracePt t="36339" x="5281613" y="5118100"/>
          <p14:tracePt t="36352" x="5357813" y="5118100"/>
          <p14:tracePt t="36370" x="5407025" y="5118100"/>
          <p14:tracePt t="36386" x="5532438" y="5143500"/>
          <p14:tracePt t="36403" x="5570538" y="5156200"/>
          <p14:tracePt t="36420" x="5607050" y="5156200"/>
          <p14:tracePt t="36437" x="5683250" y="5168900"/>
          <p14:tracePt t="36453" x="5719763" y="5181600"/>
          <p14:tracePt t="36471" x="5757863" y="5181600"/>
          <p14:tracePt t="36473" x="5808663" y="5194300"/>
          <p14:tracePt t="36487" x="5845175" y="5194300"/>
          <p14:tracePt t="36505" x="5883275" y="5205413"/>
          <p14:tracePt t="36520" x="5945188" y="5205413"/>
          <p14:tracePt t="36538" x="5970588" y="5205413"/>
          <p14:tracePt t="36553" x="5995988" y="5218113"/>
          <p14:tracePt t="36571" x="6008688" y="5218113"/>
          <p14:tracePt t="36593" x="6008688" y="5205413"/>
          <p14:tracePt t="36863" x="6045200" y="5205413"/>
          <p14:tracePt t="36874" x="6070600" y="5194300"/>
          <p14:tracePt t="36884" x="6108700" y="5194300"/>
          <p14:tracePt t="36896" x="6157913" y="5181600"/>
          <p14:tracePt t="36908" x="6246813" y="5181600"/>
          <p14:tracePt t="36921" x="6334125" y="5181600"/>
          <p14:tracePt t="36939" x="6396038" y="5181600"/>
          <p14:tracePt t="36954" x="6496050" y="5181600"/>
          <p14:tracePt t="36955" x="6596063" y="5181600"/>
          <p14:tracePt t="36971" x="6684963" y="5181600"/>
          <p14:tracePt t="36987" x="6784975" y="5181600"/>
          <p14:tracePt t="37008" x="6921500" y="5181600"/>
          <p14:tracePt t="37021" x="6985000" y="5181600"/>
          <p14:tracePt t="37038" x="7059613" y="5181600"/>
          <p14:tracePt t="37054" x="7223125" y="5181600"/>
          <p14:tracePt t="37072" x="7285038" y="5168900"/>
          <p14:tracePt t="37088" x="7348538" y="5156200"/>
          <p14:tracePt t="37090" x="7410450" y="5143500"/>
          <p14:tracePt t="37106" x="7459663" y="5143500"/>
          <p14:tracePt t="37121" x="7510463" y="5130800"/>
          <p14:tracePt t="37140" x="7561263" y="5092700"/>
          <p14:tracePt t="37155" x="7561263" y="5081588"/>
          <p14:tracePt t="37357" x="7572375" y="5081588"/>
          <p14:tracePt t="37370" x="7572375" y="5068888"/>
          <p14:tracePt t="37382" x="7585075" y="5068888"/>
          <p14:tracePt t="37394" x="7597775" y="5068888"/>
          <p14:tracePt t="37407" x="7623175" y="5068888"/>
          <p14:tracePt t="37422" x="7648575" y="5068888"/>
          <p14:tracePt t="37442" x="7710488" y="5068888"/>
          <p14:tracePt t="37455" x="7748588" y="5068888"/>
          <p14:tracePt t="37473" x="7785100" y="5068888"/>
          <p14:tracePt t="37489" x="7835900" y="5068888"/>
          <p14:tracePt t="37490" x="7886700" y="5068888"/>
          <p14:tracePt t="37507" x="7961313" y="5068888"/>
          <p14:tracePt t="37522" x="8010525" y="5068888"/>
          <p14:tracePt t="37541" x="8099425" y="5068888"/>
          <p14:tracePt t="37556" x="8135938" y="5068888"/>
          <p14:tracePt t="37574" x="8186738" y="5068888"/>
          <p14:tracePt t="37576" x="8223250" y="5068888"/>
          <p14:tracePt t="37589" x="8274050" y="5068888"/>
          <p14:tracePt t="37607" x="8312150" y="5068888"/>
          <p14:tracePt t="37623" x="8348663" y="5068888"/>
          <p14:tracePt t="37624" x="8386763" y="5068888"/>
          <p14:tracePt t="37640" x="8424863" y="5068888"/>
          <p14:tracePt t="37656" x="8461375" y="5068888"/>
          <p14:tracePt t="37674" x="8548688" y="5081588"/>
          <p14:tracePt t="37689" x="8586788" y="5081588"/>
          <p14:tracePt t="37709" x="8624888" y="5081588"/>
          <p14:tracePt t="37711" x="8650288" y="5081588"/>
          <p14:tracePt t="37722" x="8674100" y="5081588"/>
          <p14:tracePt t="37741" x="8699500" y="5092700"/>
          <p14:tracePt t="37757" x="8724900" y="5092700"/>
          <p14:tracePt t="37776" x="8750300" y="5092700"/>
          <p14:tracePt t="37794" x="8763000" y="5092700"/>
          <p14:tracePt t="37831" x="8786813" y="5092700"/>
          <p14:tracePt t="37891" x="8799513" y="5092700"/>
          <p14:tracePt t="38183" x="8774113" y="5092700"/>
          <p14:tracePt t="38196" x="8763000" y="5092700"/>
          <p14:tracePt t="38209" x="8737600" y="5092700"/>
          <p14:tracePt t="38219" x="8712200" y="5092700"/>
          <p14:tracePt t="38231" x="8661400" y="5092700"/>
          <p14:tracePt t="38244" x="8561388" y="5092700"/>
          <p14:tracePt t="38257" x="8461375" y="5092700"/>
          <p14:tracePt t="38275" x="8312150" y="5092700"/>
          <p14:tracePt t="38291" x="8099425" y="5118100"/>
          <p14:tracePt t="38292" x="7897813" y="5156200"/>
          <p14:tracePt t="38308" x="7610475" y="5181600"/>
          <p14:tracePt t="38325" x="7297738" y="5205413"/>
          <p14:tracePt t="38342" x="6746875" y="5268913"/>
          <p14:tracePt t="38358" x="6472238" y="5294313"/>
          <p14:tracePt t="38376" x="6246813" y="5318125"/>
          <p14:tracePt t="38391" x="5932488" y="5368925"/>
          <p14:tracePt t="38409" x="5808663" y="5381625"/>
          <p14:tracePt t="38425" x="5708650" y="5381625"/>
          <p14:tracePt t="38443" x="5632450" y="5381625"/>
          <p14:tracePt t="38458" x="5619750" y="5381625"/>
          <p14:tracePt t="38477" x="5607050" y="5381625"/>
          <p14:tracePt t="38705" x="5595938" y="5381625"/>
          <p14:tracePt t="38718" x="5570538" y="5381625"/>
          <p14:tracePt t="38728" x="5495925" y="5394325"/>
          <p14:tracePt t="38743" x="5383213" y="5430838"/>
          <p14:tracePt t="38759" x="5219700" y="5468938"/>
          <p14:tracePt t="38778" x="4568825" y="5619750"/>
          <p14:tracePt t="38792" x="4192588" y="5707063"/>
          <p14:tracePt t="38810" x="3843338" y="5768975"/>
          <p14:tracePt t="38826" x="3379788" y="5843588"/>
          <p14:tracePt t="38844" x="3216275" y="5881688"/>
          <p14:tracePt t="38859" x="3079750" y="5894388"/>
          <p14:tracePt t="38883" x="2903538" y="5894388"/>
          <p14:tracePt t="38893" x="2867025" y="5894388"/>
          <p14:tracePt t="38911" x="2854325" y="5894388"/>
          <p14:tracePt t="38927" x="2841625" y="5894388"/>
          <p14:tracePt t="39141" x="2816225" y="5894388"/>
          <p14:tracePt t="39153" x="2790825" y="5894388"/>
          <p14:tracePt t="39166" x="2767013" y="5894388"/>
          <p14:tracePt t="39179" x="2716213" y="5907088"/>
          <p14:tracePt t="39193" x="2678113" y="5907088"/>
          <p14:tracePt t="39211" x="2616200" y="5919788"/>
          <p14:tracePt t="39227" x="2541588" y="5945188"/>
          <p14:tracePt t="39245" x="2490788" y="5969000"/>
          <p14:tracePt t="39260" x="2441575" y="5969000"/>
          <p14:tracePt t="39278" x="2378075" y="5969000"/>
          <p14:tracePt t="39293" x="2339975" y="5969000"/>
          <p14:tracePt t="39312" x="2303463" y="5969000"/>
          <p14:tracePt t="39327" x="2290763" y="5969000"/>
          <p14:tracePt t="39344" x="2265363" y="5969000"/>
          <p14:tracePt t="39360" x="2252663" y="5956300"/>
          <p14:tracePt t="39397" x="2252663" y="5945188"/>
          <p14:tracePt t="39505" x="2239963" y="5945188"/>
          <p14:tracePt t="39519" x="2228850" y="5945188"/>
          <p14:tracePt t="39553" x="2216150" y="5945188"/>
          <p14:tracePt t="39579" x="2203450" y="5945188"/>
          <p14:tracePt t="39591" x="2203450" y="5932488"/>
          <p14:tracePt t="39602" x="2178050" y="5932488"/>
          <p14:tracePt t="39627" x="2165350" y="5932488"/>
          <p14:tracePt t="39639" x="2139950" y="5932488"/>
          <p14:tracePt t="39663" x="2116138" y="5932488"/>
          <p14:tracePt t="39688" x="2103438" y="5932488"/>
          <p14:tracePt t="39736" x="2090738" y="5932488"/>
          <p14:tracePt t="40124" x="2090738" y="5919788"/>
          <p14:tracePt t="40563" x="2103438" y="5919788"/>
          <p14:tracePt t="40600" x="2103438" y="5907088"/>
          <p14:tracePt t="40624" x="2116138" y="5907088"/>
          <p14:tracePt t="40635" x="2127250" y="5907088"/>
          <p14:tracePt t="40658" x="2139950" y="5894388"/>
          <p14:tracePt t="40670" x="2165350" y="5894388"/>
          <p14:tracePt t="40684" x="2178050" y="5894388"/>
          <p14:tracePt t="40694" x="2203450" y="5881688"/>
          <p14:tracePt t="40706" x="2239963" y="5868988"/>
          <p14:tracePt t="40719" x="2278063" y="5856288"/>
          <p14:tracePt t="40731" x="2339975" y="5843588"/>
          <p14:tracePt t="40748" x="2428875" y="5832475"/>
          <p14:tracePt t="40764" x="2516188" y="5807075"/>
          <p14:tracePt t="40782" x="2703513" y="5781675"/>
          <p14:tracePt t="40798" x="2803525" y="5781675"/>
          <p14:tracePt t="40815" x="2916238" y="5768975"/>
          <p14:tracePt t="40817" x="3016250" y="5756275"/>
          <p14:tracePt t="40831" x="3116263" y="5756275"/>
          <p14:tracePt t="40849" x="3192463" y="5756275"/>
          <p14:tracePt t="40865" x="3354388" y="5756275"/>
          <p14:tracePt t="40882" x="3429000" y="5756275"/>
          <p14:tracePt t="40898" x="3467100" y="5756275"/>
          <p14:tracePt t="41146" x="3479800" y="5756275"/>
          <p14:tracePt t="41169" x="3492500" y="5756275"/>
          <p14:tracePt t="41181" x="3505200" y="5756275"/>
          <p14:tracePt t="41193" x="3517900" y="5756275"/>
          <p14:tracePt t="41205" x="3554413" y="5756275"/>
          <p14:tracePt t="41217" x="3567113" y="5756275"/>
          <p14:tracePt t="41232" x="3605213" y="5756275"/>
          <p14:tracePt t="41249" x="3643313" y="5756275"/>
          <p14:tracePt t="41267" x="3717925" y="5768975"/>
          <p14:tracePt t="41283" x="3743325" y="5768975"/>
          <p14:tracePt t="41299" x="3767138" y="5781675"/>
          <p14:tracePt t="41317" x="3805238" y="5781675"/>
          <p14:tracePt t="41333" x="3817938" y="5781675"/>
          <p14:tracePt t="41350" x="3830638" y="5794375"/>
          <p14:tracePt t="41375" x="3843338" y="5794375"/>
          <p14:tracePt t="41399" x="3856038" y="5794375"/>
          <p14:tracePt t="41460" x="3867150" y="5794375"/>
          <p14:tracePt t="41497" x="3879850" y="5794375"/>
          <p14:tracePt t="41521" x="3905250" y="5794375"/>
          <p14:tracePt t="41534" x="3917950" y="5794375"/>
          <p14:tracePt t="41545" x="3930650" y="5794375"/>
          <p14:tracePt t="41558" x="3956050" y="5794375"/>
          <p14:tracePt t="41569" x="3979863" y="5794375"/>
          <p14:tracePt t="41584" x="4017963" y="5794375"/>
          <p14:tracePt t="41600" x="4043363" y="5794375"/>
          <p14:tracePt t="41619" x="4105275" y="5794375"/>
          <p14:tracePt t="41633" x="4156075" y="5794375"/>
          <p14:tracePt t="41651" x="4192588" y="5794375"/>
          <p14:tracePt t="41667" x="4230688" y="5794375"/>
          <p14:tracePt t="41684" x="4256088" y="5794375"/>
          <p14:tracePt t="41703" x="4268788" y="5794375"/>
          <p14:tracePt t="42007" x="4294188" y="5794375"/>
          <p14:tracePt t="42023" x="4318000" y="5794375"/>
          <p14:tracePt t="42032" x="4343400" y="5794375"/>
          <p14:tracePt t="42042" x="4368800" y="5794375"/>
          <p14:tracePt t="42055" x="4406900" y="5794375"/>
          <p14:tracePt t="42067" x="4430713" y="5794375"/>
          <p14:tracePt t="42085" x="4456113" y="5794375"/>
          <p14:tracePt t="42101" x="4494213" y="5794375"/>
          <p14:tracePt t="42121" x="4581525" y="5794375"/>
          <p14:tracePt t="42134" x="4619625" y="5794375"/>
          <p14:tracePt t="42152" x="4706938" y="5781675"/>
          <p14:tracePt t="42167" x="4756150" y="5781675"/>
          <p14:tracePt t="42186" x="4819650" y="5768975"/>
          <p14:tracePt t="42188" x="4868863" y="5756275"/>
          <p14:tracePt t="42202" x="4932363" y="5756275"/>
          <p14:tracePt t="42218" x="4994275" y="5743575"/>
          <p14:tracePt t="42234" x="5045075" y="5732463"/>
          <p14:tracePt t="42252" x="5119688" y="5732463"/>
          <p14:tracePt t="42268" x="5157788" y="5732463"/>
          <p14:tracePt t="42287" x="5207000" y="5719763"/>
          <p14:tracePt t="42309" x="5207000" y="5707063"/>
          <p14:tracePt t="42625" x="5219700" y="5707063"/>
          <p14:tracePt t="42636" x="5232400" y="5707063"/>
          <p14:tracePt t="42661" x="5257800" y="5707063"/>
          <p14:tracePt t="42687" x="5270500" y="5707063"/>
          <p14:tracePt t="42698" x="5294313" y="5707063"/>
          <p14:tracePt t="42710" x="5307013" y="5719763"/>
          <p14:tracePt t="42723" x="5319713" y="5719763"/>
          <p14:tracePt t="42735" x="5345113" y="5719763"/>
          <p14:tracePt t="42754" x="5357813" y="5719763"/>
          <p14:tracePt t="42770" x="5407025" y="5743575"/>
          <p14:tracePt t="42786" x="5445125" y="5743575"/>
          <p14:tracePt t="42803" x="5495925" y="5768975"/>
          <p14:tracePt t="42822" x="5583238" y="5794375"/>
          <p14:tracePt t="42836" x="5632450" y="5794375"/>
          <p14:tracePt t="42854" x="5670550" y="5794375"/>
          <p14:tracePt t="42857" x="5719763" y="5794375"/>
          <p14:tracePt t="42870" x="5783263" y="5794375"/>
          <p14:tracePt t="42888" x="5821363" y="5794375"/>
          <p14:tracePt t="42904" x="5870575" y="5781675"/>
          <p14:tracePt t="42929" x="5870575" y="5768975"/>
          <p14:tracePt t="43428" x="5883275" y="5768975"/>
          <p14:tracePt t="43441" x="5895975" y="5768975"/>
          <p14:tracePt t="43452" x="5908675" y="5768975"/>
          <p14:tracePt t="43465" x="5921375" y="5768975"/>
          <p14:tracePt t="43474" x="5945188" y="5756275"/>
          <p14:tracePt t="43489" x="5983288" y="5743575"/>
          <p14:tracePt t="43504" x="6045200" y="5732463"/>
          <p14:tracePt t="43522" x="6121400" y="5719763"/>
          <p14:tracePt t="43538" x="6321425" y="5694363"/>
          <p14:tracePt t="43556" x="6434138" y="5694363"/>
          <p14:tracePt t="43571" x="6684963" y="5681663"/>
          <p14:tracePt t="43589" x="6797675" y="5681663"/>
          <p14:tracePt t="43604" x="6884988" y="5681663"/>
          <p14:tracePt t="43621" x="7085013" y="5681663"/>
          <p14:tracePt t="43638" x="7172325" y="5681663"/>
          <p14:tracePt t="43658" x="7285038" y="5681663"/>
          <p14:tracePt t="43672" x="7348538" y="5681663"/>
          <p14:tracePt t="43690" x="7385050" y="5694363"/>
          <p14:tracePt t="43706" x="7459663" y="5707063"/>
          <p14:tracePt t="43724" x="7485063" y="5707063"/>
          <p14:tracePt t="43739" x="7510463" y="5707063"/>
          <p14:tracePt t="43756" x="7535863" y="5707063"/>
          <p14:tracePt t="44045" x="7548563" y="5707063"/>
          <p14:tracePt t="44059" x="7561263" y="5707063"/>
          <p14:tracePt t="44069" x="7597775" y="5707063"/>
          <p14:tracePt t="44081" x="7635875" y="5707063"/>
          <p14:tracePt t="44093" x="7673975" y="5707063"/>
          <p14:tracePt t="44107" x="7735888" y="5707063"/>
          <p14:tracePt t="44123" x="7785100" y="5707063"/>
          <p14:tracePt t="44140" x="7861300" y="5707063"/>
          <p14:tracePt t="44141" x="7923213" y="5707063"/>
          <p14:tracePt t="44158" x="7999413" y="5707063"/>
          <p14:tracePt t="44173" x="8086725" y="5707063"/>
          <p14:tracePt t="44190" x="8174038" y="5707063"/>
          <p14:tracePt t="44206" x="8312150" y="5707063"/>
          <p14:tracePt t="44224" x="8374063" y="5694363"/>
          <p14:tracePt t="44239" x="8512175" y="5694363"/>
          <p14:tracePt t="44257" x="8599488" y="5694363"/>
          <p14:tracePt t="44273" x="8650288" y="5681663"/>
          <p14:tracePt t="44292" x="8737600" y="5668963"/>
          <p14:tracePt t="44306" x="8774113" y="5668963"/>
          <p14:tracePt t="44324" x="8850313" y="5668963"/>
          <p14:tracePt t="44340" x="8863013" y="5668963"/>
          <p14:tracePt t="44761" x="8874125" y="5668963"/>
          <p14:tracePt t="44773" x="8886825" y="5656263"/>
          <p14:tracePt t="44785" x="8899525" y="5656263"/>
          <p14:tracePt t="44798" x="8899525" y="5643563"/>
          <p14:tracePt t="44810" x="8924925" y="5643563"/>
          <p14:tracePt t="44828" x="8937625" y="5643563"/>
          <p14:tracePt t="44841" x="8950325" y="5643563"/>
          <p14:tracePt t="44859" x="8975725" y="5643563"/>
          <p14:tracePt t="44874" x="8986838" y="5643563"/>
          <p14:tracePt t="44892" x="9012238" y="5630863"/>
          <p14:tracePt t="44908" x="9024938" y="5630863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07"/>
    </mc:Choice>
    <mc:Fallback xmlns="">
      <p:transition spd="slow" advTm="15207"/>
    </mc:Fallback>
  </mc:AlternateContent>
  <p:extLst>
    <p:ext uri="{3A86A75C-4F4B-4683-9AE1-C65F6400EC91}">
      <p14:laserTraceLst xmlns:p14="http://schemas.microsoft.com/office/powerpoint/2010/main">
        <p14:tracePtLst>
          <p14:tracePt t="885" x="8912225" y="5594350"/>
          <p14:tracePt t="896" x="8699500" y="5507038"/>
          <p14:tracePt t="910" x="8537575" y="5443538"/>
          <p14:tracePt t="925" x="8399463" y="5394325"/>
          <p14:tracePt t="933" x="8286750" y="5343525"/>
          <p14:tracePt t="950" x="8186738" y="5294313"/>
          <p14:tracePt t="966" x="8110538" y="5243513"/>
          <p14:tracePt t="984" x="7974013" y="5143500"/>
          <p14:tracePt t="999" x="7935913" y="5092700"/>
          <p14:tracePt t="1018" x="7848600" y="4992688"/>
          <p14:tracePt t="1033" x="7823200" y="4930775"/>
          <p14:tracePt t="1054" x="7761288" y="4830763"/>
          <p14:tracePt t="1066" x="7748588" y="4792663"/>
          <p14:tracePt t="1084" x="7735888" y="4756150"/>
          <p14:tracePt t="1102" x="7723188" y="4705350"/>
          <p14:tracePt t="1120" x="7723188" y="4692650"/>
          <p14:tracePt t="1134" x="7723188" y="4679950"/>
          <p14:tracePt t="1151" x="7723188" y="4667250"/>
          <p14:tracePt t="1223" x="7735888" y="4667250"/>
          <p14:tracePt t="1296" x="7748588" y="4667250"/>
          <p14:tracePt t="1383" x="7761288" y="4667250"/>
          <p14:tracePt t="1394" x="7773988" y="4667250"/>
          <p14:tracePt t="1419" x="7785100" y="4667250"/>
          <p14:tracePt t="1430" x="7823200" y="4667250"/>
          <p14:tracePt t="1441" x="7848600" y="4667250"/>
          <p14:tracePt t="1454" x="7886700" y="4656138"/>
          <p14:tracePt t="1468" x="7923213" y="4643438"/>
          <p14:tracePt t="1485" x="8010525" y="4630738"/>
          <p14:tracePt t="1502" x="8099425" y="4618038"/>
          <p14:tracePt t="1503" x="8199438" y="4592638"/>
          <p14:tracePt t="1520" x="8286750" y="4579938"/>
          <p14:tracePt t="1535" x="8386763" y="4554538"/>
          <p14:tracePt t="1553" x="8599488" y="4505325"/>
          <p14:tracePt t="1568" x="8686800" y="4479925"/>
          <p14:tracePt t="1587" x="8824913" y="4430713"/>
          <p14:tracePt t="1601" x="8899525" y="4418013"/>
          <p14:tracePt t="1618" x="8963025" y="4405313"/>
          <p14:tracePt t="1636" x="9075738" y="4379913"/>
          <p14:tracePt t="1652" x="9112250" y="4379913"/>
          <p14:tracePt t="1669" x="9150350" y="4367213"/>
          <p14:tracePt t="1686" x="9224963" y="4354513"/>
          <p14:tracePt t="1702" x="9263063" y="4341813"/>
          <p14:tracePt t="1720" x="9288463" y="4341813"/>
          <p14:tracePt t="1723" x="9312275" y="4341813"/>
          <p14:tracePt t="1735" x="9324975" y="4341813"/>
          <p14:tracePt t="1753" x="9350375" y="4341813"/>
          <p14:tracePt t="1769" x="9363075" y="4341813"/>
          <p14:tracePt t="1787" x="9388475" y="4341813"/>
          <p14:tracePt t="1802" x="9388475" y="4330700"/>
          <p14:tracePt t="1820" x="9413875" y="4330700"/>
          <p14:tracePt t="2572" x="9401175" y="4330700"/>
          <p14:tracePt t="2583" x="9375775" y="4330700"/>
          <p14:tracePt t="2596" x="9337675" y="4330700"/>
          <p14:tracePt t="2606" x="9275763" y="4330700"/>
          <p14:tracePt t="2621" x="9199563" y="4330700"/>
          <p14:tracePt t="2637" x="9124950" y="4330700"/>
          <p14:tracePt t="2657" x="8975725" y="4318000"/>
          <p14:tracePt t="2671" x="8886825" y="4318000"/>
          <p14:tracePt t="2689" x="8824913" y="4305300"/>
          <p14:tracePt t="2704" x="8724900" y="4292600"/>
          <p14:tracePt t="2722" x="8686800" y="4279900"/>
          <p14:tracePt t="2737" x="8661400" y="4267200"/>
          <p14:tracePt t="2755" x="8612188" y="4241800"/>
          <p14:tracePt t="2777" x="8599488" y="4230688"/>
          <p14:tracePt t="2813" x="8599488" y="4217988"/>
          <p14:tracePt t="3228" x="8574088" y="4217988"/>
          <p14:tracePt t="3242" x="8537575" y="4205288"/>
          <p14:tracePt t="3251" x="8474075" y="4205288"/>
          <p14:tracePt t="3264" x="8399463" y="4192588"/>
          <p14:tracePt t="3275" x="8299450" y="4179888"/>
          <p14:tracePt t="3289" x="8174038" y="4154488"/>
          <p14:tracePt t="3306" x="8061325" y="4141788"/>
          <p14:tracePt t="3325" x="7835900" y="4141788"/>
          <p14:tracePt t="3339" x="7735888" y="4129088"/>
          <p14:tracePt t="3356" x="7635875" y="4129088"/>
          <p14:tracePt t="3372" x="7497763" y="4105275"/>
          <p14:tracePt t="3390" x="7448550" y="4092575"/>
          <p14:tracePt t="3406" x="7410450" y="4092575"/>
          <p14:tracePt t="3423" x="7372350" y="4067175"/>
          <p14:tracePt t="3439" x="7359650" y="4067175"/>
          <p14:tracePt t="3458" x="7348538" y="4054475"/>
          <p14:tracePt t="3602" x="7323138" y="4054475"/>
          <p14:tracePt t="3615" x="7297738" y="4054475"/>
          <p14:tracePt t="3626" x="7259638" y="4054475"/>
          <p14:tracePt t="3639" x="7210425" y="4067175"/>
          <p14:tracePt t="3650" x="7146925" y="4092575"/>
          <p14:tracePt t="3664" x="7085013" y="4105275"/>
          <p14:tracePt t="3675" x="6997700" y="4117975"/>
          <p14:tracePt t="3691" x="6921500" y="4129088"/>
          <p14:tracePt t="3707" x="6872288" y="4129088"/>
          <p14:tracePt t="3725" x="6797675" y="4141788"/>
          <p14:tracePt t="3740" x="6772275" y="4141788"/>
          <p14:tracePt t="3759" x="6759575" y="4141788"/>
          <p14:tracePt t="3761" x="6746875" y="4141788"/>
          <p14:tracePt t="4015" x="6734175" y="4154488"/>
          <p14:tracePt t="4027" x="6696075" y="4179888"/>
          <p14:tracePt t="4039" x="6608763" y="4230688"/>
          <p14:tracePt t="4051" x="6483350" y="4330700"/>
          <p14:tracePt t="4064" x="6246813" y="4467225"/>
          <p14:tracePt t="4075" x="5970588" y="4643438"/>
          <p14:tracePt t="4092" x="5770563" y="4779963"/>
          <p14:tracePt t="4108" x="5557838" y="4930775"/>
          <p14:tracePt t="4126" x="5257800" y="5092700"/>
          <p14:tracePt t="4141" x="5132388" y="5130800"/>
          <p14:tracePt t="4159" x="5057775" y="5156200"/>
          <p14:tracePt t="4162" x="4981575" y="5168900"/>
          <p14:tracePt t="4175" x="4919663" y="5181600"/>
          <p14:tracePt t="4192" x="4868863" y="5194300"/>
          <p14:tracePt t="4210" x="4743450" y="5205413"/>
          <p14:tracePt t="4226" x="4681538" y="5205413"/>
          <p14:tracePt t="4241" x="4606925" y="5205413"/>
          <p14:tracePt t="4259" x="4530725" y="5230813"/>
          <p14:tracePt t="4275" x="4494213" y="5230813"/>
          <p14:tracePt t="4293" x="4468813" y="5243513"/>
          <p14:tracePt t="4308" x="4456113" y="5243513"/>
          <p14:tracePt t="4331" x="4430713" y="5243513"/>
          <p14:tracePt t="4672" x="4418013" y="5243513"/>
          <p14:tracePt t="4683" x="4394200" y="5268913"/>
          <p14:tracePt t="4696" x="4318000" y="5305425"/>
          <p14:tracePt t="4707" x="4217988" y="5330825"/>
          <p14:tracePt t="4719" x="4092575" y="5381625"/>
          <p14:tracePt t="4732" x="3956050" y="5456238"/>
          <p14:tracePt t="4744" x="3756025" y="5530850"/>
          <p14:tracePt t="4761" x="3592513" y="5568950"/>
          <p14:tracePt t="4777" x="3429000" y="5630863"/>
          <p14:tracePt t="4796" x="3167063" y="5707063"/>
          <p14:tracePt t="4810" x="3041650" y="5743575"/>
          <p14:tracePt t="4829" x="2879725" y="5768975"/>
          <p14:tracePt t="4845" x="2828925" y="5768975"/>
          <p14:tracePt t="4862" x="2803525" y="5768975"/>
          <p14:tracePt t="4864" x="2778125" y="5768975"/>
          <p14:tracePt t="4879" x="2754313" y="5756275"/>
          <p14:tracePt t="4895" x="2741613" y="5743575"/>
          <p14:tracePt t="4911" x="2728913" y="5707063"/>
          <p14:tracePt t="5339" x="2703513" y="5707063"/>
          <p14:tracePt t="5350" x="2678113" y="5707063"/>
          <p14:tracePt t="5365" x="2654300" y="5707063"/>
          <p14:tracePt t="5375" x="2616200" y="5694363"/>
          <p14:tracePt t="5387" x="2578100" y="5681663"/>
          <p14:tracePt t="5400" x="2516188" y="5668963"/>
          <p14:tracePt t="5412" x="2478088" y="5668963"/>
          <p14:tracePt t="5429" x="2428875" y="5643563"/>
          <p14:tracePt t="5445" x="2352675" y="5630863"/>
          <p14:tracePt t="5447" x="2303463" y="5619750"/>
          <p14:tracePt t="5462" x="2239963" y="5581650"/>
          <p14:tracePt t="5478" x="2190750" y="5556250"/>
          <p14:tracePt t="5496" x="2116138" y="5494338"/>
          <p14:tracePt t="5512" x="2065338" y="5456238"/>
          <p14:tracePt t="5529" x="2039938" y="5430838"/>
          <p14:tracePt t="5545" x="1965325" y="5330825"/>
          <p14:tracePt t="5562" x="1939925" y="5294313"/>
          <p14:tracePt t="5579" x="1914525" y="5243513"/>
          <p14:tracePt t="5580" x="1903413" y="5194300"/>
          <p14:tracePt t="5597" x="1878013" y="5156200"/>
          <p14:tracePt t="5612" x="1878013" y="5118100"/>
          <p14:tracePt t="5631" x="1865313" y="5043488"/>
          <p14:tracePt t="5645" x="1865313" y="5005388"/>
          <p14:tracePt t="5663" x="1865313" y="4956175"/>
          <p14:tracePt t="5678" x="1865313" y="4905375"/>
          <p14:tracePt t="5696" x="1865313" y="4892675"/>
          <p14:tracePt t="5712" x="1865313" y="4868863"/>
          <p14:tracePt t="5713" x="1865313" y="4856163"/>
          <p14:tracePt t="5730" x="1865313" y="4843463"/>
          <p14:tracePt t="5745" x="1865313" y="4830763"/>
          <p14:tracePt t="5764" x="1878013" y="4792663"/>
          <p14:tracePt t="5779" x="1878013" y="4779963"/>
          <p14:tracePt t="5797" x="1878013" y="4756150"/>
          <p14:tracePt t="5799" x="1890713" y="4730750"/>
          <p14:tracePt t="5812" x="1903413" y="4692650"/>
          <p14:tracePt t="5832" x="1914525" y="4630738"/>
          <p14:tracePt t="5846" x="1927225" y="4579938"/>
          <p14:tracePt t="5847" x="1939925" y="4518025"/>
          <p14:tracePt t="5863" x="1965325" y="4454525"/>
          <p14:tracePt t="5880" x="2003425" y="4330700"/>
          <p14:tracePt t="6274" x="2003425" y="4318000"/>
          <p14:tracePt t="6287" x="2003425" y="4292600"/>
          <p14:tracePt t="6301" x="2003425" y="4267200"/>
          <p14:tracePt t="6310" x="2003425" y="4254500"/>
          <p14:tracePt t="6322" x="2003425" y="4230688"/>
          <p14:tracePt t="6334" x="2003425" y="4205288"/>
          <p14:tracePt t="6348" x="2003425" y="4179888"/>
          <p14:tracePt t="6364" x="2003425" y="4141788"/>
          <p14:tracePt t="6381" x="2003425" y="4105275"/>
          <p14:tracePt t="6383" x="2003425" y="4067175"/>
          <p14:tracePt t="6399" x="2003425" y="4017963"/>
          <p14:tracePt t="6414" x="2003425" y="3992563"/>
          <p14:tracePt t="6433" x="2003425" y="3916363"/>
          <p14:tracePt t="6447" x="2003425" y="3892550"/>
          <p14:tracePt t="6465" x="2003425" y="3867150"/>
          <p14:tracePt t="6480" x="2003425" y="3829050"/>
          <p14:tracePt t="6498" x="2003425" y="3803650"/>
          <p14:tracePt t="6514" x="2003425" y="3792538"/>
          <p14:tracePt t="6532" x="2003425" y="3767138"/>
          <p14:tracePt t="6576" x="2003425" y="3754438"/>
          <p14:tracePt t="6601" x="2003425" y="3741738"/>
          <p14:tracePt t="6965" x="2003425" y="3729038"/>
          <p14:tracePt t="7050" x="2014538" y="3729038"/>
          <p14:tracePt t="7062" x="2027238" y="3716338"/>
          <p14:tracePt t="7074" x="2052638" y="3703638"/>
          <p14:tracePt t="7086" x="2065338" y="3692525"/>
          <p14:tracePt t="7100" x="2103438" y="3667125"/>
          <p14:tracePt t="7115" x="2165350" y="3629025"/>
          <p14:tracePt t="7133" x="2239963" y="3603625"/>
          <p14:tracePt t="7134" x="2352675" y="3579813"/>
          <p14:tracePt t="7149" x="2503488" y="3554413"/>
          <p14:tracePt t="7166" x="2641600" y="3541713"/>
          <p14:tracePt t="7183" x="2941638" y="3541713"/>
          <p14:tracePt t="7200" x="3092450" y="3554413"/>
          <p14:tracePt t="7216" x="3228975" y="3567113"/>
          <p14:tracePt t="7234" x="3405188" y="3616325"/>
          <p14:tracePt t="7250" x="3479800" y="3654425"/>
          <p14:tracePt t="7268" x="3605213" y="3729038"/>
          <p14:tracePt t="7282" x="3667125" y="3754438"/>
          <p14:tracePt t="7300" x="3692525" y="3767138"/>
          <p14:tracePt t="7316" x="3756025" y="3803650"/>
          <p14:tracePt t="7333" x="3756025" y="3816350"/>
          <p14:tracePt t="7619" x="3767138" y="3816350"/>
          <p14:tracePt t="7632" x="3792538" y="3816350"/>
          <p14:tracePt t="7645" x="3817938" y="3816350"/>
          <p14:tracePt t="7657" x="3830638" y="3803650"/>
          <p14:tracePt t="7669" x="3856038" y="3803650"/>
          <p14:tracePt t="7684" x="3879850" y="3803650"/>
          <p14:tracePt t="7700" x="3917950" y="3803650"/>
          <p14:tracePt t="7717" x="3992563" y="3803650"/>
          <p14:tracePt t="7735" x="4030663" y="3803650"/>
          <p14:tracePt t="7751" x="4056063" y="3816350"/>
          <p14:tracePt t="7768" x="4092575" y="3841750"/>
          <p14:tracePt t="7784" x="4117975" y="3854450"/>
          <p14:tracePt t="7801" x="4130675" y="3854450"/>
          <p14:tracePt t="7804" x="4143375" y="3867150"/>
          <p14:tracePt t="7826" x="4156075" y="3879850"/>
          <p14:tracePt t="7850" x="4168775" y="3892550"/>
          <p14:tracePt t="9307" x="4168775" y="3905250"/>
          <p14:tracePt t="9332" x="4156075" y="3916363"/>
          <p14:tracePt t="9346" x="4130675" y="3941763"/>
          <p14:tracePt t="9355" x="4105275" y="3967163"/>
          <p14:tracePt t="9368" x="4043363" y="4017963"/>
          <p14:tracePt t="9380" x="3979863" y="4079875"/>
          <p14:tracePt t="9392" x="3917950" y="4141788"/>
          <p14:tracePt t="9405" x="3830638" y="4205288"/>
          <p14:tracePt t="9421" x="3756025" y="4279900"/>
          <p14:tracePt t="9441" x="3579813" y="4392613"/>
          <p14:tracePt t="9455" x="3530600" y="4443413"/>
          <p14:tracePt t="9474" x="3454400" y="4492625"/>
          <p14:tracePt t="9489" x="3354388" y="4567238"/>
          <p14:tracePt t="9506" x="3328988" y="4592638"/>
          <p14:tracePt t="9522" x="3292475" y="4630738"/>
          <p14:tracePt t="9541" x="3216275" y="4667250"/>
          <p14:tracePt t="9555" x="3179763" y="4679950"/>
          <p14:tracePt t="9575" x="3154363" y="4679950"/>
          <p14:tracePt t="9588" x="3141663" y="4679950"/>
          <p14:tracePt t="9606" x="3128963" y="4679950"/>
          <p14:tracePt t="9658" x="3128963" y="4667250"/>
          <p14:tracePt t="11857" x="3103563" y="4643438"/>
          <p14:tracePt t="11869" x="3041650" y="4630738"/>
          <p14:tracePt t="11882" x="2967038" y="4567238"/>
          <p14:tracePt t="11892" x="2890838" y="4518025"/>
          <p14:tracePt t="11904" x="2841625" y="4492625"/>
          <p14:tracePt t="11917" x="2803525" y="4443413"/>
          <p14:tracePt t="11930" x="2767013" y="4405313"/>
          <p14:tracePt t="11946" x="2741613" y="4379913"/>
          <p14:tracePt t="11962" x="2716213" y="4367213"/>
          <p14:tracePt t="11981" x="2690813" y="4330700"/>
          <p14:tracePt t="11995" x="2654300" y="4318000"/>
          <p14:tracePt t="12014" x="2641600" y="4279900"/>
          <p14:tracePt t="12015" x="2603500" y="4241800"/>
          <p14:tracePt t="12028" x="2590800" y="4217988"/>
          <p14:tracePt t="12046" x="2554288" y="4167188"/>
          <p14:tracePt t="12062" x="2541588" y="4129088"/>
          <p14:tracePt t="12081" x="2503488" y="4067175"/>
          <p14:tracePt t="12095" x="2503488" y="4029075"/>
          <p14:tracePt t="12112" x="2490788" y="3967163"/>
          <p14:tracePt t="12129" x="2478088" y="3929063"/>
          <p14:tracePt t="12146" x="2478088" y="3879850"/>
          <p14:tracePt t="12391" x="2441575" y="3841750"/>
          <p14:tracePt t="12403" x="2339975" y="3779838"/>
          <p14:tracePt t="12419" x="2252663" y="3692525"/>
          <p14:tracePt t="12428" x="2152650" y="3579813"/>
          <p14:tracePt t="12440" x="2078038" y="3454400"/>
          <p14:tracePt t="12451" x="1990725" y="3367088"/>
          <p14:tracePt t="12464" x="1914525" y="3267075"/>
          <p14:tracePt t="12480" x="1852613" y="3203575"/>
          <p14:tracePt t="12497" x="1778000" y="3128963"/>
          <p14:tracePt t="12514" x="1677988" y="2978150"/>
          <p14:tracePt t="12530" x="1639888" y="2916238"/>
          <p14:tracePt t="12547" x="1601788" y="2865438"/>
          <p14:tracePt t="12563" x="1565275" y="2790825"/>
          <p14:tracePt t="12581" x="1539875" y="2752725"/>
          <p14:tracePt t="12597" x="1539875" y="2716213"/>
          <p14:tracePt t="12622" x="1539875" y="2703513"/>
          <p14:tracePt t="12961" x="1514475" y="2690813"/>
          <p14:tracePt t="12973" x="1501775" y="2678113"/>
          <p14:tracePt t="12987" x="1465263" y="2652713"/>
          <p14:tracePt t="12999" x="1414463" y="2627313"/>
          <p14:tracePt t="13016" x="1363663" y="2590800"/>
          <p14:tracePt t="13032" x="1301750" y="2552700"/>
          <p14:tracePt t="13033" x="1227138" y="2490788"/>
          <p14:tracePt t="13049" x="1176338" y="2427288"/>
          <p14:tracePt t="13065" x="1114425" y="2365375"/>
          <p14:tracePt t="13086" x="1001713" y="2227263"/>
          <p14:tracePt t="13099" x="950913" y="2165350"/>
          <p14:tracePt t="13117" x="901700" y="2089150"/>
          <p14:tracePt t="13131" x="850900" y="1978025"/>
          <p14:tracePt t="13150" x="838200" y="1939925"/>
          <p14:tracePt t="13165" x="825500" y="1914525"/>
          <p14:tracePt t="14043" x="825500" y="1901825"/>
          <p14:tracePt t="14056" x="801688" y="1852613"/>
          <p14:tracePt t="14070" x="763588" y="1789113"/>
          <p14:tracePt t="14085" x="712788" y="1663700"/>
          <p14:tracePt t="14101" x="638175" y="1501775"/>
          <p14:tracePt t="14102" x="525463" y="1363663"/>
          <p14:tracePt t="14118" x="376238" y="1176338"/>
          <p14:tracePt t="14134" x="238125" y="976313"/>
          <p14:tracePt t="14152" x="61913" y="712788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635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635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5" ma:contentTypeDescription="إنشاء مستند جديد." ma:contentTypeScope="" ma:versionID="f282a56dcda0dd7082cb57bf82dda6e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3157e9e02f3623ac93d0c9f60b163d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42AE452-98BE-4612-A002-CFA901E853F3}"/>
</file>

<file path=customXml/itemProps2.xml><?xml version="1.0" encoding="utf-8"?>
<ds:datastoreItem xmlns:ds="http://schemas.openxmlformats.org/officeDocument/2006/customXml" ds:itemID="{90530F7D-897C-443C-A509-9CCD6EA0F0BC}"/>
</file>

<file path=customXml/itemProps3.xml><?xml version="1.0" encoding="utf-8"?>
<ds:datastoreItem xmlns:ds="http://schemas.openxmlformats.org/officeDocument/2006/customXml" ds:itemID="{4EF227F5-C117-4545-9616-92A814219336}"/>
</file>

<file path=docProps/app.xml><?xml version="1.0" encoding="utf-8"?>
<Properties xmlns="http://schemas.openxmlformats.org/officeDocument/2006/extended-properties" xmlns:vt="http://schemas.openxmlformats.org/officeDocument/2006/docPropsVTypes">
  <TotalTime>647</TotalTime>
  <Words>1468</Words>
  <Application>Microsoft Office PowerPoint</Application>
  <DocSecurity>0</DocSecurity>
  <PresentationFormat>Widescreen</PresentationFormat>
  <Paragraphs>240</Paragraphs>
  <Slides>39</Slides>
  <Notes>31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5" baseType="lpstr">
      <vt:lpstr>Alexandria</vt:lpstr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Hesham</cp:lastModifiedBy>
  <cp:revision>76</cp:revision>
  <dcterms:created xsi:type="dcterms:W3CDTF">2026-08-24T17:09:57Z</dcterms:created>
  <dcterms:modified xsi:type="dcterms:W3CDTF">2026-09-15T23:42:59Z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