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480" r:id="rId2"/>
    <p:sldId id="303" r:id="rId3"/>
    <p:sldId id="313" r:id="rId4"/>
    <p:sldId id="276" r:id="rId5"/>
    <p:sldId id="583" r:id="rId6"/>
    <p:sldId id="584" r:id="rId7"/>
    <p:sldId id="585" r:id="rId8"/>
    <p:sldId id="586" r:id="rId9"/>
    <p:sldId id="587" r:id="rId10"/>
    <p:sldId id="588" r:id="rId11"/>
    <p:sldId id="589" r:id="rId12"/>
    <p:sldId id="590" r:id="rId13"/>
    <p:sldId id="591" r:id="rId14"/>
    <p:sldId id="592" r:id="rId15"/>
    <p:sldId id="593" r:id="rId16"/>
    <p:sldId id="594" r:id="rId17"/>
    <p:sldId id="595" r:id="rId18"/>
    <p:sldId id="596" r:id="rId19"/>
    <p:sldId id="597" r:id="rId20"/>
    <p:sldId id="598" r:id="rId21"/>
    <p:sldId id="599" r:id="rId22"/>
    <p:sldId id="600" r:id="rId23"/>
    <p:sldId id="601" r:id="rId24"/>
    <p:sldId id="602" r:id="rId25"/>
    <p:sldId id="603" r:id="rId26"/>
    <p:sldId id="604" r:id="rId27"/>
    <p:sldId id="605" r:id="rId28"/>
    <p:sldId id="606" r:id="rId29"/>
    <p:sldId id="607" r:id="rId30"/>
    <p:sldId id="608" r:id="rId31"/>
    <p:sldId id="609" r:id="rId32"/>
    <p:sldId id="610" r:id="rId33"/>
    <p:sldId id="611" r:id="rId34"/>
    <p:sldId id="612" r:id="rId35"/>
    <p:sldId id="613" r:id="rId36"/>
    <p:sldId id="614" r:id="rId37"/>
    <p:sldId id="615" r:id="rId38"/>
    <p:sldId id="616" r:id="rId39"/>
    <p:sldId id="617" r:id="rId40"/>
    <p:sldId id="618" r:id="rId41"/>
    <p:sldId id="619" r:id="rId42"/>
    <p:sldId id="620" r:id="rId43"/>
    <p:sldId id="621" r:id="rId44"/>
    <p:sldId id="622" r:id="rId45"/>
    <p:sldId id="623" r:id="rId46"/>
    <p:sldId id="624" r:id="rId47"/>
    <p:sldId id="625" r:id="rId48"/>
    <p:sldId id="627" r:id="rId49"/>
    <p:sldId id="628" r:id="rId50"/>
    <p:sldId id="629" r:id="rId51"/>
    <p:sldId id="630" r:id="rId52"/>
    <p:sldId id="631" r:id="rId53"/>
    <p:sldId id="632" r:id="rId54"/>
    <p:sldId id="633" r:id="rId55"/>
    <p:sldId id="634" r:id="rId56"/>
    <p:sldId id="582" r:id="rId57"/>
    <p:sldId id="635" r:id="rId58"/>
    <p:sldId id="636" r:id="rId59"/>
    <p:sldId id="637" r:id="rId60"/>
    <p:sldId id="638" r:id="rId61"/>
    <p:sldId id="639" r:id="rId62"/>
    <p:sldId id="640" r:id="rId63"/>
    <p:sldId id="641" r:id="rId64"/>
    <p:sldId id="642" r:id="rId65"/>
    <p:sldId id="643" r:id="rId66"/>
    <p:sldId id="644" r:id="rId67"/>
    <p:sldId id="645" r:id="rId68"/>
    <p:sldId id="646" r:id="rId69"/>
    <p:sldId id="349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3"/>
            <p14:sldId id="624"/>
            <p14:sldId id="625"/>
            <p14:sldId id="627"/>
            <p14:sldId id="628"/>
            <p14:sldId id="629"/>
            <p14:sldId id="630"/>
            <p14:sldId id="631"/>
            <p14:sldId id="632"/>
            <p14:sldId id="633"/>
            <p14:sldId id="634"/>
            <p14:sldId id="582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97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3" Type="http://schemas.openxmlformats.org/officeDocument/2006/relationships/image" Target="../media/image70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3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AC7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25" t="21396" r="18123" b="37760"/>
          <a:stretch/>
        </p:blipFill>
        <p:spPr>
          <a:xfrm>
            <a:off x="2220160" y="1825382"/>
            <a:ext cx="7554461" cy="353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019" t="30992" r="17384" b="25871"/>
          <a:stretch/>
        </p:blipFill>
        <p:spPr>
          <a:xfrm>
            <a:off x="2126502" y="1738650"/>
            <a:ext cx="7544043" cy="361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7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450" t="21594" r="18314" b="16493"/>
          <a:stretch/>
        </p:blipFill>
        <p:spPr>
          <a:xfrm>
            <a:off x="2710890" y="1830751"/>
            <a:ext cx="6316718" cy="446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380" t="31756" r="17629" b="20091"/>
          <a:stretch/>
        </p:blipFill>
        <p:spPr>
          <a:xfrm>
            <a:off x="2200226" y="1973176"/>
            <a:ext cx="7791547" cy="422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0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533" t="31165" r="18306" b="21920"/>
          <a:stretch/>
        </p:blipFill>
        <p:spPr>
          <a:xfrm>
            <a:off x="2207388" y="1973176"/>
            <a:ext cx="8019455" cy="430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46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369" t="31394" r="45136" b="39121"/>
          <a:stretch/>
        </p:blipFill>
        <p:spPr>
          <a:xfrm>
            <a:off x="2608817" y="1760546"/>
            <a:ext cx="4877272" cy="359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864" t="31733" r="18447" b="41155"/>
          <a:stretch/>
        </p:blipFill>
        <p:spPr>
          <a:xfrm>
            <a:off x="3083587" y="2125035"/>
            <a:ext cx="5377061" cy="307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85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697" t="31470" r="43182" b="21398"/>
          <a:stretch/>
        </p:blipFill>
        <p:spPr>
          <a:xfrm>
            <a:off x="3934326" y="1628673"/>
            <a:ext cx="3577892" cy="410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65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968" t="31744" r="21758" b="23315"/>
          <a:stretch/>
        </p:blipFill>
        <p:spPr>
          <a:xfrm>
            <a:off x="3872683" y="1973176"/>
            <a:ext cx="3898232" cy="423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12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94" t="32291" r="43034" b="23751"/>
          <a:stretch/>
        </p:blipFill>
        <p:spPr>
          <a:xfrm>
            <a:off x="3922294" y="1813910"/>
            <a:ext cx="4069121" cy="417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1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5456" t="29671" r="17948" b="21422"/>
          <a:stretch/>
        </p:blipFill>
        <p:spPr>
          <a:xfrm>
            <a:off x="3679881" y="1973176"/>
            <a:ext cx="4150894" cy="427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1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705" t="32078" r="24681" b="21464"/>
          <a:stretch/>
        </p:blipFill>
        <p:spPr>
          <a:xfrm>
            <a:off x="2513149" y="1865750"/>
            <a:ext cx="6756594" cy="414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49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705" t="30546" r="19885" b="19092"/>
          <a:stretch/>
        </p:blipFill>
        <p:spPr>
          <a:xfrm>
            <a:off x="2383677" y="1752353"/>
            <a:ext cx="7241513" cy="442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82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303" t="31683" r="33291" b="26361"/>
          <a:stretch/>
        </p:blipFill>
        <p:spPr>
          <a:xfrm>
            <a:off x="4343853" y="1667337"/>
            <a:ext cx="3212431" cy="435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07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3760537" y="1711752"/>
            <a:ext cx="4165373" cy="43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64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850" t="31777" r="34233" b="29872"/>
          <a:stretch/>
        </p:blipFill>
        <p:spPr>
          <a:xfrm>
            <a:off x="4228524" y="1973176"/>
            <a:ext cx="2884010" cy="390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4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729" t="31792" r="32746" b="29004"/>
          <a:stretch/>
        </p:blipFill>
        <p:spPr>
          <a:xfrm>
            <a:off x="3958242" y="1766711"/>
            <a:ext cx="3900679" cy="440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33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505" t="31024" r="17596" b="16937"/>
          <a:stretch/>
        </p:blipFill>
        <p:spPr>
          <a:xfrm>
            <a:off x="2646800" y="1815557"/>
            <a:ext cx="6898399" cy="430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39" t="31657" r="17971" b="26831"/>
          <a:stretch/>
        </p:blipFill>
        <p:spPr>
          <a:xfrm>
            <a:off x="2087996" y="1973176"/>
            <a:ext cx="7657583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27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126" t="22145" r="17732" b="35382"/>
          <a:stretch/>
        </p:blipFill>
        <p:spPr>
          <a:xfrm>
            <a:off x="2261995" y="1973176"/>
            <a:ext cx="7668010" cy="3727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6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456" t="22144" r="17763" b="17928"/>
          <a:stretch/>
        </p:blipFill>
        <p:spPr>
          <a:xfrm>
            <a:off x="3291587" y="2147972"/>
            <a:ext cx="5416914" cy="366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61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4166937" y="1835930"/>
            <a:ext cx="4165373" cy="43571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03185" y="1835930"/>
            <a:ext cx="1636858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Remember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543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113" t="32728" r="30816" b="28035"/>
          <a:stretch/>
        </p:blipFill>
        <p:spPr>
          <a:xfrm>
            <a:off x="3984457" y="1810084"/>
            <a:ext cx="4223085" cy="422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55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29" t="29702" r="19123" b="19319"/>
          <a:stretch/>
        </p:blipFill>
        <p:spPr>
          <a:xfrm>
            <a:off x="2172063" y="1786665"/>
            <a:ext cx="6996931" cy="417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6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511" t="21104" r="17919" b="16499"/>
          <a:stretch/>
        </p:blipFill>
        <p:spPr>
          <a:xfrm>
            <a:off x="2760949" y="1729033"/>
            <a:ext cx="6136105" cy="439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09" t="44267" r="22217" b="22253"/>
          <a:stretch/>
        </p:blipFill>
        <p:spPr>
          <a:xfrm>
            <a:off x="1993127" y="1973176"/>
            <a:ext cx="7606960" cy="338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89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395" t="41307" r="22364" b="24532"/>
          <a:stretch/>
        </p:blipFill>
        <p:spPr>
          <a:xfrm>
            <a:off x="2440788" y="1855906"/>
            <a:ext cx="7490335" cy="340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9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45" t="42824" r="25445" b="31026"/>
          <a:stretch/>
        </p:blipFill>
        <p:spPr>
          <a:xfrm>
            <a:off x="2290020" y="2204822"/>
            <a:ext cx="7264911" cy="276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95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23" t="41323" r="22234" b="24672"/>
          <a:stretch/>
        </p:blipFill>
        <p:spPr>
          <a:xfrm>
            <a:off x="2203203" y="1884405"/>
            <a:ext cx="7457521" cy="3368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8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320" t="33608" r="15988" b="22544"/>
          <a:stretch/>
        </p:blipFill>
        <p:spPr>
          <a:xfrm>
            <a:off x="2513149" y="1973176"/>
            <a:ext cx="6813894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2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046" t="20864" r="14574" b="20118"/>
          <a:stretch/>
        </p:blipFill>
        <p:spPr>
          <a:xfrm>
            <a:off x="2942611" y="1756868"/>
            <a:ext cx="5885299" cy="430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1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7537" t="35050" r="11133" b="23739"/>
          <a:stretch/>
        </p:blipFill>
        <p:spPr>
          <a:xfrm>
            <a:off x="2072028" y="2250924"/>
            <a:ext cx="7425060" cy="280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4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989" t="33372" r="17866" b="22109"/>
          <a:stretch/>
        </p:blipFill>
        <p:spPr>
          <a:xfrm>
            <a:off x="2540607" y="1973175"/>
            <a:ext cx="6494012" cy="337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64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465" t="33902" r="18470" b="22345"/>
          <a:stretch/>
        </p:blipFill>
        <p:spPr>
          <a:xfrm>
            <a:off x="2416623" y="1862666"/>
            <a:ext cx="6591911" cy="337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4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756" t="25462" r="23109" b="37638"/>
          <a:stretch/>
        </p:blipFill>
        <p:spPr>
          <a:xfrm>
            <a:off x="3092116" y="1731558"/>
            <a:ext cx="5209673" cy="347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85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859" t="33636" r="16995" b="20125"/>
          <a:stretch/>
        </p:blipFill>
        <p:spPr>
          <a:xfrm>
            <a:off x="2087802" y="1973176"/>
            <a:ext cx="6864288" cy="34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97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026" t="33440" r="16983" b="23276"/>
          <a:stretch/>
        </p:blipFill>
        <p:spPr>
          <a:xfrm>
            <a:off x="2101597" y="1973176"/>
            <a:ext cx="7144003" cy="3479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4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123" t="34432" r="20307" b="22835"/>
          <a:stretch/>
        </p:blipFill>
        <p:spPr>
          <a:xfrm>
            <a:off x="2830666" y="1973176"/>
            <a:ext cx="6170812" cy="311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431" t="34587" r="19309" b="21518"/>
          <a:stretch/>
        </p:blipFill>
        <p:spPr>
          <a:xfrm>
            <a:off x="2513149" y="2143681"/>
            <a:ext cx="6863644" cy="366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4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164" t="36313" r="17337" b="21682"/>
          <a:stretch/>
        </p:blipFill>
        <p:spPr>
          <a:xfrm>
            <a:off x="2600455" y="1622316"/>
            <a:ext cx="7002379" cy="389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227" t="33621" r="21083" b="19745"/>
          <a:stretch/>
        </p:blipFill>
        <p:spPr>
          <a:xfrm>
            <a:off x="2780770" y="1973176"/>
            <a:ext cx="6381729" cy="366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28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584" t="34473" r="23132" b="20012"/>
          <a:stretch/>
        </p:blipFill>
        <p:spPr>
          <a:xfrm>
            <a:off x="2747278" y="1860287"/>
            <a:ext cx="6415221" cy="386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47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909" t="33548" r="21825" b="26208"/>
          <a:stretch/>
        </p:blipFill>
        <p:spPr>
          <a:xfrm>
            <a:off x="3016347" y="2393245"/>
            <a:ext cx="6217963" cy="3330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8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747" t="36662" r="40027" b="49105"/>
          <a:stretch/>
        </p:blipFill>
        <p:spPr>
          <a:xfrm>
            <a:off x="2038996" y="2567308"/>
            <a:ext cx="7877473" cy="160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4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0870" t="35005" r="31148" b="23324"/>
          <a:stretch/>
        </p:blipFill>
        <p:spPr>
          <a:xfrm>
            <a:off x="2292290" y="1766884"/>
            <a:ext cx="7417195" cy="362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4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682" t="34443" r="24700" b="39116"/>
          <a:stretch/>
        </p:blipFill>
        <p:spPr>
          <a:xfrm>
            <a:off x="2982289" y="2375104"/>
            <a:ext cx="6624555" cy="2208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72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865" t="33638" r="22003" b="23177"/>
          <a:stretch/>
        </p:blipFill>
        <p:spPr>
          <a:xfrm>
            <a:off x="2799645" y="1973176"/>
            <a:ext cx="6592710" cy="3801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0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7993" t="34409" r="28599" b="28021"/>
          <a:stretch/>
        </p:blipFill>
        <p:spPr>
          <a:xfrm>
            <a:off x="3172178" y="2178755"/>
            <a:ext cx="5445477" cy="344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9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465" t="35626" r="23469" b="36807"/>
          <a:stretch/>
        </p:blipFill>
        <p:spPr>
          <a:xfrm>
            <a:off x="2377494" y="2336801"/>
            <a:ext cx="7437011" cy="249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2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776" t="33455" r="20487" b="26871"/>
          <a:stretch/>
        </p:blipFill>
        <p:spPr>
          <a:xfrm>
            <a:off x="2353095" y="1973176"/>
            <a:ext cx="6621572" cy="309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71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8067" t="33879" r="28595" b="23477"/>
          <a:stretch/>
        </p:blipFill>
        <p:spPr>
          <a:xfrm>
            <a:off x="3544851" y="1973176"/>
            <a:ext cx="5102437" cy="367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08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8388" t="33773" r="10269" b="26185"/>
          <a:stretch/>
        </p:blipFill>
        <p:spPr>
          <a:xfrm>
            <a:off x="2826804" y="2063488"/>
            <a:ext cx="6670284" cy="292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8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437" t="35312" r="27090" b="43871"/>
          <a:stretch/>
        </p:blipFill>
        <p:spPr>
          <a:xfrm>
            <a:off x="2291262" y="2584686"/>
            <a:ext cx="6758533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54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308" t="36406" r="27878" b="38568"/>
          <a:stretch/>
        </p:blipFill>
        <p:spPr>
          <a:xfrm>
            <a:off x="2461111" y="2156178"/>
            <a:ext cx="6489568" cy="241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22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153" t="37427" r="28711" b="36080"/>
          <a:stretch/>
        </p:blipFill>
        <p:spPr>
          <a:xfrm>
            <a:off x="2539636" y="2302935"/>
            <a:ext cx="5633519" cy="220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6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870" t="35690" r="27722" b="39329"/>
          <a:stretch/>
        </p:blipFill>
        <p:spPr>
          <a:xfrm>
            <a:off x="2897798" y="2404063"/>
            <a:ext cx="5894836" cy="21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1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395" t="33868" r="27335" b="40110"/>
          <a:stretch/>
        </p:blipFill>
        <p:spPr>
          <a:xfrm>
            <a:off x="2750141" y="2302933"/>
            <a:ext cx="5637503" cy="215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1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334" t="34921" r="29591" b="39047"/>
          <a:stretch/>
        </p:blipFill>
        <p:spPr>
          <a:xfrm>
            <a:off x="2687882" y="2291645"/>
            <a:ext cx="5812651" cy="235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16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265" t="34309" r="23089" b="40696"/>
          <a:stretch/>
        </p:blipFill>
        <p:spPr>
          <a:xfrm>
            <a:off x="2424478" y="2246489"/>
            <a:ext cx="6403432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6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739" t="35040" r="21272" b="40554"/>
          <a:stretch/>
        </p:blipFill>
        <p:spPr>
          <a:xfrm>
            <a:off x="2280302" y="2269065"/>
            <a:ext cx="6659087" cy="203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95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449" t="35965" r="22511" b="41008"/>
          <a:stretch/>
        </p:blipFill>
        <p:spPr>
          <a:xfrm>
            <a:off x="2836615" y="2223911"/>
            <a:ext cx="6294685" cy="185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83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883" t="35231" r="26312" b="39216"/>
          <a:stretch/>
        </p:blipFill>
        <p:spPr>
          <a:xfrm>
            <a:off x="2264724" y="2178755"/>
            <a:ext cx="6314831" cy="22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3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054" t="37252" r="24896" b="41746"/>
          <a:stretch/>
        </p:blipFill>
        <p:spPr>
          <a:xfrm>
            <a:off x="2702784" y="2595723"/>
            <a:ext cx="6125126" cy="180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24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611" t="35796" r="26796" b="42448"/>
          <a:stretch/>
        </p:blipFill>
        <p:spPr>
          <a:xfrm>
            <a:off x="2670087" y="2663708"/>
            <a:ext cx="6641835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75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572" t="34025" r="23735" b="45958"/>
          <a:stretch/>
        </p:blipFill>
        <p:spPr>
          <a:xfrm>
            <a:off x="2646875" y="2483086"/>
            <a:ext cx="6293925" cy="16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78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329</Words>
  <Application>Microsoft Office PowerPoint</Application>
  <PresentationFormat>Widescreen</PresentationFormat>
  <Paragraphs>160</Paragraphs>
  <Slides>69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5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47</cp:revision>
  <dcterms:created xsi:type="dcterms:W3CDTF">2023-04-29T09:08:23Z</dcterms:created>
  <dcterms:modified xsi:type="dcterms:W3CDTF">2023-09-20T07:38:27Z</dcterms:modified>
</cp:coreProperties>
</file>