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90" r:id="rId13"/>
    <p:sldId id="291" r:id="rId14"/>
    <p:sldId id="283" r:id="rId15"/>
    <p:sldId id="285" r:id="rId16"/>
    <p:sldId id="286" r:id="rId17"/>
    <p:sldId id="287" r:id="rId18"/>
    <p:sldId id="284" r:id="rId19"/>
    <p:sldId id="288" r:id="rId20"/>
    <p:sldId id="289" r:id="rId21"/>
  </p:sldIdLst>
  <p:sldSz cx="9144000" cy="5143500" type="screen16x9"/>
  <p:notesSz cx="6858000" cy="9144000"/>
  <p:embeddedFontLst>
    <p:embeddedFont>
      <p:font typeface="Gaegu" panose="020B0604020202020204" charset="0"/>
      <p:regular r:id="rId24"/>
      <p:bold r:id="rId25"/>
    </p:embeddedFont>
    <p:embeddedFont>
      <p:font typeface="Varela Round" panose="020B0604020202020204" charset="-79"/>
      <p:regular r:id="rId26"/>
    </p:embeddedFont>
    <p:embeddedFont>
      <p:font typeface="Tahoma" panose="020B0604030504040204" pitchFamily="34" charset="0"/>
      <p:regular r:id="rId27"/>
      <p:bold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7F2F40B-2B7F-4F13-8C1C-0BB0FB25F2FD}">
  <a:tblStyle styleId="{C7F2F40B-2B7F-4F13-8C1C-0BB0FB25F2F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364" autoAdjust="0"/>
  </p:normalViewPr>
  <p:slideViewPr>
    <p:cSldViewPr snapToGrid="0">
      <p:cViewPr varScale="1">
        <p:scale>
          <a:sx n="92" d="100"/>
          <a:sy n="92" d="100"/>
        </p:scale>
        <p:origin x="762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2EC085-FEB1-43F8-9AB3-D89F097BCF67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AFFFF-F485-4386-ABBB-44BF07E011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3574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6" name="Google Shape;269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7" name="Google Shape;269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10" name="Google Shape;10;p2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68;p2"/>
          <p:cNvSpPr/>
          <p:nvPr/>
        </p:nvSpPr>
        <p:spPr>
          <a:xfrm>
            <a:off x="946050" y="1360994"/>
            <a:ext cx="7251900" cy="3381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9" name="Google Shape;69;p2"/>
          <p:cNvGrpSpPr/>
          <p:nvPr/>
        </p:nvGrpSpPr>
        <p:grpSpPr>
          <a:xfrm>
            <a:off x="875100" y="2141450"/>
            <a:ext cx="7449534" cy="2329875"/>
            <a:chOff x="875100" y="2141450"/>
            <a:chExt cx="7449534" cy="2329875"/>
          </a:xfrm>
        </p:grpSpPr>
        <p:sp>
          <p:nvSpPr>
            <p:cNvPr id="70" name="Google Shape;70;p2"/>
            <p:cNvSpPr/>
            <p:nvPr/>
          </p:nvSpPr>
          <p:spPr>
            <a:xfrm>
              <a:off x="875100" y="3115925"/>
              <a:ext cx="7449534" cy="1263272"/>
            </a:xfrm>
            <a:custGeom>
              <a:avLst/>
              <a:gdLst/>
              <a:ahLst/>
              <a:cxnLst/>
              <a:rect l="l" t="t" r="r" b="b"/>
              <a:pathLst>
                <a:path w="92280" h="72187" extrusionOk="0">
                  <a:moveTo>
                    <a:pt x="73965" y="0"/>
                  </a:moveTo>
                  <a:cubicBezTo>
                    <a:pt x="71241" y="0"/>
                    <a:pt x="68528" y="633"/>
                    <a:pt x="66136" y="1964"/>
                  </a:cubicBezTo>
                  <a:cubicBezTo>
                    <a:pt x="62952" y="3754"/>
                    <a:pt x="60306" y="6580"/>
                    <a:pt x="56824" y="7674"/>
                  </a:cubicBezTo>
                  <a:cubicBezTo>
                    <a:pt x="55680" y="8036"/>
                    <a:pt x="54508" y="8192"/>
                    <a:pt x="53328" y="8192"/>
                  </a:cubicBezTo>
                  <a:cubicBezTo>
                    <a:pt x="50488" y="8192"/>
                    <a:pt x="47603" y="7286"/>
                    <a:pt x="44946" y="6162"/>
                  </a:cubicBezTo>
                  <a:cubicBezTo>
                    <a:pt x="41206" y="4570"/>
                    <a:pt x="37585" y="2501"/>
                    <a:pt x="33566" y="1844"/>
                  </a:cubicBezTo>
                  <a:cubicBezTo>
                    <a:pt x="32573" y="1682"/>
                    <a:pt x="31585" y="1606"/>
                    <a:pt x="30604" y="1606"/>
                  </a:cubicBezTo>
                  <a:cubicBezTo>
                    <a:pt x="25317" y="1606"/>
                    <a:pt x="20260" y="3836"/>
                    <a:pt x="15997" y="6958"/>
                  </a:cubicBezTo>
                  <a:cubicBezTo>
                    <a:pt x="11540" y="10221"/>
                    <a:pt x="8138" y="14856"/>
                    <a:pt x="5711" y="19910"/>
                  </a:cubicBezTo>
                  <a:cubicBezTo>
                    <a:pt x="4636" y="22119"/>
                    <a:pt x="3761" y="24426"/>
                    <a:pt x="3065" y="26734"/>
                  </a:cubicBezTo>
                  <a:cubicBezTo>
                    <a:pt x="1194" y="32962"/>
                    <a:pt x="1" y="40503"/>
                    <a:pt x="1950" y="46830"/>
                  </a:cubicBezTo>
                  <a:cubicBezTo>
                    <a:pt x="3025" y="50292"/>
                    <a:pt x="5154" y="53316"/>
                    <a:pt x="7462" y="56101"/>
                  </a:cubicBezTo>
                  <a:cubicBezTo>
                    <a:pt x="13430" y="63403"/>
                    <a:pt x="21150" y="69790"/>
                    <a:pt x="30382" y="71700"/>
                  </a:cubicBezTo>
                  <a:cubicBezTo>
                    <a:pt x="31973" y="72026"/>
                    <a:pt x="33611" y="72186"/>
                    <a:pt x="35253" y="72186"/>
                  </a:cubicBezTo>
                  <a:cubicBezTo>
                    <a:pt x="43141" y="72186"/>
                    <a:pt x="51141" y="68475"/>
                    <a:pt x="54616" y="61493"/>
                  </a:cubicBezTo>
                  <a:cubicBezTo>
                    <a:pt x="56128" y="58449"/>
                    <a:pt x="56725" y="55027"/>
                    <a:pt x="57899" y="51843"/>
                  </a:cubicBezTo>
                  <a:cubicBezTo>
                    <a:pt x="59948" y="46312"/>
                    <a:pt x="63828" y="41478"/>
                    <a:pt x="68802" y="38274"/>
                  </a:cubicBezTo>
                  <a:cubicBezTo>
                    <a:pt x="74532" y="34593"/>
                    <a:pt x="81675" y="32982"/>
                    <a:pt x="86370" y="28048"/>
                  </a:cubicBezTo>
                  <a:cubicBezTo>
                    <a:pt x="91802" y="22317"/>
                    <a:pt x="92279" y="12568"/>
                    <a:pt x="87445" y="6321"/>
                  </a:cubicBezTo>
                  <a:cubicBezTo>
                    <a:pt x="84285" y="2251"/>
                    <a:pt x="79103" y="0"/>
                    <a:pt x="739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946050" y="3372125"/>
              <a:ext cx="7251900" cy="1099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 rot="2700000">
              <a:off x="1301006" y="2510697"/>
              <a:ext cx="1248769" cy="1555144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 rot="3190588">
              <a:off x="2984816" y="2437407"/>
              <a:ext cx="1248751" cy="1555122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 rot="7609412" flipH="1">
              <a:off x="4730016" y="2437394"/>
              <a:ext cx="1248751" cy="1555122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 rot="3337315">
              <a:off x="6443445" y="2313459"/>
              <a:ext cx="1368488" cy="1804115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 rot="3337232">
              <a:off x="6792150" y="2572869"/>
              <a:ext cx="1105604" cy="1457516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" name="Google Shape;77;p2"/>
          <p:cNvGrpSpPr/>
          <p:nvPr/>
        </p:nvGrpSpPr>
        <p:grpSpPr>
          <a:xfrm>
            <a:off x="7664500" y="1118112"/>
            <a:ext cx="533450" cy="911862"/>
            <a:chOff x="478350" y="474400"/>
            <a:chExt cx="344250" cy="588450"/>
          </a:xfrm>
        </p:grpSpPr>
        <p:sp>
          <p:nvSpPr>
            <p:cNvPr id="78" name="Google Shape;78;p2"/>
            <p:cNvSpPr/>
            <p:nvPr/>
          </p:nvSpPr>
          <p:spPr>
            <a:xfrm>
              <a:off x="478350" y="590800"/>
              <a:ext cx="58225" cy="311400"/>
            </a:xfrm>
            <a:custGeom>
              <a:avLst/>
              <a:gdLst/>
              <a:ahLst/>
              <a:cxnLst/>
              <a:rect l="l" t="t" r="r" b="b"/>
              <a:pathLst>
                <a:path w="2329" h="12456" extrusionOk="0">
                  <a:moveTo>
                    <a:pt x="1991" y="11421"/>
                  </a:moveTo>
                  <a:cubicBezTo>
                    <a:pt x="1851" y="10565"/>
                    <a:pt x="1652" y="9809"/>
                    <a:pt x="1493" y="9013"/>
                  </a:cubicBezTo>
                  <a:cubicBezTo>
                    <a:pt x="1175" y="8695"/>
                    <a:pt x="1314" y="8237"/>
                    <a:pt x="1195" y="7859"/>
                  </a:cubicBezTo>
                  <a:cubicBezTo>
                    <a:pt x="1155" y="7760"/>
                    <a:pt x="1095" y="7700"/>
                    <a:pt x="1075" y="7621"/>
                  </a:cubicBezTo>
                  <a:cubicBezTo>
                    <a:pt x="1035" y="7342"/>
                    <a:pt x="1055" y="7083"/>
                    <a:pt x="1016" y="6904"/>
                  </a:cubicBezTo>
                  <a:cubicBezTo>
                    <a:pt x="956" y="6646"/>
                    <a:pt x="916" y="6447"/>
                    <a:pt x="876" y="6208"/>
                  </a:cubicBezTo>
                  <a:cubicBezTo>
                    <a:pt x="817" y="5930"/>
                    <a:pt x="837" y="5651"/>
                    <a:pt x="817" y="5353"/>
                  </a:cubicBezTo>
                  <a:cubicBezTo>
                    <a:pt x="817" y="5193"/>
                    <a:pt x="737" y="5074"/>
                    <a:pt x="757" y="4935"/>
                  </a:cubicBezTo>
                  <a:cubicBezTo>
                    <a:pt x="757" y="4815"/>
                    <a:pt x="837" y="4696"/>
                    <a:pt x="837" y="4577"/>
                  </a:cubicBezTo>
                  <a:cubicBezTo>
                    <a:pt x="856" y="4378"/>
                    <a:pt x="757" y="4139"/>
                    <a:pt x="757" y="3940"/>
                  </a:cubicBezTo>
                  <a:cubicBezTo>
                    <a:pt x="757" y="3860"/>
                    <a:pt x="837" y="3781"/>
                    <a:pt x="856" y="3701"/>
                  </a:cubicBezTo>
                  <a:cubicBezTo>
                    <a:pt x="856" y="3622"/>
                    <a:pt x="777" y="3502"/>
                    <a:pt x="777" y="3442"/>
                  </a:cubicBezTo>
                  <a:cubicBezTo>
                    <a:pt x="797" y="3363"/>
                    <a:pt x="916" y="3283"/>
                    <a:pt x="876" y="3204"/>
                  </a:cubicBezTo>
                  <a:cubicBezTo>
                    <a:pt x="856" y="3064"/>
                    <a:pt x="837" y="2905"/>
                    <a:pt x="797" y="2766"/>
                  </a:cubicBezTo>
                  <a:cubicBezTo>
                    <a:pt x="936" y="2348"/>
                    <a:pt x="1035" y="1672"/>
                    <a:pt x="1075" y="1194"/>
                  </a:cubicBezTo>
                  <a:cubicBezTo>
                    <a:pt x="1075" y="1135"/>
                    <a:pt x="956" y="1135"/>
                    <a:pt x="996" y="1035"/>
                  </a:cubicBezTo>
                  <a:cubicBezTo>
                    <a:pt x="1155" y="677"/>
                    <a:pt x="976" y="438"/>
                    <a:pt x="1135" y="80"/>
                  </a:cubicBezTo>
                  <a:cubicBezTo>
                    <a:pt x="837" y="0"/>
                    <a:pt x="876" y="299"/>
                    <a:pt x="757" y="597"/>
                  </a:cubicBezTo>
                  <a:cubicBezTo>
                    <a:pt x="717" y="717"/>
                    <a:pt x="558" y="756"/>
                    <a:pt x="538" y="776"/>
                  </a:cubicBezTo>
                  <a:cubicBezTo>
                    <a:pt x="518" y="796"/>
                    <a:pt x="578" y="836"/>
                    <a:pt x="558" y="876"/>
                  </a:cubicBezTo>
                  <a:cubicBezTo>
                    <a:pt x="558" y="876"/>
                    <a:pt x="538" y="955"/>
                    <a:pt x="518" y="995"/>
                  </a:cubicBezTo>
                  <a:cubicBezTo>
                    <a:pt x="419" y="1174"/>
                    <a:pt x="439" y="1274"/>
                    <a:pt x="399" y="1433"/>
                  </a:cubicBezTo>
                  <a:cubicBezTo>
                    <a:pt x="399" y="1513"/>
                    <a:pt x="319" y="1552"/>
                    <a:pt x="299" y="1632"/>
                  </a:cubicBezTo>
                  <a:cubicBezTo>
                    <a:pt x="260" y="1811"/>
                    <a:pt x="279" y="2149"/>
                    <a:pt x="260" y="2249"/>
                  </a:cubicBezTo>
                  <a:cubicBezTo>
                    <a:pt x="260" y="2308"/>
                    <a:pt x="180" y="2388"/>
                    <a:pt x="160" y="2448"/>
                  </a:cubicBezTo>
                  <a:cubicBezTo>
                    <a:pt x="120" y="2746"/>
                    <a:pt x="80" y="3064"/>
                    <a:pt x="61" y="3363"/>
                  </a:cubicBezTo>
                  <a:cubicBezTo>
                    <a:pt x="41" y="3482"/>
                    <a:pt x="100" y="3622"/>
                    <a:pt x="100" y="3761"/>
                  </a:cubicBezTo>
                  <a:cubicBezTo>
                    <a:pt x="100" y="3840"/>
                    <a:pt x="21" y="3940"/>
                    <a:pt x="1" y="4000"/>
                  </a:cubicBezTo>
                  <a:cubicBezTo>
                    <a:pt x="1" y="4099"/>
                    <a:pt x="21" y="4179"/>
                    <a:pt x="21" y="4258"/>
                  </a:cubicBezTo>
                  <a:cubicBezTo>
                    <a:pt x="21" y="4855"/>
                    <a:pt x="41" y="5372"/>
                    <a:pt x="41" y="5830"/>
                  </a:cubicBezTo>
                  <a:cubicBezTo>
                    <a:pt x="41" y="6029"/>
                    <a:pt x="1" y="6208"/>
                    <a:pt x="21" y="6387"/>
                  </a:cubicBezTo>
                  <a:cubicBezTo>
                    <a:pt x="41" y="6566"/>
                    <a:pt x="120" y="6765"/>
                    <a:pt x="180" y="6944"/>
                  </a:cubicBezTo>
                  <a:cubicBezTo>
                    <a:pt x="260" y="7282"/>
                    <a:pt x="319" y="7521"/>
                    <a:pt x="399" y="7800"/>
                  </a:cubicBezTo>
                  <a:cubicBezTo>
                    <a:pt x="439" y="7919"/>
                    <a:pt x="538" y="8337"/>
                    <a:pt x="538" y="8496"/>
                  </a:cubicBezTo>
                  <a:cubicBezTo>
                    <a:pt x="538" y="8556"/>
                    <a:pt x="478" y="8576"/>
                    <a:pt x="498" y="8675"/>
                  </a:cubicBezTo>
                  <a:cubicBezTo>
                    <a:pt x="518" y="8775"/>
                    <a:pt x="598" y="8854"/>
                    <a:pt x="638" y="8974"/>
                  </a:cubicBezTo>
                  <a:cubicBezTo>
                    <a:pt x="677" y="9093"/>
                    <a:pt x="697" y="9232"/>
                    <a:pt x="737" y="9352"/>
                  </a:cubicBezTo>
                  <a:cubicBezTo>
                    <a:pt x="797" y="9590"/>
                    <a:pt x="936" y="9809"/>
                    <a:pt x="996" y="10048"/>
                  </a:cubicBezTo>
                  <a:cubicBezTo>
                    <a:pt x="1155" y="10665"/>
                    <a:pt x="1274" y="11321"/>
                    <a:pt x="1593" y="11958"/>
                  </a:cubicBezTo>
                  <a:cubicBezTo>
                    <a:pt x="1831" y="11958"/>
                    <a:pt x="1851" y="12356"/>
                    <a:pt x="2030" y="12455"/>
                  </a:cubicBezTo>
                  <a:cubicBezTo>
                    <a:pt x="2249" y="12376"/>
                    <a:pt x="2090" y="12137"/>
                    <a:pt x="2090" y="11958"/>
                  </a:cubicBezTo>
                  <a:cubicBezTo>
                    <a:pt x="2030" y="11859"/>
                    <a:pt x="2329" y="11918"/>
                    <a:pt x="2189" y="11779"/>
                  </a:cubicBezTo>
                  <a:cubicBezTo>
                    <a:pt x="2170" y="11600"/>
                    <a:pt x="2070" y="11520"/>
                    <a:pt x="1991" y="1142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549975" y="474400"/>
              <a:ext cx="272625" cy="588450"/>
            </a:xfrm>
            <a:custGeom>
              <a:avLst/>
              <a:gdLst/>
              <a:ahLst/>
              <a:cxnLst/>
              <a:rect l="l" t="t" r="r" b="b"/>
              <a:pathLst>
                <a:path w="10905" h="23538" extrusionOk="0">
                  <a:moveTo>
                    <a:pt x="3901" y="20494"/>
                  </a:moveTo>
                  <a:cubicBezTo>
                    <a:pt x="3960" y="20554"/>
                    <a:pt x="4020" y="20534"/>
                    <a:pt x="4060" y="20573"/>
                  </a:cubicBezTo>
                  <a:cubicBezTo>
                    <a:pt x="4279" y="20713"/>
                    <a:pt x="4378" y="20872"/>
                    <a:pt x="4498" y="20951"/>
                  </a:cubicBezTo>
                  <a:cubicBezTo>
                    <a:pt x="4597" y="21031"/>
                    <a:pt x="4637" y="21031"/>
                    <a:pt x="4677" y="21051"/>
                  </a:cubicBezTo>
                  <a:cubicBezTo>
                    <a:pt x="4716" y="21071"/>
                    <a:pt x="4677" y="21111"/>
                    <a:pt x="4716" y="21131"/>
                  </a:cubicBezTo>
                  <a:cubicBezTo>
                    <a:pt x="5074" y="21409"/>
                    <a:pt x="5532" y="21688"/>
                    <a:pt x="5910" y="21926"/>
                  </a:cubicBezTo>
                  <a:cubicBezTo>
                    <a:pt x="6010" y="21966"/>
                    <a:pt x="6129" y="22086"/>
                    <a:pt x="6228" y="22165"/>
                  </a:cubicBezTo>
                  <a:cubicBezTo>
                    <a:pt x="6348" y="22245"/>
                    <a:pt x="6487" y="22324"/>
                    <a:pt x="6626" y="22384"/>
                  </a:cubicBezTo>
                  <a:cubicBezTo>
                    <a:pt x="7104" y="22603"/>
                    <a:pt x="7641" y="22722"/>
                    <a:pt x="8019" y="22842"/>
                  </a:cubicBezTo>
                  <a:cubicBezTo>
                    <a:pt x="8059" y="22861"/>
                    <a:pt x="8039" y="22901"/>
                    <a:pt x="8079" y="22921"/>
                  </a:cubicBezTo>
                  <a:cubicBezTo>
                    <a:pt x="8119" y="22941"/>
                    <a:pt x="8139" y="22901"/>
                    <a:pt x="8198" y="22901"/>
                  </a:cubicBezTo>
                  <a:cubicBezTo>
                    <a:pt x="8616" y="23041"/>
                    <a:pt x="8934" y="23080"/>
                    <a:pt x="9312" y="23160"/>
                  </a:cubicBezTo>
                  <a:cubicBezTo>
                    <a:pt x="9611" y="23240"/>
                    <a:pt x="9909" y="23438"/>
                    <a:pt x="10228" y="23359"/>
                  </a:cubicBezTo>
                  <a:cubicBezTo>
                    <a:pt x="10367" y="23538"/>
                    <a:pt x="10586" y="23498"/>
                    <a:pt x="10765" y="23399"/>
                  </a:cubicBezTo>
                  <a:cubicBezTo>
                    <a:pt x="10745" y="23160"/>
                    <a:pt x="10884" y="23041"/>
                    <a:pt x="10904" y="22682"/>
                  </a:cubicBezTo>
                  <a:cubicBezTo>
                    <a:pt x="10864" y="22424"/>
                    <a:pt x="10566" y="22424"/>
                    <a:pt x="10446" y="22205"/>
                  </a:cubicBezTo>
                  <a:cubicBezTo>
                    <a:pt x="10327" y="22304"/>
                    <a:pt x="10248" y="22145"/>
                    <a:pt x="10168" y="22145"/>
                  </a:cubicBezTo>
                  <a:cubicBezTo>
                    <a:pt x="10088" y="22145"/>
                    <a:pt x="10009" y="22185"/>
                    <a:pt x="9929" y="22185"/>
                  </a:cubicBezTo>
                  <a:cubicBezTo>
                    <a:pt x="9671" y="22205"/>
                    <a:pt x="9511" y="22066"/>
                    <a:pt x="9332" y="22006"/>
                  </a:cubicBezTo>
                  <a:cubicBezTo>
                    <a:pt x="9113" y="21966"/>
                    <a:pt x="8875" y="21946"/>
                    <a:pt x="8656" y="21887"/>
                  </a:cubicBezTo>
                  <a:cubicBezTo>
                    <a:pt x="8497" y="21867"/>
                    <a:pt x="8278" y="21747"/>
                    <a:pt x="8119" y="21747"/>
                  </a:cubicBezTo>
                  <a:cubicBezTo>
                    <a:pt x="8119" y="21747"/>
                    <a:pt x="8059" y="21827"/>
                    <a:pt x="8039" y="21827"/>
                  </a:cubicBezTo>
                  <a:cubicBezTo>
                    <a:pt x="7920" y="21867"/>
                    <a:pt x="7860" y="21688"/>
                    <a:pt x="7780" y="21648"/>
                  </a:cubicBezTo>
                  <a:cubicBezTo>
                    <a:pt x="7581" y="21548"/>
                    <a:pt x="7382" y="21509"/>
                    <a:pt x="7203" y="21429"/>
                  </a:cubicBezTo>
                  <a:cubicBezTo>
                    <a:pt x="6905" y="21310"/>
                    <a:pt x="6626" y="21210"/>
                    <a:pt x="6388" y="21031"/>
                  </a:cubicBezTo>
                  <a:cubicBezTo>
                    <a:pt x="6268" y="20932"/>
                    <a:pt x="6169" y="20772"/>
                    <a:pt x="6049" y="20693"/>
                  </a:cubicBezTo>
                  <a:cubicBezTo>
                    <a:pt x="5870" y="20554"/>
                    <a:pt x="5632" y="20474"/>
                    <a:pt x="5433" y="20355"/>
                  </a:cubicBezTo>
                  <a:cubicBezTo>
                    <a:pt x="4955" y="20096"/>
                    <a:pt x="4537" y="19778"/>
                    <a:pt x="4219" y="19320"/>
                  </a:cubicBezTo>
                  <a:cubicBezTo>
                    <a:pt x="4100" y="19280"/>
                    <a:pt x="3980" y="19201"/>
                    <a:pt x="3861" y="19141"/>
                  </a:cubicBezTo>
                  <a:cubicBezTo>
                    <a:pt x="3841" y="19022"/>
                    <a:pt x="3761" y="19002"/>
                    <a:pt x="3682" y="18922"/>
                  </a:cubicBezTo>
                  <a:cubicBezTo>
                    <a:pt x="3582" y="18823"/>
                    <a:pt x="3483" y="18683"/>
                    <a:pt x="3363" y="18544"/>
                  </a:cubicBezTo>
                  <a:cubicBezTo>
                    <a:pt x="3264" y="18405"/>
                    <a:pt x="3145" y="18265"/>
                    <a:pt x="3005" y="18146"/>
                  </a:cubicBezTo>
                  <a:cubicBezTo>
                    <a:pt x="3025" y="17828"/>
                    <a:pt x="2846" y="17629"/>
                    <a:pt x="2667" y="17410"/>
                  </a:cubicBezTo>
                  <a:cubicBezTo>
                    <a:pt x="2428" y="17171"/>
                    <a:pt x="2150" y="16714"/>
                    <a:pt x="2010" y="16455"/>
                  </a:cubicBezTo>
                  <a:cubicBezTo>
                    <a:pt x="1971" y="16395"/>
                    <a:pt x="2030" y="16355"/>
                    <a:pt x="2010" y="16336"/>
                  </a:cubicBezTo>
                  <a:cubicBezTo>
                    <a:pt x="1951" y="16196"/>
                    <a:pt x="1871" y="16057"/>
                    <a:pt x="1812" y="15918"/>
                  </a:cubicBezTo>
                  <a:cubicBezTo>
                    <a:pt x="1672" y="15540"/>
                    <a:pt x="1573" y="15142"/>
                    <a:pt x="1414" y="14784"/>
                  </a:cubicBezTo>
                  <a:cubicBezTo>
                    <a:pt x="1553" y="14644"/>
                    <a:pt x="1354" y="14505"/>
                    <a:pt x="1334" y="14386"/>
                  </a:cubicBezTo>
                  <a:cubicBezTo>
                    <a:pt x="1274" y="14107"/>
                    <a:pt x="1274" y="13848"/>
                    <a:pt x="1215" y="13570"/>
                  </a:cubicBezTo>
                  <a:cubicBezTo>
                    <a:pt x="1155" y="13331"/>
                    <a:pt x="1155" y="13132"/>
                    <a:pt x="1155" y="12933"/>
                  </a:cubicBezTo>
                  <a:cubicBezTo>
                    <a:pt x="1115" y="12555"/>
                    <a:pt x="1036" y="12277"/>
                    <a:pt x="996" y="11978"/>
                  </a:cubicBezTo>
                  <a:cubicBezTo>
                    <a:pt x="976" y="11859"/>
                    <a:pt x="1016" y="11759"/>
                    <a:pt x="996" y="11660"/>
                  </a:cubicBezTo>
                  <a:cubicBezTo>
                    <a:pt x="976" y="11560"/>
                    <a:pt x="896" y="11461"/>
                    <a:pt x="896" y="11361"/>
                  </a:cubicBezTo>
                  <a:cubicBezTo>
                    <a:pt x="896" y="11282"/>
                    <a:pt x="936" y="11182"/>
                    <a:pt x="956" y="11083"/>
                  </a:cubicBezTo>
                  <a:cubicBezTo>
                    <a:pt x="956" y="10884"/>
                    <a:pt x="956" y="10685"/>
                    <a:pt x="916" y="10566"/>
                  </a:cubicBezTo>
                  <a:cubicBezTo>
                    <a:pt x="916" y="10506"/>
                    <a:pt x="936" y="10387"/>
                    <a:pt x="936" y="10387"/>
                  </a:cubicBezTo>
                  <a:cubicBezTo>
                    <a:pt x="916" y="10227"/>
                    <a:pt x="856" y="10088"/>
                    <a:pt x="856" y="9949"/>
                  </a:cubicBezTo>
                  <a:cubicBezTo>
                    <a:pt x="876" y="9849"/>
                    <a:pt x="956" y="9750"/>
                    <a:pt x="956" y="9630"/>
                  </a:cubicBezTo>
                  <a:cubicBezTo>
                    <a:pt x="956" y="9451"/>
                    <a:pt x="856" y="9233"/>
                    <a:pt x="856" y="9054"/>
                  </a:cubicBezTo>
                  <a:cubicBezTo>
                    <a:pt x="856" y="8755"/>
                    <a:pt x="996" y="8496"/>
                    <a:pt x="956" y="8238"/>
                  </a:cubicBezTo>
                  <a:cubicBezTo>
                    <a:pt x="717" y="8158"/>
                    <a:pt x="996" y="8178"/>
                    <a:pt x="1016" y="8138"/>
                  </a:cubicBezTo>
                  <a:cubicBezTo>
                    <a:pt x="1036" y="8098"/>
                    <a:pt x="996" y="7979"/>
                    <a:pt x="1016" y="7919"/>
                  </a:cubicBezTo>
                  <a:cubicBezTo>
                    <a:pt x="1055" y="7621"/>
                    <a:pt x="1055" y="7263"/>
                    <a:pt x="976" y="7084"/>
                  </a:cubicBezTo>
                  <a:cubicBezTo>
                    <a:pt x="1155" y="6447"/>
                    <a:pt x="1394" y="5552"/>
                    <a:pt x="1235" y="4915"/>
                  </a:cubicBezTo>
                  <a:cubicBezTo>
                    <a:pt x="1354" y="4915"/>
                    <a:pt x="1294" y="4796"/>
                    <a:pt x="1294" y="4756"/>
                  </a:cubicBezTo>
                  <a:cubicBezTo>
                    <a:pt x="1374" y="4477"/>
                    <a:pt x="1573" y="4239"/>
                    <a:pt x="1652" y="4060"/>
                  </a:cubicBezTo>
                  <a:cubicBezTo>
                    <a:pt x="1672" y="4000"/>
                    <a:pt x="1652" y="3920"/>
                    <a:pt x="1692" y="3861"/>
                  </a:cubicBezTo>
                  <a:cubicBezTo>
                    <a:pt x="1871" y="3542"/>
                    <a:pt x="2090" y="3224"/>
                    <a:pt x="2269" y="2886"/>
                  </a:cubicBezTo>
                  <a:cubicBezTo>
                    <a:pt x="2349" y="2727"/>
                    <a:pt x="2408" y="2528"/>
                    <a:pt x="2508" y="2289"/>
                  </a:cubicBezTo>
                  <a:cubicBezTo>
                    <a:pt x="2548" y="2189"/>
                    <a:pt x="2607" y="2110"/>
                    <a:pt x="2627" y="2090"/>
                  </a:cubicBezTo>
                  <a:cubicBezTo>
                    <a:pt x="2667" y="2030"/>
                    <a:pt x="2687" y="1951"/>
                    <a:pt x="2727" y="1871"/>
                  </a:cubicBezTo>
                  <a:cubicBezTo>
                    <a:pt x="2806" y="1592"/>
                    <a:pt x="3025" y="1354"/>
                    <a:pt x="3125" y="1115"/>
                  </a:cubicBezTo>
                  <a:cubicBezTo>
                    <a:pt x="3145" y="1075"/>
                    <a:pt x="3125" y="996"/>
                    <a:pt x="3145" y="936"/>
                  </a:cubicBezTo>
                  <a:cubicBezTo>
                    <a:pt x="3184" y="797"/>
                    <a:pt x="3264" y="677"/>
                    <a:pt x="3284" y="618"/>
                  </a:cubicBezTo>
                  <a:cubicBezTo>
                    <a:pt x="3284" y="478"/>
                    <a:pt x="3423" y="399"/>
                    <a:pt x="3383" y="259"/>
                  </a:cubicBezTo>
                  <a:cubicBezTo>
                    <a:pt x="3483" y="299"/>
                    <a:pt x="3622" y="80"/>
                    <a:pt x="3463" y="1"/>
                  </a:cubicBezTo>
                  <a:cubicBezTo>
                    <a:pt x="3204" y="120"/>
                    <a:pt x="2985" y="498"/>
                    <a:pt x="2727" y="538"/>
                  </a:cubicBezTo>
                  <a:cubicBezTo>
                    <a:pt x="2806" y="836"/>
                    <a:pt x="2508" y="916"/>
                    <a:pt x="2309" y="1175"/>
                  </a:cubicBezTo>
                  <a:cubicBezTo>
                    <a:pt x="2249" y="1254"/>
                    <a:pt x="2229" y="1393"/>
                    <a:pt x="2150" y="1473"/>
                  </a:cubicBezTo>
                  <a:cubicBezTo>
                    <a:pt x="2070" y="1592"/>
                    <a:pt x="1931" y="1692"/>
                    <a:pt x="1871" y="1811"/>
                  </a:cubicBezTo>
                  <a:cubicBezTo>
                    <a:pt x="1812" y="1911"/>
                    <a:pt x="1812" y="2070"/>
                    <a:pt x="1772" y="2169"/>
                  </a:cubicBezTo>
                  <a:cubicBezTo>
                    <a:pt x="1613" y="2547"/>
                    <a:pt x="1354" y="2786"/>
                    <a:pt x="1374" y="3085"/>
                  </a:cubicBezTo>
                  <a:cubicBezTo>
                    <a:pt x="1215" y="3184"/>
                    <a:pt x="1274" y="3363"/>
                    <a:pt x="1274" y="3522"/>
                  </a:cubicBezTo>
                  <a:cubicBezTo>
                    <a:pt x="1155" y="3761"/>
                    <a:pt x="1175" y="3801"/>
                    <a:pt x="1115" y="3980"/>
                  </a:cubicBezTo>
                  <a:cubicBezTo>
                    <a:pt x="1215" y="4398"/>
                    <a:pt x="956" y="4696"/>
                    <a:pt x="797" y="5054"/>
                  </a:cubicBezTo>
                  <a:cubicBezTo>
                    <a:pt x="558" y="5572"/>
                    <a:pt x="518" y="6089"/>
                    <a:pt x="379" y="6467"/>
                  </a:cubicBezTo>
                  <a:cubicBezTo>
                    <a:pt x="478" y="6905"/>
                    <a:pt x="220" y="7323"/>
                    <a:pt x="339" y="7740"/>
                  </a:cubicBezTo>
                  <a:cubicBezTo>
                    <a:pt x="120" y="7860"/>
                    <a:pt x="100" y="8357"/>
                    <a:pt x="200" y="8556"/>
                  </a:cubicBezTo>
                  <a:cubicBezTo>
                    <a:pt x="1" y="8735"/>
                    <a:pt x="120" y="8994"/>
                    <a:pt x="100" y="9252"/>
                  </a:cubicBezTo>
                  <a:cubicBezTo>
                    <a:pt x="81" y="9312"/>
                    <a:pt x="81" y="9392"/>
                    <a:pt x="61" y="9471"/>
                  </a:cubicBezTo>
                  <a:cubicBezTo>
                    <a:pt x="21" y="9750"/>
                    <a:pt x="81" y="10367"/>
                    <a:pt x="81" y="10546"/>
                  </a:cubicBezTo>
                  <a:cubicBezTo>
                    <a:pt x="61" y="10924"/>
                    <a:pt x="81" y="11242"/>
                    <a:pt x="200" y="11541"/>
                  </a:cubicBezTo>
                  <a:cubicBezTo>
                    <a:pt x="61" y="11600"/>
                    <a:pt x="160" y="11720"/>
                    <a:pt x="160" y="11799"/>
                  </a:cubicBezTo>
                  <a:cubicBezTo>
                    <a:pt x="120" y="12098"/>
                    <a:pt x="160" y="12356"/>
                    <a:pt x="180" y="12615"/>
                  </a:cubicBezTo>
                  <a:cubicBezTo>
                    <a:pt x="180" y="12814"/>
                    <a:pt x="100" y="13033"/>
                    <a:pt x="120" y="13232"/>
                  </a:cubicBezTo>
                  <a:cubicBezTo>
                    <a:pt x="120" y="13272"/>
                    <a:pt x="160" y="13291"/>
                    <a:pt x="180" y="13351"/>
                  </a:cubicBezTo>
                  <a:cubicBezTo>
                    <a:pt x="200" y="13411"/>
                    <a:pt x="140" y="13490"/>
                    <a:pt x="140" y="13510"/>
                  </a:cubicBezTo>
                  <a:cubicBezTo>
                    <a:pt x="200" y="13848"/>
                    <a:pt x="319" y="14187"/>
                    <a:pt x="399" y="14525"/>
                  </a:cubicBezTo>
                  <a:cubicBezTo>
                    <a:pt x="439" y="14724"/>
                    <a:pt x="399" y="14943"/>
                    <a:pt x="459" y="15142"/>
                  </a:cubicBezTo>
                  <a:cubicBezTo>
                    <a:pt x="518" y="15341"/>
                    <a:pt x="658" y="15520"/>
                    <a:pt x="717" y="15699"/>
                  </a:cubicBezTo>
                  <a:cubicBezTo>
                    <a:pt x="737" y="15798"/>
                    <a:pt x="737" y="15938"/>
                    <a:pt x="757" y="16057"/>
                  </a:cubicBezTo>
                  <a:cubicBezTo>
                    <a:pt x="797" y="16196"/>
                    <a:pt x="837" y="16336"/>
                    <a:pt x="896" y="16475"/>
                  </a:cubicBezTo>
                  <a:cubicBezTo>
                    <a:pt x="1016" y="16793"/>
                    <a:pt x="1135" y="17111"/>
                    <a:pt x="1314" y="17410"/>
                  </a:cubicBezTo>
                  <a:cubicBezTo>
                    <a:pt x="1394" y="17569"/>
                    <a:pt x="1553" y="17768"/>
                    <a:pt x="1593" y="17868"/>
                  </a:cubicBezTo>
                  <a:cubicBezTo>
                    <a:pt x="1593" y="17907"/>
                    <a:pt x="1672" y="17907"/>
                    <a:pt x="1672" y="17927"/>
                  </a:cubicBezTo>
                  <a:cubicBezTo>
                    <a:pt x="1712" y="18007"/>
                    <a:pt x="1752" y="18106"/>
                    <a:pt x="1812" y="18166"/>
                  </a:cubicBezTo>
                  <a:cubicBezTo>
                    <a:pt x="1851" y="18246"/>
                    <a:pt x="1951" y="18265"/>
                    <a:pt x="1991" y="18305"/>
                  </a:cubicBezTo>
                  <a:cubicBezTo>
                    <a:pt x="2190" y="18524"/>
                    <a:pt x="2607" y="19022"/>
                    <a:pt x="2568" y="19101"/>
                  </a:cubicBezTo>
                  <a:cubicBezTo>
                    <a:pt x="2548" y="19141"/>
                    <a:pt x="2647" y="19121"/>
                    <a:pt x="2647" y="19121"/>
                  </a:cubicBezTo>
                  <a:cubicBezTo>
                    <a:pt x="2667" y="19141"/>
                    <a:pt x="2707" y="19201"/>
                    <a:pt x="2747" y="19240"/>
                  </a:cubicBezTo>
                  <a:cubicBezTo>
                    <a:pt x="2826" y="19380"/>
                    <a:pt x="2886" y="19539"/>
                    <a:pt x="3005" y="19678"/>
                  </a:cubicBezTo>
                  <a:cubicBezTo>
                    <a:pt x="3105" y="19778"/>
                    <a:pt x="3264" y="19837"/>
                    <a:pt x="3363" y="19937"/>
                  </a:cubicBezTo>
                  <a:cubicBezTo>
                    <a:pt x="3443" y="20016"/>
                    <a:pt x="3463" y="20136"/>
                    <a:pt x="3542" y="20215"/>
                  </a:cubicBezTo>
                  <a:cubicBezTo>
                    <a:pt x="3622" y="20295"/>
                    <a:pt x="3761" y="20295"/>
                    <a:pt x="3841" y="20374"/>
                  </a:cubicBezTo>
                  <a:cubicBezTo>
                    <a:pt x="3841" y="20374"/>
                    <a:pt x="3861" y="20454"/>
                    <a:pt x="3901" y="2049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" name="Google Shape;80;p2"/>
          <p:cNvSpPr/>
          <p:nvPr/>
        </p:nvSpPr>
        <p:spPr>
          <a:xfrm rot="3251181" flipH="1">
            <a:off x="622582" y="2760365"/>
            <a:ext cx="788446" cy="631808"/>
          </a:xfrm>
          <a:custGeom>
            <a:avLst/>
            <a:gdLst/>
            <a:ahLst/>
            <a:cxnLst/>
            <a:rect l="l" t="t" r="r" b="b"/>
            <a:pathLst>
              <a:path w="20514" h="17685" extrusionOk="0">
                <a:moveTo>
                  <a:pt x="14439" y="412"/>
                </a:moveTo>
                <a:lnTo>
                  <a:pt x="14439" y="412"/>
                </a:lnTo>
                <a:cubicBezTo>
                  <a:pt x="15237" y="1071"/>
                  <a:pt x="15684" y="2161"/>
                  <a:pt x="15580" y="3193"/>
                </a:cubicBezTo>
                <a:lnTo>
                  <a:pt x="15580" y="3193"/>
                </a:lnTo>
                <a:cubicBezTo>
                  <a:pt x="14606" y="2518"/>
                  <a:pt x="13847" y="1458"/>
                  <a:pt x="14439" y="412"/>
                </a:cubicBezTo>
                <a:close/>
                <a:moveTo>
                  <a:pt x="1680" y="4259"/>
                </a:moveTo>
                <a:cubicBezTo>
                  <a:pt x="1730" y="4259"/>
                  <a:pt x="1781" y="4263"/>
                  <a:pt x="1831" y="4273"/>
                </a:cubicBezTo>
                <a:cubicBezTo>
                  <a:pt x="2706" y="4472"/>
                  <a:pt x="3064" y="6601"/>
                  <a:pt x="3244" y="7357"/>
                </a:cubicBezTo>
                <a:cubicBezTo>
                  <a:pt x="3357" y="7849"/>
                  <a:pt x="3439" y="8345"/>
                  <a:pt x="3496" y="8846"/>
                </a:cubicBezTo>
                <a:lnTo>
                  <a:pt x="3496" y="8846"/>
                </a:lnTo>
                <a:cubicBezTo>
                  <a:pt x="2563" y="8329"/>
                  <a:pt x="1531" y="7633"/>
                  <a:pt x="936" y="6740"/>
                </a:cubicBezTo>
                <a:cubicBezTo>
                  <a:pt x="597" y="6263"/>
                  <a:pt x="359" y="5626"/>
                  <a:pt x="597" y="5049"/>
                </a:cubicBezTo>
                <a:cubicBezTo>
                  <a:pt x="777" y="4654"/>
                  <a:pt x="1216" y="4259"/>
                  <a:pt x="1680" y="4259"/>
                </a:cubicBezTo>
                <a:close/>
                <a:moveTo>
                  <a:pt x="14385" y="0"/>
                </a:moveTo>
                <a:cubicBezTo>
                  <a:pt x="14341" y="0"/>
                  <a:pt x="14296" y="15"/>
                  <a:pt x="14266" y="55"/>
                </a:cubicBezTo>
                <a:cubicBezTo>
                  <a:pt x="13356" y="1400"/>
                  <a:pt x="14282" y="2736"/>
                  <a:pt x="15525" y="3531"/>
                </a:cubicBezTo>
                <a:lnTo>
                  <a:pt x="15525" y="3531"/>
                </a:lnTo>
                <a:cubicBezTo>
                  <a:pt x="15447" y="3877"/>
                  <a:pt x="15302" y="4211"/>
                  <a:pt x="15082" y="4512"/>
                </a:cubicBezTo>
                <a:cubicBezTo>
                  <a:pt x="14604" y="5166"/>
                  <a:pt x="13828" y="5479"/>
                  <a:pt x="13044" y="5479"/>
                </a:cubicBezTo>
                <a:cubicBezTo>
                  <a:pt x="12323" y="5479"/>
                  <a:pt x="11596" y="5214"/>
                  <a:pt x="11090" y="4707"/>
                </a:cubicBezTo>
                <a:lnTo>
                  <a:pt x="11090" y="4707"/>
                </a:lnTo>
                <a:cubicBezTo>
                  <a:pt x="10969" y="4457"/>
                  <a:pt x="10808" y="4217"/>
                  <a:pt x="10605" y="3994"/>
                </a:cubicBezTo>
                <a:cubicBezTo>
                  <a:pt x="10576" y="3965"/>
                  <a:pt x="10539" y="3952"/>
                  <a:pt x="10501" y="3952"/>
                </a:cubicBezTo>
                <a:cubicBezTo>
                  <a:pt x="10387" y="3952"/>
                  <a:pt x="10267" y="4069"/>
                  <a:pt x="10327" y="4173"/>
                </a:cubicBezTo>
                <a:cubicBezTo>
                  <a:pt x="10442" y="4424"/>
                  <a:pt x="10594" y="4649"/>
                  <a:pt x="10773" y="4847"/>
                </a:cubicBezTo>
                <a:lnTo>
                  <a:pt x="10773" y="4847"/>
                </a:lnTo>
                <a:cubicBezTo>
                  <a:pt x="11505" y="6328"/>
                  <a:pt x="10640" y="8263"/>
                  <a:pt x="9332" y="9187"/>
                </a:cubicBezTo>
                <a:cubicBezTo>
                  <a:pt x="8633" y="9672"/>
                  <a:pt x="7836" y="9868"/>
                  <a:pt x="7022" y="9868"/>
                </a:cubicBezTo>
                <a:cubicBezTo>
                  <a:pt x="5962" y="9868"/>
                  <a:pt x="4873" y="9535"/>
                  <a:pt x="3933" y="9075"/>
                </a:cubicBezTo>
                <a:lnTo>
                  <a:pt x="3933" y="9075"/>
                </a:lnTo>
                <a:cubicBezTo>
                  <a:pt x="3805" y="7955"/>
                  <a:pt x="3569" y="6833"/>
                  <a:pt x="3224" y="5765"/>
                </a:cubicBezTo>
                <a:cubicBezTo>
                  <a:pt x="2968" y="5017"/>
                  <a:pt x="2612" y="3866"/>
                  <a:pt x="1679" y="3866"/>
                </a:cubicBezTo>
                <a:cubicBezTo>
                  <a:pt x="1595" y="3866"/>
                  <a:pt x="1507" y="3875"/>
                  <a:pt x="1413" y="3895"/>
                </a:cubicBezTo>
                <a:cubicBezTo>
                  <a:pt x="558" y="4094"/>
                  <a:pt x="0" y="4989"/>
                  <a:pt x="140" y="5845"/>
                </a:cubicBezTo>
                <a:cubicBezTo>
                  <a:pt x="339" y="7078"/>
                  <a:pt x="1493" y="7974"/>
                  <a:pt x="2448" y="8630"/>
                </a:cubicBezTo>
                <a:cubicBezTo>
                  <a:pt x="2788" y="8865"/>
                  <a:pt x="3154" y="9090"/>
                  <a:pt x="3540" y="9293"/>
                </a:cubicBezTo>
                <a:lnTo>
                  <a:pt x="3540" y="9293"/>
                </a:lnTo>
                <a:cubicBezTo>
                  <a:pt x="3575" y="9699"/>
                  <a:pt x="3594" y="10108"/>
                  <a:pt x="3602" y="10520"/>
                </a:cubicBezTo>
                <a:cubicBezTo>
                  <a:pt x="3602" y="12888"/>
                  <a:pt x="3084" y="15236"/>
                  <a:pt x="2030" y="17365"/>
                </a:cubicBezTo>
                <a:cubicBezTo>
                  <a:pt x="1950" y="17538"/>
                  <a:pt x="2102" y="17684"/>
                  <a:pt x="2247" y="17684"/>
                </a:cubicBezTo>
                <a:cubicBezTo>
                  <a:pt x="2319" y="17684"/>
                  <a:pt x="2388" y="17649"/>
                  <a:pt x="2428" y="17564"/>
                </a:cubicBezTo>
                <a:cubicBezTo>
                  <a:pt x="3602" y="15156"/>
                  <a:pt x="4159" y="12470"/>
                  <a:pt x="4000" y="9784"/>
                </a:cubicBezTo>
                <a:cubicBezTo>
                  <a:pt x="3993" y="9693"/>
                  <a:pt x="3985" y="9601"/>
                  <a:pt x="3977" y="9509"/>
                </a:cubicBezTo>
                <a:lnTo>
                  <a:pt x="3977" y="9509"/>
                </a:lnTo>
                <a:cubicBezTo>
                  <a:pt x="4926" y="9950"/>
                  <a:pt x="5965" y="10245"/>
                  <a:pt x="6986" y="10245"/>
                </a:cubicBezTo>
                <a:cubicBezTo>
                  <a:pt x="7739" y="10245"/>
                  <a:pt x="8482" y="10085"/>
                  <a:pt x="9173" y="9705"/>
                </a:cubicBezTo>
                <a:cubicBezTo>
                  <a:pt x="10693" y="8882"/>
                  <a:pt x="11706" y="6959"/>
                  <a:pt x="11304" y="5302"/>
                </a:cubicBezTo>
                <a:lnTo>
                  <a:pt x="11304" y="5302"/>
                </a:lnTo>
                <a:cubicBezTo>
                  <a:pt x="11821" y="5647"/>
                  <a:pt x="12447" y="5831"/>
                  <a:pt x="13070" y="5831"/>
                </a:cubicBezTo>
                <a:cubicBezTo>
                  <a:pt x="13822" y="5831"/>
                  <a:pt x="14571" y="5564"/>
                  <a:pt x="15122" y="4989"/>
                </a:cubicBezTo>
                <a:cubicBezTo>
                  <a:pt x="15476" y="4619"/>
                  <a:pt x="15706" y="4178"/>
                  <a:pt x="15826" y="3709"/>
                </a:cubicBezTo>
                <a:lnTo>
                  <a:pt x="15826" y="3709"/>
                </a:lnTo>
                <a:cubicBezTo>
                  <a:pt x="16377" y="4012"/>
                  <a:pt x="16965" y="4208"/>
                  <a:pt x="17469" y="4253"/>
                </a:cubicBezTo>
                <a:cubicBezTo>
                  <a:pt x="17556" y="4259"/>
                  <a:pt x="17642" y="4262"/>
                  <a:pt x="17728" y="4262"/>
                </a:cubicBezTo>
                <a:cubicBezTo>
                  <a:pt x="18775" y="4262"/>
                  <a:pt x="19789" y="3810"/>
                  <a:pt x="20175" y="2781"/>
                </a:cubicBezTo>
                <a:cubicBezTo>
                  <a:pt x="20513" y="1885"/>
                  <a:pt x="20315" y="791"/>
                  <a:pt x="19419" y="314"/>
                </a:cubicBezTo>
                <a:cubicBezTo>
                  <a:pt x="19408" y="308"/>
                  <a:pt x="19397" y="306"/>
                  <a:pt x="19387" y="306"/>
                </a:cubicBezTo>
                <a:cubicBezTo>
                  <a:pt x="19326" y="306"/>
                  <a:pt x="19291" y="399"/>
                  <a:pt x="19360" y="433"/>
                </a:cubicBezTo>
                <a:cubicBezTo>
                  <a:pt x="20215" y="990"/>
                  <a:pt x="20275" y="2144"/>
                  <a:pt x="19777" y="2980"/>
                </a:cubicBezTo>
                <a:cubicBezTo>
                  <a:pt x="19364" y="3669"/>
                  <a:pt x="18573" y="3946"/>
                  <a:pt x="17795" y="3946"/>
                </a:cubicBezTo>
                <a:cubicBezTo>
                  <a:pt x="17562" y="3946"/>
                  <a:pt x="17331" y="3921"/>
                  <a:pt x="17111" y="3875"/>
                </a:cubicBezTo>
                <a:cubicBezTo>
                  <a:pt x="16741" y="3806"/>
                  <a:pt x="16307" y="3635"/>
                  <a:pt x="15889" y="3390"/>
                </a:cubicBezTo>
                <a:lnTo>
                  <a:pt x="15889" y="3390"/>
                </a:lnTo>
                <a:cubicBezTo>
                  <a:pt x="16073" y="2147"/>
                  <a:pt x="15532" y="779"/>
                  <a:pt x="14505" y="35"/>
                </a:cubicBezTo>
                <a:cubicBezTo>
                  <a:pt x="14475" y="15"/>
                  <a:pt x="14430" y="0"/>
                  <a:pt x="14385" y="0"/>
                </a:cubicBez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"/>
          <p:cNvSpPr/>
          <p:nvPr/>
        </p:nvSpPr>
        <p:spPr>
          <a:xfrm>
            <a:off x="912886" y="1238657"/>
            <a:ext cx="7251900" cy="33819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2"/>
          <p:cNvSpPr txBox="1">
            <a:spLocks noGrp="1"/>
          </p:cNvSpPr>
          <p:nvPr>
            <p:ph type="ctrTitle"/>
          </p:nvPr>
        </p:nvSpPr>
        <p:spPr>
          <a:xfrm>
            <a:off x="1649100" y="1253837"/>
            <a:ext cx="5845800" cy="1750951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1" name="Google Shape;101;p2"/>
          <p:cNvSpPr txBox="1">
            <a:spLocks noGrp="1"/>
          </p:cNvSpPr>
          <p:nvPr>
            <p:ph type="subTitle" idx="1"/>
          </p:nvPr>
        </p:nvSpPr>
        <p:spPr>
          <a:xfrm>
            <a:off x="2050919" y="3476800"/>
            <a:ext cx="4583700" cy="5415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02" name="Picture 10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0062" y="77821"/>
            <a:ext cx="8565104" cy="114028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">
    <p:spTree>
      <p:nvGrpSpPr>
        <p:cNvPr id="1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5" name="Google Shape;1055;p14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1056" name="Google Shape;1056;p14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14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14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14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14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14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14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14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14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14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14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14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14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14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14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14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14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14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14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14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14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14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14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14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14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14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14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14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14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14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14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14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14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14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14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14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14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14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14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14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14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14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14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14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14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14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14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14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14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14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14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14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14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14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14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14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14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14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14" name="Google Shape;1114;p14"/>
          <p:cNvSpPr/>
          <p:nvPr/>
        </p:nvSpPr>
        <p:spPr>
          <a:xfrm>
            <a:off x="946050" y="1089175"/>
            <a:ext cx="7251900" cy="3381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5" name="Google Shape;1115;p14"/>
          <p:cNvSpPr/>
          <p:nvPr/>
        </p:nvSpPr>
        <p:spPr>
          <a:xfrm>
            <a:off x="946050" y="1089176"/>
            <a:ext cx="7251900" cy="3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6" name="Google Shape;1116;p14"/>
          <p:cNvGrpSpPr/>
          <p:nvPr/>
        </p:nvGrpSpPr>
        <p:grpSpPr>
          <a:xfrm>
            <a:off x="1239039" y="1391236"/>
            <a:ext cx="385328" cy="443858"/>
            <a:chOff x="1239039" y="1391236"/>
            <a:chExt cx="385328" cy="443858"/>
          </a:xfrm>
        </p:grpSpPr>
        <p:sp>
          <p:nvSpPr>
            <p:cNvPr id="1117" name="Google Shape;1117;p14"/>
            <p:cNvSpPr/>
            <p:nvPr/>
          </p:nvSpPr>
          <p:spPr>
            <a:xfrm>
              <a:off x="1561032" y="1577766"/>
              <a:ext cx="63334" cy="59565"/>
            </a:xfrm>
            <a:custGeom>
              <a:avLst/>
              <a:gdLst/>
              <a:ahLst/>
              <a:cxnLst/>
              <a:rect l="l" t="t" r="r" b="b"/>
              <a:pathLst>
                <a:path w="857" h="806" extrusionOk="0">
                  <a:moveTo>
                    <a:pt x="314" y="1"/>
                  </a:moveTo>
                  <a:cubicBezTo>
                    <a:pt x="301" y="1"/>
                    <a:pt x="290" y="2"/>
                    <a:pt x="279" y="4"/>
                  </a:cubicBezTo>
                  <a:cubicBezTo>
                    <a:pt x="100" y="4"/>
                    <a:pt x="1" y="223"/>
                    <a:pt x="61" y="422"/>
                  </a:cubicBezTo>
                  <a:cubicBezTo>
                    <a:pt x="100" y="522"/>
                    <a:pt x="180" y="641"/>
                    <a:pt x="279" y="701"/>
                  </a:cubicBezTo>
                  <a:cubicBezTo>
                    <a:pt x="362" y="767"/>
                    <a:pt x="499" y="805"/>
                    <a:pt x="600" y="805"/>
                  </a:cubicBezTo>
                  <a:cubicBezTo>
                    <a:pt x="621" y="805"/>
                    <a:pt x="640" y="804"/>
                    <a:pt x="657" y="800"/>
                  </a:cubicBezTo>
                  <a:cubicBezTo>
                    <a:pt x="797" y="761"/>
                    <a:pt x="856" y="581"/>
                    <a:pt x="797" y="402"/>
                  </a:cubicBezTo>
                  <a:cubicBezTo>
                    <a:pt x="757" y="283"/>
                    <a:pt x="677" y="164"/>
                    <a:pt x="598" y="124"/>
                  </a:cubicBezTo>
                  <a:cubicBezTo>
                    <a:pt x="511" y="55"/>
                    <a:pt x="395" y="1"/>
                    <a:pt x="3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14"/>
            <p:cNvSpPr/>
            <p:nvPr/>
          </p:nvSpPr>
          <p:spPr>
            <a:xfrm>
              <a:off x="1463998" y="1698449"/>
              <a:ext cx="66291" cy="85801"/>
            </a:xfrm>
            <a:custGeom>
              <a:avLst/>
              <a:gdLst/>
              <a:ahLst/>
              <a:cxnLst/>
              <a:rect l="l" t="t" r="r" b="b"/>
              <a:pathLst>
                <a:path w="897" h="1161" extrusionOk="0">
                  <a:moveTo>
                    <a:pt x="379" y="0"/>
                  </a:moveTo>
                  <a:cubicBezTo>
                    <a:pt x="366" y="0"/>
                    <a:pt x="352" y="1"/>
                    <a:pt x="339" y="3"/>
                  </a:cubicBezTo>
                  <a:cubicBezTo>
                    <a:pt x="180" y="23"/>
                    <a:pt x="40" y="182"/>
                    <a:pt x="21" y="381"/>
                  </a:cubicBezTo>
                  <a:cubicBezTo>
                    <a:pt x="1" y="540"/>
                    <a:pt x="60" y="779"/>
                    <a:pt x="160" y="898"/>
                  </a:cubicBezTo>
                  <a:cubicBezTo>
                    <a:pt x="269" y="1063"/>
                    <a:pt x="435" y="1161"/>
                    <a:pt x="580" y="1161"/>
                  </a:cubicBezTo>
                  <a:cubicBezTo>
                    <a:pt x="646" y="1161"/>
                    <a:pt x="707" y="1141"/>
                    <a:pt x="757" y="1097"/>
                  </a:cubicBezTo>
                  <a:cubicBezTo>
                    <a:pt x="797" y="1057"/>
                    <a:pt x="896" y="819"/>
                    <a:pt x="896" y="779"/>
                  </a:cubicBezTo>
                  <a:cubicBezTo>
                    <a:pt x="896" y="779"/>
                    <a:pt x="896" y="739"/>
                    <a:pt x="876" y="719"/>
                  </a:cubicBezTo>
                  <a:cubicBezTo>
                    <a:pt x="876" y="600"/>
                    <a:pt x="797" y="321"/>
                    <a:pt x="757" y="262"/>
                  </a:cubicBezTo>
                  <a:cubicBezTo>
                    <a:pt x="666" y="98"/>
                    <a:pt x="525" y="0"/>
                    <a:pt x="37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14"/>
            <p:cNvSpPr/>
            <p:nvPr/>
          </p:nvSpPr>
          <p:spPr>
            <a:xfrm>
              <a:off x="1496811" y="1391236"/>
              <a:ext cx="43750" cy="41607"/>
            </a:xfrm>
            <a:custGeom>
              <a:avLst/>
              <a:gdLst/>
              <a:ahLst/>
              <a:cxnLst/>
              <a:rect l="l" t="t" r="r" b="b"/>
              <a:pathLst>
                <a:path w="592" h="563" extrusionOk="0">
                  <a:moveTo>
                    <a:pt x="238" y="1"/>
                  </a:moveTo>
                  <a:cubicBezTo>
                    <a:pt x="66" y="1"/>
                    <a:pt x="0" y="235"/>
                    <a:pt x="154" y="439"/>
                  </a:cubicBezTo>
                  <a:cubicBezTo>
                    <a:pt x="205" y="508"/>
                    <a:pt x="332" y="563"/>
                    <a:pt x="404" y="563"/>
                  </a:cubicBezTo>
                  <a:cubicBezTo>
                    <a:pt x="415" y="563"/>
                    <a:pt x="424" y="561"/>
                    <a:pt x="432" y="559"/>
                  </a:cubicBezTo>
                  <a:cubicBezTo>
                    <a:pt x="552" y="519"/>
                    <a:pt x="591" y="400"/>
                    <a:pt x="552" y="260"/>
                  </a:cubicBezTo>
                  <a:cubicBezTo>
                    <a:pt x="512" y="141"/>
                    <a:pt x="432" y="61"/>
                    <a:pt x="333" y="22"/>
                  </a:cubicBezTo>
                  <a:cubicBezTo>
                    <a:pt x="299" y="7"/>
                    <a:pt x="267" y="1"/>
                    <a:pt x="2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14"/>
            <p:cNvSpPr/>
            <p:nvPr/>
          </p:nvSpPr>
          <p:spPr>
            <a:xfrm>
              <a:off x="1412562" y="1502755"/>
              <a:ext cx="67695" cy="65108"/>
            </a:xfrm>
            <a:custGeom>
              <a:avLst/>
              <a:gdLst/>
              <a:ahLst/>
              <a:cxnLst/>
              <a:rect l="l" t="t" r="r" b="b"/>
              <a:pathLst>
                <a:path w="916" h="881" extrusionOk="0">
                  <a:moveTo>
                    <a:pt x="363" y="1"/>
                  </a:moveTo>
                  <a:cubicBezTo>
                    <a:pt x="122" y="1"/>
                    <a:pt x="0" y="200"/>
                    <a:pt x="100" y="482"/>
                  </a:cubicBezTo>
                  <a:cubicBezTo>
                    <a:pt x="159" y="641"/>
                    <a:pt x="279" y="781"/>
                    <a:pt x="438" y="840"/>
                  </a:cubicBezTo>
                  <a:cubicBezTo>
                    <a:pt x="499" y="868"/>
                    <a:pt x="559" y="881"/>
                    <a:pt x="613" y="881"/>
                  </a:cubicBezTo>
                  <a:cubicBezTo>
                    <a:pt x="717" y="881"/>
                    <a:pt x="804" y="832"/>
                    <a:pt x="856" y="741"/>
                  </a:cubicBezTo>
                  <a:cubicBezTo>
                    <a:pt x="896" y="681"/>
                    <a:pt x="916" y="562"/>
                    <a:pt x="896" y="462"/>
                  </a:cubicBezTo>
                  <a:cubicBezTo>
                    <a:pt x="856" y="283"/>
                    <a:pt x="677" y="64"/>
                    <a:pt x="518" y="25"/>
                  </a:cubicBezTo>
                  <a:cubicBezTo>
                    <a:pt x="462" y="8"/>
                    <a:pt x="410" y="1"/>
                    <a:pt x="36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14"/>
            <p:cNvSpPr/>
            <p:nvPr/>
          </p:nvSpPr>
          <p:spPr>
            <a:xfrm>
              <a:off x="1402289" y="1597424"/>
              <a:ext cx="66069" cy="66808"/>
            </a:xfrm>
            <a:custGeom>
              <a:avLst/>
              <a:gdLst/>
              <a:ahLst/>
              <a:cxnLst/>
              <a:rect l="l" t="t" r="r" b="b"/>
              <a:pathLst>
                <a:path w="894" h="904" extrusionOk="0">
                  <a:moveTo>
                    <a:pt x="287" y="1"/>
                  </a:moveTo>
                  <a:cubicBezTo>
                    <a:pt x="225" y="1"/>
                    <a:pt x="166" y="22"/>
                    <a:pt x="119" y="57"/>
                  </a:cubicBezTo>
                  <a:cubicBezTo>
                    <a:pt x="80" y="97"/>
                    <a:pt x="60" y="116"/>
                    <a:pt x="40" y="216"/>
                  </a:cubicBezTo>
                  <a:cubicBezTo>
                    <a:pt x="0" y="495"/>
                    <a:pt x="159" y="753"/>
                    <a:pt x="398" y="873"/>
                  </a:cubicBezTo>
                  <a:cubicBezTo>
                    <a:pt x="451" y="894"/>
                    <a:pt x="502" y="904"/>
                    <a:pt x="549" y="904"/>
                  </a:cubicBezTo>
                  <a:cubicBezTo>
                    <a:pt x="764" y="904"/>
                    <a:pt x="894" y="696"/>
                    <a:pt x="796" y="435"/>
                  </a:cubicBezTo>
                  <a:cubicBezTo>
                    <a:pt x="736" y="256"/>
                    <a:pt x="597" y="116"/>
                    <a:pt x="418" y="37"/>
                  </a:cubicBezTo>
                  <a:cubicBezTo>
                    <a:pt x="376" y="12"/>
                    <a:pt x="331" y="1"/>
                    <a:pt x="2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14"/>
            <p:cNvSpPr/>
            <p:nvPr/>
          </p:nvSpPr>
          <p:spPr>
            <a:xfrm>
              <a:off x="1334595" y="1777451"/>
              <a:ext cx="54466" cy="57644"/>
            </a:xfrm>
            <a:custGeom>
              <a:avLst/>
              <a:gdLst/>
              <a:ahLst/>
              <a:cxnLst/>
              <a:rect l="l" t="t" r="r" b="b"/>
              <a:pathLst>
                <a:path w="737" h="780" extrusionOk="0">
                  <a:moveTo>
                    <a:pt x="289" y="0"/>
                  </a:moveTo>
                  <a:cubicBezTo>
                    <a:pt x="190" y="0"/>
                    <a:pt x="107" y="40"/>
                    <a:pt x="80" y="108"/>
                  </a:cubicBezTo>
                  <a:cubicBezTo>
                    <a:pt x="80" y="128"/>
                    <a:pt x="61" y="187"/>
                    <a:pt x="41" y="227"/>
                  </a:cubicBezTo>
                  <a:cubicBezTo>
                    <a:pt x="1" y="347"/>
                    <a:pt x="61" y="546"/>
                    <a:pt x="180" y="665"/>
                  </a:cubicBezTo>
                  <a:cubicBezTo>
                    <a:pt x="264" y="740"/>
                    <a:pt x="345" y="780"/>
                    <a:pt x="420" y="780"/>
                  </a:cubicBezTo>
                  <a:cubicBezTo>
                    <a:pt x="505" y="780"/>
                    <a:pt x="584" y="730"/>
                    <a:pt x="657" y="625"/>
                  </a:cubicBezTo>
                  <a:cubicBezTo>
                    <a:pt x="717" y="526"/>
                    <a:pt x="737" y="466"/>
                    <a:pt x="717" y="366"/>
                  </a:cubicBezTo>
                  <a:cubicBezTo>
                    <a:pt x="697" y="227"/>
                    <a:pt x="578" y="88"/>
                    <a:pt x="439" y="28"/>
                  </a:cubicBezTo>
                  <a:cubicBezTo>
                    <a:pt x="388" y="9"/>
                    <a:pt x="337" y="0"/>
                    <a:pt x="2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14"/>
            <p:cNvSpPr/>
            <p:nvPr/>
          </p:nvSpPr>
          <p:spPr>
            <a:xfrm>
              <a:off x="1283158" y="1416289"/>
              <a:ext cx="79445" cy="86466"/>
            </a:xfrm>
            <a:custGeom>
              <a:avLst/>
              <a:gdLst/>
              <a:ahLst/>
              <a:cxnLst/>
              <a:rect l="l" t="t" r="r" b="b"/>
              <a:pathLst>
                <a:path w="1075" h="1170" extrusionOk="0">
                  <a:moveTo>
                    <a:pt x="359" y="1"/>
                  </a:moveTo>
                  <a:cubicBezTo>
                    <a:pt x="160" y="1"/>
                    <a:pt x="20" y="140"/>
                    <a:pt x="20" y="359"/>
                  </a:cubicBezTo>
                  <a:cubicBezTo>
                    <a:pt x="0" y="538"/>
                    <a:pt x="40" y="657"/>
                    <a:pt x="140" y="817"/>
                  </a:cubicBezTo>
                  <a:cubicBezTo>
                    <a:pt x="239" y="976"/>
                    <a:pt x="339" y="1055"/>
                    <a:pt x="478" y="1115"/>
                  </a:cubicBezTo>
                  <a:cubicBezTo>
                    <a:pt x="558" y="1152"/>
                    <a:pt x="633" y="1169"/>
                    <a:pt x="702" y="1169"/>
                  </a:cubicBezTo>
                  <a:cubicBezTo>
                    <a:pt x="820" y="1169"/>
                    <a:pt x="920" y="1116"/>
                    <a:pt x="995" y="1016"/>
                  </a:cubicBezTo>
                  <a:cubicBezTo>
                    <a:pt x="1035" y="956"/>
                    <a:pt x="1055" y="916"/>
                    <a:pt x="1055" y="817"/>
                  </a:cubicBezTo>
                  <a:cubicBezTo>
                    <a:pt x="1075" y="697"/>
                    <a:pt x="1075" y="657"/>
                    <a:pt x="1035" y="558"/>
                  </a:cubicBezTo>
                  <a:cubicBezTo>
                    <a:pt x="995" y="419"/>
                    <a:pt x="896" y="260"/>
                    <a:pt x="796" y="160"/>
                  </a:cubicBezTo>
                  <a:cubicBezTo>
                    <a:pt x="677" y="61"/>
                    <a:pt x="498" y="1"/>
                    <a:pt x="3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14"/>
            <p:cNvSpPr/>
            <p:nvPr/>
          </p:nvSpPr>
          <p:spPr>
            <a:xfrm>
              <a:off x="1239039" y="1561803"/>
              <a:ext cx="76563" cy="78189"/>
            </a:xfrm>
            <a:custGeom>
              <a:avLst/>
              <a:gdLst/>
              <a:ahLst/>
              <a:cxnLst/>
              <a:rect l="l" t="t" r="r" b="b"/>
              <a:pathLst>
                <a:path w="1036" h="1058" extrusionOk="0">
                  <a:moveTo>
                    <a:pt x="431" y="0"/>
                  </a:moveTo>
                  <a:cubicBezTo>
                    <a:pt x="420" y="0"/>
                    <a:pt x="409" y="1"/>
                    <a:pt x="398" y="2"/>
                  </a:cubicBezTo>
                  <a:cubicBezTo>
                    <a:pt x="319" y="2"/>
                    <a:pt x="160" y="81"/>
                    <a:pt x="100" y="181"/>
                  </a:cubicBezTo>
                  <a:cubicBezTo>
                    <a:pt x="1" y="300"/>
                    <a:pt x="20" y="519"/>
                    <a:pt x="120" y="718"/>
                  </a:cubicBezTo>
                  <a:cubicBezTo>
                    <a:pt x="233" y="906"/>
                    <a:pt x="451" y="1058"/>
                    <a:pt x="626" y="1058"/>
                  </a:cubicBezTo>
                  <a:cubicBezTo>
                    <a:pt x="637" y="1058"/>
                    <a:pt x="647" y="1057"/>
                    <a:pt x="657" y="1056"/>
                  </a:cubicBezTo>
                  <a:cubicBezTo>
                    <a:pt x="757" y="1036"/>
                    <a:pt x="796" y="1016"/>
                    <a:pt x="896" y="917"/>
                  </a:cubicBezTo>
                  <a:cubicBezTo>
                    <a:pt x="995" y="837"/>
                    <a:pt x="1015" y="778"/>
                    <a:pt x="1035" y="658"/>
                  </a:cubicBezTo>
                  <a:cubicBezTo>
                    <a:pt x="1035" y="579"/>
                    <a:pt x="1035" y="519"/>
                    <a:pt x="1015" y="459"/>
                  </a:cubicBezTo>
                  <a:cubicBezTo>
                    <a:pt x="920" y="212"/>
                    <a:pt x="679" y="0"/>
                    <a:pt x="4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25" name="Google Shape;1125;p14"/>
          <p:cNvGrpSpPr/>
          <p:nvPr/>
        </p:nvGrpSpPr>
        <p:grpSpPr>
          <a:xfrm>
            <a:off x="872579" y="2881252"/>
            <a:ext cx="7396781" cy="2122829"/>
            <a:chOff x="872579" y="2881252"/>
            <a:chExt cx="7396781" cy="2122829"/>
          </a:xfrm>
        </p:grpSpPr>
        <p:grpSp>
          <p:nvGrpSpPr>
            <p:cNvPr id="1126" name="Google Shape;1126;p14"/>
            <p:cNvGrpSpPr/>
            <p:nvPr/>
          </p:nvGrpSpPr>
          <p:grpSpPr>
            <a:xfrm>
              <a:off x="933400" y="3795585"/>
              <a:ext cx="7277175" cy="675466"/>
              <a:chOff x="933416" y="2961528"/>
              <a:chExt cx="7277175" cy="1509422"/>
            </a:xfrm>
          </p:grpSpPr>
          <p:sp>
            <p:nvSpPr>
              <p:cNvPr id="1127" name="Google Shape;1127;p14"/>
              <p:cNvSpPr/>
              <p:nvPr/>
            </p:nvSpPr>
            <p:spPr>
              <a:xfrm>
                <a:off x="933416" y="2961528"/>
                <a:ext cx="7277175" cy="1374550"/>
              </a:xfrm>
              <a:custGeom>
                <a:avLst/>
                <a:gdLst/>
                <a:ahLst/>
                <a:cxnLst/>
                <a:rect l="l" t="t" r="r" b="b"/>
                <a:pathLst>
                  <a:path w="291087" h="54982" extrusionOk="0">
                    <a:moveTo>
                      <a:pt x="258" y="15340"/>
                    </a:moveTo>
                    <a:cubicBezTo>
                      <a:pt x="-2001" y="8100"/>
                      <a:pt x="10973" y="3234"/>
                      <a:pt x="23890" y="2481"/>
                    </a:cubicBezTo>
                    <a:cubicBezTo>
                      <a:pt x="36807" y="1728"/>
                      <a:pt x="58702" y="11228"/>
                      <a:pt x="77758" y="10822"/>
                    </a:cubicBezTo>
                    <a:cubicBezTo>
                      <a:pt x="96815" y="10417"/>
                      <a:pt x="113554" y="-821"/>
                      <a:pt x="138229" y="48"/>
                    </a:cubicBezTo>
                    <a:cubicBezTo>
                      <a:pt x="162904" y="917"/>
                      <a:pt x="201597" y="16035"/>
                      <a:pt x="225808" y="16035"/>
                    </a:cubicBezTo>
                    <a:cubicBezTo>
                      <a:pt x="250020" y="16035"/>
                      <a:pt x="273246" y="-879"/>
                      <a:pt x="283498" y="48"/>
                    </a:cubicBezTo>
                    <a:cubicBezTo>
                      <a:pt x="293750" y="975"/>
                      <a:pt x="292129" y="12676"/>
                      <a:pt x="287321" y="21596"/>
                    </a:cubicBezTo>
                    <a:cubicBezTo>
                      <a:pt x="282514" y="30516"/>
                      <a:pt x="296299" y="49515"/>
                      <a:pt x="254653" y="53569"/>
                    </a:cubicBezTo>
                    <a:cubicBezTo>
                      <a:pt x="213007" y="57624"/>
                      <a:pt x="79843" y="52295"/>
                      <a:pt x="37444" y="45923"/>
                    </a:cubicBezTo>
                    <a:cubicBezTo>
                      <a:pt x="-4955" y="39552"/>
                      <a:pt x="2517" y="22580"/>
                      <a:pt x="258" y="1534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</p:sp>
          <p:sp>
            <p:nvSpPr>
              <p:cNvPr id="1128" name="Google Shape;1128;p14"/>
              <p:cNvSpPr/>
              <p:nvPr/>
            </p:nvSpPr>
            <p:spPr>
              <a:xfrm>
                <a:off x="947025" y="3310250"/>
                <a:ext cx="7251900" cy="11607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129" name="Google Shape;1129;p14"/>
            <p:cNvSpPr/>
            <p:nvPr/>
          </p:nvSpPr>
          <p:spPr>
            <a:xfrm rot="3206269">
              <a:off x="5927183" y="3090543"/>
              <a:ext cx="1378921" cy="1704246"/>
            </a:xfrm>
            <a:custGeom>
              <a:avLst/>
              <a:gdLst/>
              <a:ahLst/>
              <a:cxnLst/>
              <a:rect l="l" t="t" r="r" b="b"/>
              <a:pathLst>
                <a:path w="26881" h="33222" extrusionOk="0">
                  <a:moveTo>
                    <a:pt x="9335" y="18405"/>
                  </a:moveTo>
                  <a:cubicBezTo>
                    <a:pt x="9327" y="18416"/>
                    <a:pt x="9319" y="18428"/>
                    <a:pt x="9312" y="18439"/>
                  </a:cubicBezTo>
                  <a:cubicBezTo>
                    <a:pt x="9319" y="18429"/>
                    <a:pt x="9327" y="18417"/>
                    <a:pt x="9335" y="18405"/>
                  </a:cubicBezTo>
                  <a:close/>
                  <a:moveTo>
                    <a:pt x="8914" y="18817"/>
                  </a:moveTo>
                  <a:lnTo>
                    <a:pt x="8914" y="18817"/>
                  </a:lnTo>
                  <a:cubicBezTo>
                    <a:pt x="8904" y="18836"/>
                    <a:pt x="8895" y="18854"/>
                    <a:pt x="8887" y="18871"/>
                  </a:cubicBezTo>
                  <a:lnTo>
                    <a:pt x="8887" y="18871"/>
                  </a:lnTo>
                  <a:lnTo>
                    <a:pt x="8914" y="18817"/>
                  </a:lnTo>
                  <a:close/>
                  <a:moveTo>
                    <a:pt x="7761" y="25656"/>
                  </a:moveTo>
                  <a:lnTo>
                    <a:pt x="7760" y="25661"/>
                  </a:lnTo>
                  <a:cubicBezTo>
                    <a:pt x="7760" y="25660"/>
                    <a:pt x="7761" y="25658"/>
                    <a:pt x="7761" y="25656"/>
                  </a:cubicBezTo>
                  <a:close/>
                  <a:moveTo>
                    <a:pt x="7641" y="25801"/>
                  </a:moveTo>
                  <a:lnTo>
                    <a:pt x="7641" y="25801"/>
                  </a:lnTo>
                  <a:cubicBezTo>
                    <a:pt x="7633" y="25805"/>
                    <a:pt x="7626" y="25810"/>
                    <a:pt x="7619" y="25814"/>
                  </a:cubicBezTo>
                  <a:lnTo>
                    <a:pt x="7619" y="25814"/>
                  </a:lnTo>
                  <a:cubicBezTo>
                    <a:pt x="7626" y="25811"/>
                    <a:pt x="7633" y="25807"/>
                    <a:pt x="7641" y="25801"/>
                  </a:cubicBezTo>
                  <a:close/>
                  <a:moveTo>
                    <a:pt x="2945" y="27653"/>
                  </a:moveTo>
                  <a:cubicBezTo>
                    <a:pt x="2938" y="27674"/>
                    <a:pt x="2932" y="27694"/>
                    <a:pt x="2925" y="27711"/>
                  </a:cubicBezTo>
                  <a:cubicBezTo>
                    <a:pt x="2934" y="27689"/>
                    <a:pt x="2941" y="27670"/>
                    <a:pt x="2945" y="27653"/>
                  </a:cubicBezTo>
                  <a:close/>
                  <a:moveTo>
                    <a:pt x="3400" y="31173"/>
                  </a:moveTo>
                  <a:cubicBezTo>
                    <a:pt x="3395" y="31179"/>
                    <a:pt x="3389" y="31186"/>
                    <a:pt x="3383" y="31192"/>
                  </a:cubicBezTo>
                  <a:cubicBezTo>
                    <a:pt x="3389" y="31186"/>
                    <a:pt x="3395" y="31180"/>
                    <a:pt x="3400" y="31173"/>
                  </a:cubicBezTo>
                  <a:close/>
                  <a:moveTo>
                    <a:pt x="2686" y="31829"/>
                  </a:moveTo>
                  <a:cubicBezTo>
                    <a:pt x="2666" y="31909"/>
                    <a:pt x="2587" y="31988"/>
                    <a:pt x="2468" y="32068"/>
                  </a:cubicBezTo>
                  <a:cubicBezTo>
                    <a:pt x="2507" y="31968"/>
                    <a:pt x="2587" y="31889"/>
                    <a:pt x="2686" y="31829"/>
                  </a:cubicBezTo>
                  <a:close/>
                  <a:moveTo>
                    <a:pt x="2249" y="31929"/>
                  </a:moveTo>
                  <a:cubicBezTo>
                    <a:pt x="2288" y="31968"/>
                    <a:pt x="2308" y="32048"/>
                    <a:pt x="2288" y="32147"/>
                  </a:cubicBezTo>
                  <a:cubicBezTo>
                    <a:pt x="2229" y="32187"/>
                    <a:pt x="2149" y="32227"/>
                    <a:pt x="2090" y="32247"/>
                  </a:cubicBezTo>
                  <a:cubicBezTo>
                    <a:pt x="2090" y="32207"/>
                    <a:pt x="2090" y="32187"/>
                    <a:pt x="2090" y="32147"/>
                  </a:cubicBezTo>
                  <a:cubicBezTo>
                    <a:pt x="2149" y="32088"/>
                    <a:pt x="2189" y="32008"/>
                    <a:pt x="2249" y="31929"/>
                  </a:cubicBezTo>
                  <a:close/>
                  <a:moveTo>
                    <a:pt x="25318" y="0"/>
                  </a:moveTo>
                  <a:cubicBezTo>
                    <a:pt x="25303" y="0"/>
                    <a:pt x="25289" y="5"/>
                    <a:pt x="25269" y="15"/>
                  </a:cubicBezTo>
                  <a:cubicBezTo>
                    <a:pt x="25265" y="11"/>
                    <a:pt x="25261" y="10"/>
                    <a:pt x="25257" y="10"/>
                  </a:cubicBezTo>
                  <a:cubicBezTo>
                    <a:pt x="25241" y="10"/>
                    <a:pt x="25225" y="39"/>
                    <a:pt x="25209" y="55"/>
                  </a:cubicBezTo>
                  <a:lnTo>
                    <a:pt x="25149" y="115"/>
                  </a:lnTo>
                  <a:cubicBezTo>
                    <a:pt x="25070" y="214"/>
                    <a:pt x="24990" y="333"/>
                    <a:pt x="24911" y="473"/>
                  </a:cubicBezTo>
                  <a:cubicBezTo>
                    <a:pt x="24897" y="478"/>
                    <a:pt x="24887" y="481"/>
                    <a:pt x="24880" y="481"/>
                  </a:cubicBezTo>
                  <a:cubicBezTo>
                    <a:pt x="24814" y="481"/>
                    <a:pt x="25002" y="254"/>
                    <a:pt x="24930" y="254"/>
                  </a:cubicBezTo>
                  <a:cubicBezTo>
                    <a:pt x="24791" y="532"/>
                    <a:pt x="24632" y="711"/>
                    <a:pt x="24274" y="1010"/>
                  </a:cubicBezTo>
                  <a:lnTo>
                    <a:pt x="24294" y="930"/>
                  </a:lnTo>
                  <a:lnTo>
                    <a:pt x="24294" y="930"/>
                  </a:lnTo>
                  <a:cubicBezTo>
                    <a:pt x="24035" y="1209"/>
                    <a:pt x="23936" y="1308"/>
                    <a:pt x="23796" y="1448"/>
                  </a:cubicBezTo>
                  <a:cubicBezTo>
                    <a:pt x="23657" y="1587"/>
                    <a:pt x="23518" y="1706"/>
                    <a:pt x="23379" y="1806"/>
                  </a:cubicBezTo>
                  <a:cubicBezTo>
                    <a:pt x="23100" y="2044"/>
                    <a:pt x="22821" y="2283"/>
                    <a:pt x="22423" y="2641"/>
                  </a:cubicBezTo>
                  <a:lnTo>
                    <a:pt x="22563" y="2681"/>
                  </a:lnTo>
                  <a:cubicBezTo>
                    <a:pt x="22404" y="2840"/>
                    <a:pt x="22344" y="2840"/>
                    <a:pt x="22244" y="2900"/>
                  </a:cubicBezTo>
                  <a:cubicBezTo>
                    <a:pt x="22237" y="2956"/>
                    <a:pt x="22247" y="2978"/>
                    <a:pt x="22268" y="2978"/>
                  </a:cubicBezTo>
                  <a:cubicBezTo>
                    <a:pt x="22344" y="2978"/>
                    <a:pt x="22566" y="2682"/>
                    <a:pt x="22650" y="2682"/>
                  </a:cubicBezTo>
                  <a:cubicBezTo>
                    <a:pt x="22673" y="2682"/>
                    <a:pt x="22686" y="2705"/>
                    <a:pt x="22682" y="2761"/>
                  </a:cubicBezTo>
                  <a:cubicBezTo>
                    <a:pt x="22291" y="2800"/>
                    <a:pt x="21593" y="3896"/>
                    <a:pt x="21248" y="3896"/>
                  </a:cubicBezTo>
                  <a:cubicBezTo>
                    <a:pt x="21241" y="3896"/>
                    <a:pt x="21236" y="3896"/>
                    <a:pt x="21230" y="3895"/>
                  </a:cubicBezTo>
                  <a:lnTo>
                    <a:pt x="21230" y="3895"/>
                  </a:lnTo>
                  <a:cubicBezTo>
                    <a:pt x="20991" y="4153"/>
                    <a:pt x="21389" y="3915"/>
                    <a:pt x="21150" y="4173"/>
                  </a:cubicBezTo>
                  <a:lnTo>
                    <a:pt x="21031" y="4193"/>
                  </a:lnTo>
                  <a:lnTo>
                    <a:pt x="21051" y="4333"/>
                  </a:lnTo>
                  <a:cubicBezTo>
                    <a:pt x="20922" y="4447"/>
                    <a:pt x="20814" y="4489"/>
                    <a:pt x="20741" y="4489"/>
                  </a:cubicBezTo>
                  <a:cubicBezTo>
                    <a:pt x="20712" y="4489"/>
                    <a:pt x="20689" y="4483"/>
                    <a:pt x="20673" y="4472"/>
                  </a:cubicBezTo>
                  <a:cubicBezTo>
                    <a:pt x="20712" y="4432"/>
                    <a:pt x="20772" y="4333"/>
                    <a:pt x="20812" y="4293"/>
                  </a:cubicBezTo>
                  <a:lnTo>
                    <a:pt x="20812" y="4293"/>
                  </a:lnTo>
                  <a:cubicBezTo>
                    <a:pt x="20553" y="4432"/>
                    <a:pt x="20295" y="4870"/>
                    <a:pt x="20195" y="4989"/>
                  </a:cubicBezTo>
                  <a:lnTo>
                    <a:pt x="20434" y="4790"/>
                  </a:lnTo>
                  <a:lnTo>
                    <a:pt x="20434" y="4790"/>
                  </a:lnTo>
                  <a:cubicBezTo>
                    <a:pt x="20135" y="5168"/>
                    <a:pt x="19777" y="5566"/>
                    <a:pt x="19419" y="5964"/>
                  </a:cubicBezTo>
                  <a:cubicBezTo>
                    <a:pt x="19081" y="6362"/>
                    <a:pt x="18743" y="6780"/>
                    <a:pt x="18504" y="7178"/>
                  </a:cubicBezTo>
                  <a:lnTo>
                    <a:pt x="18584" y="7178"/>
                  </a:lnTo>
                  <a:cubicBezTo>
                    <a:pt x="18205" y="7775"/>
                    <a:pt x="18166" y="7556"/>
                    <a:pt x="17708" y="8192"/>
                  </a:cubicBezTo>
                  <a:lnTo>
                    <a:pt x="17708" y="8153"/>
                  </a:lnTo>
                  <a:cubicBezTo>
                    <a:pt x="17648" y="8312"/>
                    <a:pt x="17549" y="8491"/>
                    <a:pt x="17410" y="8650"/>
                  </a:cubicBezTo>
                  <a:cubicBezTo>
                    <a:pt x="17422" y="8607"/>
                    <a:pt x="17414" y="8592"/>
                    <a:pt x="17394" y="8592"/>
                  </a:cubicBezTo>
                  <a:cubicBezTo>
                    <a:pt x="17345" y="8592"/>
                    <a:pt x="17221" y="8689"/>
                    <a:pt x="17174" y="8689"/>
                  </a:cubicBezTo>
                  <a:cubicBezTo>
                    <a:pt x="17152" y="8689"/>
                    <a:pt x="17146" y="8669"/>
                    <a:pt x="17171" y="8610"/>
                  </a:cubicBezTo>
                  <a:lnTo>
                    <a:pt x="17171" y="8610"/>
                  </a:lnTo>
                  <a:cubicBezTo>
                    <a:pt x="16773" y="9267"/>
                    <a:pt x="16992" y="8968"/>
                    <a:pt x="16833" y="9486"/>
                  </a:cubicBezTo>
                  <a:lnTo>
                    <a:pt x="16693" y="9525"/>
                  </a:lnTo>
                  <a:cubicBezTo>
                    <a:pt x="16634" y="9705"/>
                    <a:pt x="16673" y="9744"/>
                    <a:pt x="16435" y="10063"/>
                  </a:cubicBezTo>
                  <a:cubicBezTo>
                    <a:pt x="16479" y="9968"/>
                    <a:pt x="16467" y="9943"/>
                    <a:pt x="16435" y="9943"/>
                  </a:cubicBezTo>
                  <a:cubicBezTo>
                    <a:pt x="16401" y="9943"/>
                    <a:pt x="16346" y="9970"/>
                    <a:pt x="16311" y="9970"/>
                  </a:cubicBezTo>
                  <a:cubicBezTo>
                    <a:pt x="16274" y="9970"/>
                    <a:pt x="16260" y="9941"/>
                    <a:pt x="16315" y="9824"/>
                  </a:cubicBezTo>
                  <a:lnTo>
                    <a:pt x="16315" y="9824"/>
                  </a:lnTo>
                  <a:cubicBezTo>
                    <a:pt x="15619" y="10321"/>
                    <a:pt x="15718" y="10898"/>
                    <a:pt x="15221" y="10998"/>
                  </a:cubicBezTo>
                  <a:cubicBezTo>
                    <a:pt x="15217" y="11091"/>
                    <a:pt x="15239" y="11128"/>
                    <a:pt x="15275" y="11128"/>
                  </a:cubicBezTo>
                  <a:cubicBezTo>
                    <a:pt x="15398" y="11128"/>
                    <a:pt x="15690" y="10710"/>
                    <a:pt x="15709" y="10710"/>
                  </a:cubicBezTo>
                  <a:cubicBezTo>
                    <a:pt x="15712" y="10710"/>
                    <a:pt x="15709" y="10719"/>
                    <a:pt x="15699" y="10739"/>
                  </a:cubicBezTo>
                  <a:cubicBezTo>
                    <a:pt x="15713" y="10733"/>
                    <a:pt x="15725" y="10730"/>
                    <a:pt x="15735" y="10730"/>
                  </a:cubicBezTo>
                  <a:cubicBezTo>
                    <a:pt x="15842" y="10730"/>
                    <a:pt x="15644" y="11112"/>
                    <a:pt x="15480" y="11276"/>
                  </a:cubicBezTo>
                  <a:cubicBezTo>
                    <a:pt x="15321" y="11475"/>
                    <a:pt x="14942" y="11416"/>
                    <a:pt x="14525" y="11933"/>
                  </a:cubicBezTo>
                  <a:cubicBezTo>
                    <a:pt x="14564" y="11873"/>
                    <a:pt x="14564" y="11873"/>
                    <a:pt x="14604" y="11814"/>
                  </a:cubicBezTo>
                  <a:lnTo>
                    <a:pt x="14604" y="11814"/>
                  </a:lnTo>
                  <a:cubicBezTo>
                    <a:pt x="14385" y="11973"/>
                    <a:pt x="14365" y="12251"/>
                    <a:pt x="14087" y="12410"/>
                  </a:cubicBezTo>
                  <a:cubicBezTo>
                    <a:pt x="14107" y="12649"/>
                    <a:pt x="13848" y="12709"/>
                    <a:pt x="13968" y="12888"/>
                  </a:cubicBezTo>
                  <a:lnTo>
                    <a:pt x="14306" y="12391"/>
                  </a:lnTo>
                  <a:lnTo>
                    <a:pt x="14306" y="12391"/>
                  </a:lnTo>
                  <a:cubicBezTo>
                    <a:pt x="14147" y="12689"/>
                    <a:pt x="14127" y="13087"/>
                    <a:pt x="13689" y="13465"/>
                  </a:cubicBezTo>
                  <a:cubicBezTo>
                    <a:pt x="13689" y="13405"/>
                    <a:pt x="13749" y="13226"/>
                    <a:pt x="13789" y="13127"/>
                  </a:cubicBezTo>
                  <a:lnTo>
                    <a:pt x="13789" y="13127"/>
                  </a:lnTo>
                  <a:cubicBezTo>
                    <a:pt x="13649" y="13206"/>
                    <a:pt x="13629" y="13405"/>
                    <a:pt x="13470" y="13485"/>
                  </a:cubicBezTo>
                  <a:cubicBezTo>
                    <a:pt x="13351" y="13326"/>
                    <a:pt x="13888" y="12888"/>
                    <a:pt x="13987" y="12490"/>
                  </a:cubicBezTo>
                  <a:lnTo>
                    <a:pt x="13987" y="12490"/>
                  </a:lnTo>
                  <a:cubicBezTo>
                    <a:pt x="13846" y="12569"/>
                    <a:pt x="13741" y="12935"/>
                    <a:pt x="13674" y="12935"/>
                  </a:cubicBezTo>
                  <a:cubicBezTo>
                    <a:pt x="13657" y="12935"/>
                    <a:pt x="13642" y="12910"/>
                    <a:pt x="13629" y="12848"/>
                  </a:cubicBezTo>
                  <a:lnTo>
                    <a:pt x="13629" y="12848"/>
                  </a:lnTo>
                  <a:cubicBezTo>
                    <a:pt x="13689" y="13246"/>
                    <a:pt x="13192" y="13346"/>
                    <a:pt x="13092" y="13823"/>
                  </a:cubicBezTo>
                  <a:lnTo>
                    <a:pt x="13013" y="13724"/>
                  </a:lnTo>
                  <a:cubicBezTo>
                    <a:pt x="12993" y="13803"/>
                    <a:pt x="12933" y="13942"/>
                    <a:pt x="12853" y="14042"/>
                  </a:cubicBezTo>
                  <a:lnTo>
                    <a:pt x="12873" y="13763"/>
                  </a:lnTo>
                  <a:lnTo>
                    <a:pt x="12873" y="13763"/>
                  </a:lnTo>
                  <a:cubicBezTo>
                    <a:pt x="12754" y="14141"/>
                    <a:pt x="12356" y="14241"/>
                    <a:pt x="12197" y="14559"/>
                  </a:cubicBezTo>
                  <a:cubicBezTo>
                    <a:pt x="12360" y="14344"/>
                    <a:pt x="12432" y="14284"/>
                    <a:pt x="12472" y="14284"/>
                  </a:cubicBezTo>
                  <a:cubicBezTo>
                    <a:pt x="12521" y="14284"/>
                    <a:pt x="12519" y="14379"/>
                    <a:pt x="12584" y="14379"/>
                  </a:cubicBezTo>
                  <a:cubicBezTo>
                    <a:pt x="12605" y="14379"/>
                    <a:pt x="12634" y="14368"/>
                    <a:pt x="12674" y="14340"/>
                  </a:cubicBezTo>
                  <a:lnTo>
                    <a:pt x="12674" y="14340"/>
                  </a:lnTo>
                  <a:cubicBezTo>
                    <a:pt x="12256" y="15136"/>
                    <a:pt x="12097" y="14559"/>
                    <a:pt x="11560" y="15335"/>
                  </a:cubicBezTo>
                  <a:cubicBezTo>
                    <a:pt x="11629" y="15252"/>
                    <a:pt x="11766" y="15140"/>
                    <a:pt x="11816" y="15140"/>
                  </a:cubicBezTo>
                  <a:cubicBezTo>
                    <a:pt x="11838" y="15140"/>
                    <a:pt x="11843" y="15161"/>
                    <a:pt x="11819" y="15216"/>
                  </a:cubicBezTo>
                  <a:cubicBezTo>
                    <a:pt x="11699" y="15355"/>
                    <a:pt x="11500" y="15534"/>
                    <a:pt x="11381" y="15574"/>
                  </a:cubicBezTo>
                  <a:cubicBezTo>
                    <a:pt x="11241" y="15780"/>
                    <a:pt x="11227" y="15833"/>
                    <a:pt x="11259" y="15833"/>
                  </a:cubicBezTo>
                  <a:cubicBezTo>
                    <a:pt x="11293" y="15833"/>
                    <a:pt x="11384" y="15769"/>
                    <a:pt x="11428" y="15769"/>
                  </a:cubicBezTo>
                  <a:cubicBezTo>
                    <a:pt x="11453" y="15769"/>
                    <a:pt x="11463" y="15789"/>
                    <a:pt x="11441" y="15852"/>
                  </a:cubicBezTo>
                  <a:cubicBezTo>
                    <a:pt x="11182" y="15932"/>
                    <a:pt x="11282" y="16151"/>
                    <a:pt x="11142" y="16410"/>
                  </a:cubicBezTo>
                  <a:lnTo>
                    <a:pt x="11043" y="16330"/>
                  </a:lnTo>
                  <a:lnTo>
                    <a:pt x="11043" y="16330"/>
                  </a:lnTo>
                  <a:cubicBezTo>
                    <a:pt x="10526" y="16887"/>
                    <a:pt x="11142" y="16648"/>
                    <a:pt x="10645" y="17146"/>
                  </a:cubicBezTo>
                  <a:lnTo>
                    <a:pt x="10685" y="16807"/>
                  </a:lnTo>
                  <a:lnTo>
                    <a:pt x="10685" y="16807"/>
                  </a:lnTo>
                  <a:lnTo>
                    <a:pt x="10506" y="17106"/>
                  </a:lnTo>
                  <a:lnTo>
                    <a:pt x="10426" y="16967"/>
                  </a:lnTo>
                  <a:cubicBezTo>
                    <a:pt x="10287" y="17345"/>
                    <a:pt x="10187" y="17424"/>
                    <a:pt x="9929" y="17703"/>
                  </a:cubicBezTo>
                  <a:cubicBezTo>
                    <a:pt x="9934" y="17702"/>
                    <a:pt x="9939" y="17701"/>
                    <a:pt x="9945" y="17701"/>
                  </a:cubicBezTo>
                  <a:cubicBezTo>
                    <a:pt x="10051" y="17701"/>
                    <a:pt x="10079" y="17894"/>
                    <a:pt x="9889" y="18141"/>
                  </a:cubicBezTo>
                  <a:cubicBezTo>
                    <a:pt x="9848" y="18169"/>
                    <a:pt x="9823" y="18179"/>
                    <a:pt x="9807" y="18179"/>
                  </a:cubicBezTo>
                  <a:cubicBezTo>
                    <a:pt x="9778" y="18179"/>
                    <a:pt x="9778" y="18150"/>
                    <a:pt x="9766" y="18150"/>
                  </a:cubicBezTo>
                  <a:cubicBezTo>
                    <a:pt x="9751" y="18150"/>
                    <a:pt x="9721" y="18189"/>
                    <a:pt x="9610" y="18359"/>
                  </a:cubicBezTo>
                  <a:cubicBezTo>
                    <a:pt x="9610" y="18240"/>
                    <a:pt x="9590" y="18081"/>
                    <a:pt x="9809" y="17981"/>
                  </a:cubicBezTo>
                  <a:cubicBezTo>
                    <a:pt x="9789" y="17942"/>
                    <a:pt x="9809" y="17842"/>
                    <a:pt x="9789" y="17802"/>
                  </a:cubicBezTo>
                  <a:cubicBezTo>
                    <a:pt x="9587" y="17931"/>
                    <a:pt x="9435" y="18248"/>
                    <a:pt x="9335" y="18405"/>
                  </a:cubicBezTo>
                  <a:lnTo>
                    <a:pt x="9335" y="18405"/>
                  </a:lnTo>
                  <a:cubicBezTo>
                    <a:pt x="9367" y="18358"/>
                    <a:pt x="9399" y="18316"/>
                    <a:pt x="9431" y="18300"/>
                  </a:cubicBezTo>
                  <a:lnTo>
                    <a:pt x="9431" y="18300"/>
                  </a:lnTo>
                  <a:lnTo>
                    <a:pt x="9173" y="18956"/>
                  </a:lnTo>
                  <a:cubicBezTo>
                    <a:pt x="9151" y="18969"/>
                    <a:pt x="9136" y="18974"/>
                    <a:pt x="9124" y="18974"/>
                  </a:cubicBezTo>
                  <a:cubicBezTo>
                    <a:pt x="9082" y="18974"/>
                    <a:pt x="9097" y="18900"/>
                    <a:pt x="9113" y="18837"/>
                  </a:cubicBezTo>
                  <a:lnTo>
                    <a:pt x="9113" y="18837"/>
                  </a:lnTo>
                  <a:cubicBezTo>
                    <a:pt x="9033" y="18956"/>
                    <a:pt x="9033" y="19076"/>
                    <a:pt x="8914" y="19235"/>
                  </a:cubicBezTo>
                  <a:cubicBezTo>
                    <a:pt x="8877" y="19143"/>
                    <a:pt x="8789" y="19085"/>
                    <a:pt x="8887" y="18871"/>
                  </a:cubicBezTo>
                  <a:lnTo>
                    <a:pt x="8887" y="18871"/>
                  </a:lnTo>
                  <a:lnTo>
                    <a:pt x="8615" y="19414"/>
                  </a:lnTo>
                  <a:cubicBezTo>
                    <a:pt x="8567" y="19430"/>
                    <a:pt x="8397" y="19554"/>
                    <a:pt x="8349" y="19554"/>
                  </a:cubicBezTo>
                  <a:cubicBezTo>
                    <a:pt x="8338" y="19554"/>
                    <a:pt x="8333" y="19548"/>
                    <a:pt x="8337" y="19533"/>
                  </a:cubicBezTo>
                  <a:lnTo>
                    <a:pt x="8337" y="19533"/>
                  </a:lnTo>
                  <a:cubicBezTo>
                    <a:pt x="8078" y="19792"/>
                    <a:pt x="7979" y="20369"/>
                    <a:pt x="7621" y="20707"/>
                  </a:cubicBezTo>
                  <a:cubicBezTo>
                    <a:pt x="7621" y="20747"/>
                    <a:pt x="7601" y="20787"/>
                    <a:pt x="7561" y="20886"/>
                  </a:cubicBezTo>
                  <a:cubicBezTo>
                    <a:pt x="7282" y="21244"/>
                    <a:pt x="6944" y="21483"/>
                    <a:pt x="6745" y="22020"/>
                  </a:cubicBezTo>
                  <a:lnTo>
                    <a:pt x="6427" y="22160"/>
                  </a:lnTo>
                  <a:cubicBezTo>
                    <a:pt x="6363" y="22264"/>
                    <a:pt x="6372" y="22291"/>
                    <a:pt x="6408" y="22291"/>
                  </a:cubicBezTo>
                  <a:cubicBezTo>
                    <a:pt x="6446" y="22291"/>
                    <a:pt x="6512" y="22263"/>
                    <a:pt x="6558" y="22263"/>
                  </a:cubicBezTo>
                  <a:cubicBezTo>
                    <a:pt x="6620" y="22263"/>
                    <a:pt x="6644" y="22314"/>
                    <a:pt x="6506" y="22557"/>
                  </a:cubicBezTo>
                  <a:cubicBezTo>
                    <a:pt x="6413" y="22729"/>
                    <a:pt x="6356" y="22775"/>
                    <a:pt x="6313" y="22775"/>
                  </a:cubicBezTo>
                  <a:cubicBezTo>
                    <a:pt x="6263" y="22775"/>
                    <a:pt x="6231" y="22712"/>
                    <a:pt x="6183" y="22712"/>
                  </a:cubicBezTo>
                  <a:cubicBezTo>
                    <a:pt x="6167" y="22712"/>
                    <a:pt x="6149" y="22719"/>
                    <a:pt x="6128" y="22737"/>
                  </a:cubicBezTo>
                  <a:cubicBezTo>
                    <a:pt x="6069" y="22995"/>
                    <a:pt x="5969" y="23453"/>
                    <a:pt x="5591" y="23731"/>
                  </a:cubicBezTo>
                  <a:cubicBezTo>
                    <a:pt x="5651" y="23592"/>
                    <a:pt x="5731" y="23513"/>
                    <a:pt x="5810" y="23393"/>
                  </a:cubicBezTo>
                  <a:lnTo>
                    <a:pt x="5810" y="23393"/>
                  </a:lnTo>
                  <a:lnTo>
                    <a:pt x="5512" y="23612"/>
                  </a:lnTo>
                  <a:cubicBezTo>
                    <a:pt x="5587" y="23278"/>
                    <a:pt x="5744" y="23072"/>
                    <a:pt x="5673" y="23072"/>
                  </a:cubicBezTo>
                  <a:cubicBezTo>
                    <a:pt x="5651" y="23072"/>
                    <a:pt x="5607" y="23092"/>
                    <a:pt x="5532" y="23134"/>
                  </a:cubicBezTo>
                  <a:cubicBezTo>
                    <a:pt x="5810" y="23393"/>
                    <a:pt x="4795" y="24269"/>
                    <a:pt x="5054" y="24507"/>
                  </a:cubicBezTo>
                  <a:lnTo>
                    <a:pt x="4875" y="24666"/>
                  </a:lnTo>
                  <a:cubicBezTo>
                    <a:pt x="4915" y="24607"/>
                    <a:pt x="4895" y="24587"/>
                    <a:pt x="4935" y="24527"/>
                  </a:cubicBezTo>
                  <a:lnTo>
                    <a:pt x="4935" y="24527"/>
                  </a:lnTo>
                  <a:cubicBezTo>
                    <a:pt x="4537" y="24806"/>
                    <a:pt x="4955" y="24945"/>
                    <a:pt x="4596" y="25403"/>
                  </a:cubicBezTo>
                  <a:cubicBezTo>
                    <a:pt x="4504" y="25495"/>
                    <a:pt x="4421" y="25569"/>
                    <a:pt x="4387" y="25569"/>
                  </a:cubicBezTo>
                  <a:cubicBezTo>
                    <a:pt x="4369" y="25569"/>
                    <a:pt x="4364" y="25549"/>
                    <a:pt x="4378" y="25502"/>
                  </a:cubicBezTo>
                  <a:lnTo>
                    <a:pt x="4378" y="25502"/>
                  </a:lnTo>
                  <a:lnTo>
                    <a:pt x="4199" y="25920"/>
                  </a:lnTo>
                  <a:cubicBezTo>
                    <a:pt x="4172" y="25955"/>
                    <a:pt x="4150" y="25971"/>
                    <a:pt x="4137" y="25971"/>
                  </a:cubicBezTo>
                  <a:cubicBezTo>
                    <a:pt x="4119" y="25971"/>
                    <a:pt x="4116" y="25945"/>
                    <a:pt x="4139" y="25900"/>
                  </a:cubicBezTo>
                  <a:lnTo>
                    <a:pt x="4139" y="25900"/>
                  </a:lnTo>
                  <a:lnTo>
                    <a:pt x="3820" y="26437"/>
                  </a:lnTo>
                  <a:lnTo>
                    <a:pt x="3801" y="26417"/>
                  </a:lnTo>
                  <a:cubicBezTo>
                    <a:pt x="3801" y="26537"/>
                    <a:pt x="3741" y="26756"/>
                    <a:pt x="3721" y="26875"/>
                  </a:cubicBezTo>
                  <a:cubicBezTo>
                    <a:pt x="3693" y="26895"/>
                    <a:pt x="3677" y="26903"/>
                    <a:pt x="3669" y="26903"/>
                  </a:cubicBezTo>
                  <a:cubicBezTo>
                    <a:pt x="3639" y="26903"/>
                    <a:pt x="3718" y="26794"/>
                    <a:pt x="3688" y="26794"/>
                  </a:cubicBezTo>
                  <a:cubicBezTo>
                    <a:pt x="3686" y="26794"/>
                    <a:pt x="3684" y="26794"/>
                    <a:pt x="3681" y="26795"/>
                  </a:cubicBezTo>
                  <a:lnTo>
                    <a:pt x="3522" y="27154"/>
                  </a:lnTo>
                  <a:cubicBezTo>
                    <a:pt x="3508" y="27159"/>
                    <a:pt x="3496" y="27161"/>
                    <a:pt x="3486" y="27161"/>
                  </a:cubicBezTo>
                  <a:cubicBezTo>
                    <a:pt x="3381" y="27161"/>
                    <a:pt x="3476" y="26897"/>
                    <a:pt x="3622" y="26716"/>
                  </a:cubicBezTo>
                  <a:lnTo>
                    <a:pt x="3622" y="26716"/>
                  </a:lnTo>
                  <a:cubicBezTo>
                    <a:pt x="3124" y="26795"/>
                    <a:pt x="3522" y="27014"/>
                    <a:pt x="2925" y="27532"/>
                  </a:cubicBezTo>
                  <a:lnTo>
                    <a:pt x="3084" y="27213"/>
                  </a:lnTo>
                  <a:lnTo>
                    <a:pt x="3084" y="27213"/>
                  </a:lnTo>
                  <a:cubicBezTo>
                    <a:pt x="2786" y="27273"/>
                    <a:pt x="2706" y="27551"/>
                    <a:pt x="2368" y="27810"/>
                  </a:cubicBezTo>
                  <a:cubicBezTo>
                    <a:pt x="2438" y="27782"/>
                    <a:pt x="2763" y="27558"/>
                    <a:pt x="2895" y="27558"/>
                  </a:cubicBezTo>
                  <a:cubicBezTo>
                    <a:pt x="2940" y="27558"/>
                    <a:pt x="2963" y="27584"/>
                    <a:pt x="2945" y="27653"/>
                  </a:cubicBezTo>
                  <a:lnTo>
                    <a:pt x="2945" y="27653"/>
                  </a:lnTo>
                  <a:cubicBezTo>
                    <a:pt x="2980" y="27544"/>
                    <a:pt x="3024" y="27389"/>
                    <a:pt x="3124" y="27372"/>
                  </a:cubicBezTo>
                  <a:lnTo>
                    <a:pt x="3124" y="27372"/>
                  </a:lnTo>
                  <a:cubicBezTo>
                    <a:pt x="3164" y="27551"/>
                    <a:pt x="3064" y="27591"/>
                    <a:pt x="2925" y="27711"/>
                  </a:cubicBezTo>
                  <a:cubicBezTo>
                    <a:pt x="2846" y="27790"/>
                    <a:pt x="2746" y="27910"/>
                    <a:pt x="2686" y="28128"/>
                  </a:cubicBezTo>
                  <a:cubicBezTo>
                    <a:pt x="2672" y="28121"/>
                    <a:pt x="2658" y="28118"/>
                    <a:pt x="2644" y="28118"/>
                  </a:cubicBezTo>
                  <a:cubicBezTo>
                    <a:pt x="2547" y="28118"/>
                    <a:pt x="2470" y="28294"/>
                    <a:pt x="2348" y="28487"/>
                  </a:cubicBezTo>
                  <a:lnTo>
                    <a:pt x="2209" y="28387"/>
                  </a:lnTo>
                  <a:cubicBezTo>
                    <a:pt x="2090" y="28646"/>
                    <a:pt x="2169" y="28686"/>
                    <a:pt x="2149" y="28865"/>
                  </a:cubicBezTo>
                  <a:cubicBezTo>
                    <a:pt x="1977" y="29089"/>
                    <a:pt x="1849" y="29104"/>
                    <a:pt x="1728" y="29104"/>
                  </a:cubicBezTo>
                  <a:cubicBezTo>
                    <a:pt x="1709" y="29104"/>
                    <a:pt x="1690" y="29103"/>
                    <a:pt x="1672" y="29103"/>
                  </a:cubicBezTo>
                  <a:cubicBezTo>
                    <a:pt x="1581" y="29230"/>
                    <a:pt x="1580" y="29263"/>
                    <a:pt x="1614" y="29263"/>
                  </a:cubicBezTo>
                  <a:cubicBezTo>
                    <a:pt x="1652" y="29263"/>
                    <a:pt x="1733" y="29222"/>
                    <a:pt x="1781" y="29222"/>
                  </a:cubicBezTo>
                  <a:cubicBezTo>
                    <a:pt x="1832" y="29222"/>
                    <a:pt x="1846" y="29269"/>
                    <a:pt x="1731" y="29461"/>
                  </a:cubicBezTo>
                  <a:cubicBezTo>
                    <a:pt x="1433" y="29780"/>
                    <a:pt x="1333" y="30078"/>
                    <a:pt x="1134" y="30556"/>
                  </a:cubicBezTo>
                  <a:cubicBezTo>
                    <a:pt x="1077" y="30613"/>
                    <a:pt x="1046" y="30634"/>
                    <a:pt x="1029" y="30634"/>
                  </a:cubicBezTo>
                  <a:cubicBezTo>
                    <a:pt x="987" y="30634"/>
                    <a:pt x="1034" y="30508"/>
                    <a:pt x="996" y="30508"/>
                  </a:cubicBezTo>
                  <a:cubicBezTo>
                    <a:pt x="991" y="30508"/>
                    <a:pt x="984" y="30511"/>
                    <a:pt x="975" y="30516"/>
                  </a:cubicBezTo>
                  <a:lnTo>
                    <a:pt x="936" y="30814"/>
                  </a:lnTo>
                  <a:cubicBezTo>
                    <a:pt x="920" y="30838"/>
                    <a:pt x="907" y="30846"/>
                    <a:pt x="898" y="30846"/>
                  </a:cubicBezTo>
                  <a:cubicBezTo>
                    <a:pt x="883" y="30846"/>
                    <a:pt x="876" y="30827"/>
                    <a:pt x="876" y="30814"/>
                  </a:cubicBezTo>
                  <a:lnTo>
                    <a:pt x="876" y="30814"/>
                  </a:lnTo>
                  <a:cubicBezTo>
                    <a:pt x="796" y="31033"/>
                    <a:pt x="995" y="30914"/>
                    <a:pt x="836" y="31232"/>
                  </a:cubicBezTo>
                  <a:cubicBezTo>
                    <a:pt x="936" y="31411"/>
                    <a:pt x="219" y="31690"/>
                    <a:pt x="160" y="32187"/>
                  </a:cubicBezTo>
                  <a:lnTo>
                    <a:pt x="140" y="32187"/>
                  </a:lnTo>
                  <a:lnTo>
                    <a:pt x="359" y="32844"/>
                  </a:lnTo>
                  <a:cubicBezTo>
                    <a:pt x="398" y="32884"/>
                    <a:pt x="359" y="32904"/>
                    <a:pt x="339" y="32923"/>
                  </a:cubicBezTo>
                  <a:lnTo>
                    <a:pt x="319" y="32923"/>
                  </a:lnTo>
                  <a:lnTo>
                    <a:pt x="80" y="32147"/>
                  </a:lnTo>
                  <a:cubicBezTo>
                    <a:pt x="60" y="32108"/>
                    <a:pt x="60" y="32068"/>
                    <a:pt x="20" y="32068"/>
                  </a:cubicBezTo>
                  <a:cubicBezTo>
                    <a:pt x="20" y="32088"/>
                    <a:pt x="0" y="32108"/>
                    <a:pt x="20" y="32108"/>
                  </a:cubicBezTo>
                  <a:lnTo>
                    <a:pt x="319" y="32983"/>
                  </a:lnTo>
                  <a:cubicBezTo>
                    <a:pt x="836" y="33043"/>
                    <a:pt x="936" y="33102"/>
                    <a:pt x="1493" y="33102"/>
                  </a:cubicBezTo>
                  <a:lnTo>
                    <a:pt x="1711" y="33222"/>
                  </a:lnTo>
                  <a:lnTo>
                    <a:pt x="1950" y="33023"/>
                  </a:lnTo>
                  <a:lnTo>
                    <a:pt x="1950" y="33023"/>
                  </a:lnTo>
                  <a:cubicBezTo>
                    <a:pt x="1905" y="33057"/>
                    <a:pt x="1873" y="33071"/>
                    <a:pt x="1851" y="33071"/>
                  </a:cubicBezTo>
                  <a:cubicBezTo>
                    <a:pt x="1794" y="33071"/>
                    <a:pt x="1802" y="32978"/>
                    <a:pt x="1831" y="32864"/>
                  </a:cubicBezTo>
                  <a:cubicBezTo>
                    <a:pt x="1871" y="32685"/>
                    <a:pt x="1970" y="32466"/>
                    <a:pt x="2030" y="32287"/>
                  </a:cubicBezTo>
                  <a:cubicBezTo>
                    <a:pt x="2010" y="32287"/>
                    <a:pt x="1990" y="32287"/>
                    <a:pt x="1970" y="32307"/>
                  </a:cubicBezTo>
                  <a:cubicBezTo>
                    <a:pt x="1990" y="32267"/>
                    <a:pt x="2030" y="32227"/>
                    <a:pt x="2050" y="32207"/>
                  </a:cubicBezTo>
                  <a:lnTo>
                    <a:pt x="2050" y="32207"/>
                  </a:lnTo>
                  <a:cubicBezTo>
                    <a:pt x="2030" y="32227"/>
                    <a:pt x="2030" y="32247"/>
                    <a:pt x="2030" y="32287"/>
                  </a:cubicBezTo>
                  <a:cubicBezTo>
                    <a:pt x="2050" y="32267"/>
                    <a:pt x="2070" y="32267"/>
                    <a:pt x="2090" y="32247"/>
                  </a:cubicBezTo>
                  <a:lnTo>
                    <a:pt x="2090" y="32247"/>
                  </a:lnTo>
                  <a:cubicBezTo>
                    <a:pt x="2090" y="32426"/>
                    <a:pt x="2050" y="32645"/>
                    <a:pt x="2149" y="32685"/>
                  </a:cubicBezTo>
                  <a:cubicBezTo>
                    <a:pt x="2169" y="32645"/>
                    <a:pt x="2209" y="32545"/>
                    <a:pt x="2269" y="32466"/>
                  </a:cubicBezTo>
                  <a:lnTo>
                    <a:pt x="2269" y="32466"/>
                  </a:lnTo>
                  <a:cubicBezTo>
                    <a:pt x="2249" y="32525"/>
                    <a:pt x="2249" y="32565"/>
                    <a:pt x="2288" y="32565"/>
                  </a:cubicBezTo>
                  <a:cubicBezTo>
                    <a:pt x="2308" y="32545"/>
                    <a:pt x="2328" y="32446"/>
                    <a:pt x="2348" y="32366"/>
                  </a:cubicBezTo>
                  <a:lnTo>
                    <a:pt x="2567" y="32366"/>
                  </a:lnTo>
                  <a:lnTo>
                    <a:pt x="2527" y="32307"/>
                  </a:lnTo>
                  <a:lnTo>
                    <a:pt x="3064" y="31809"/>
                  </a:lnTo>
                  <a:cubicBezTo>
                    <a:pt x="3224" y="31272"/>
                    <a:pt x="3283" y="30755"/>
                    <a:pt x="3721" y="30058"/>
                  </a:cubicBezTo>
                  <a:lnTo>
                    <a:pt x="3721" y="30058"/>
                  </a:lnTo>
                  <a:cubicBezTo>
                    <a:pt x="3701" y="30297"/>
                    <a:pt x="3880" y="30237"/>
                    <a:pt x="4000" y="30337"/>
                  </a:cubicBezTo>
                  <a:cubicBezTo>
                    <a:pt x="3727" y="30415"/>
                    <a:pt x="3664" y="30874"/>
                    <a:pt x="3400" y="31173"/>
                  </a:cubicBezTo>
                  <a:lnTo>
                    <a:pt x="3400" y="31173"/>
                  </a:lnTo>
                  <a:cubicBezTo>
                    <a:pt x="3450" y="31120"/>
                    <a:pt x="3485" y="31101"/>
                    <a:pt x="3509" y="31101"/>
                  </a:cubicBezTo>
                  <a:cubicBezTo>
                    <a:pt x="3545" y="31101"/>
                    <a:pt x="3553" y="31147"/>
                    <a:pt x="3542" y="31192"/>
                  </a:cubicBezTo>
                  <a:lnTo>
                    <a:pt x="3880" y="30496"/>
                  </a:lnTo>
                  <a:cubicBezTo>
                    <a:pt x="3899" y="30511"/>
                    <a:pt x="3917" y="30518"/>
                    <a:pt x="3935" y="30518"/>
                  </a:cubicBezTo>
                  <a:cubicBezTo>
                    <a:pt x="4013" y="30518"/>
                    <a:pt x="4093" y="30394"/>
                    <a:pt x="4238" y="30297"/>
                  </a:cubicBezTo>
                  <a:cubicBezTo>
                    <a:pt x="3920" y="30257"/>
                    <a:pt x="4437" y="29740"/>
                    <a:pt x="4557" y="29461"/>
                  </a:cubicBezTo>
                  <a:lnTo>
                    <a:pt x="4557" y="29461"/>
                  </a:lnTo>
                  <a:cubicBezTo>
                    <a:pt x="4636" y="29501"/>
                    <a:pt x="4676" y="29601"/>
                    <a:pt x="4417" y="29899"/>
                  </a:cubicBezTo>
                  <a:cubicBezTo>
                    <a:pt x="4835" y="29680"/>
                    <a:pt x="4497" y="29282"/>
                    <a:pt x="4875" y="29064"/>
                  </a:cubicBezTo>
                  <a:lnTo>
                    <a:pt x="4875" y="29064"/>
                  </a:lnTo>
                  <a:cubicBezTo>
                    <a:pt x="4835" y="29123"/>
                    <a:pt x="4795" y="29163"/>
                    <a:pt x="4795" y="29223"/>
                  </a:cubicBezTo>
                  <a:cubicBezTo>
                    <a:pt x="4863" y="29037"/>
                    <a:pt x="5132" y="28735"/>
                    <a:pt x="5211" y="28735"/>
                  </a:cubicBezTo>
                  <a:cubicBezTo>
                    <a:pt x="5225" y="28735"/>
                    <a:pt x="5233" y="28744"/>
                    <a:pt x="5233" y="28765"/>
                  </a:cubicBezTo>
                  <a:lnTo>
                    <a:pt x="5173" y="28845"/>
                  </a:lnTo>
                  <a:cubicBezTo>
                    <a:pt x="5571" y="28387"/>
                    <a:pt x="6308" y="27372"/>
                    <a:pt x="6188" y="27173"/>
                  </a:cubicBezTo>
                  <a:lnTo>
                    <a:pt x="6188" y="27173"/>
                  </a:lnTo>
                  <a:cubicBezTo>
                    <a:pt x="6208" y="27193"/>
                    <a:pt x="6347" y="27392"/>
                    <a:pt x="6367" y="27452"/>
                  </a:cubicBezTo>
                  <a:lnTo>
                    <a:pt x="6407" y="26537"/>
                  </a:lnTo>
                  <a:cubicBezTo>
                    <a:pt x="6487" y="26457"/>
                    <a:pt x="6546" y="26358"/>
                    <a:pt x="6626" y="26278"/>
                  </a:cubicBezTo>
                  <a:cubicBezTo>
                    <a:pt x="6825" y="26378"/>
                    <a:pt x="7044" y="26457"/>
                    <a:pt x="6885" y="26795"/>
                  </a:cubicBezTo>
                  <a:cubicBezTo>
                    <a:pt x="7004" y="26696"/>
                    <a:pt x="7143" y="26577"/>
                    <a:pt x="7282" y="26278"/>
                  </a:cubicBezTo>
                  <a:lnTo>
                    <a:pt x="7282" y="26278"/>
                  </a:lnTo>
                  <a:cubicBezTo>
                    <a:pt x="7251" y="26297"/>
                    <a:pt x="7200" y="26306"/>
                    <a:pt x="7149" y="26306"/>
                  </a:cubicBezTo>
                  <a:cubicBezTo>
                    <a:pt x="7039" y="26306"/>
                    <a:pt x="6924" y="26266"/>
                    <a:pt x="6964" y="26198"/>
                  </a:cubicBezTo>
                  <a:cubicBezTo>
                    <a:pt x="7355" y="26042"/>
                    <a:pt x="7228" y="26059"/>
                    <a:pt x="7619" y="25814"/>
                  </a:cubicBezTo>
                  <a:lnTo>
                    <a:pt x="7619" y="25814"/>
                  </a:lnTo>
                  <a:cubicBezTo>
                    <a:pt x="7610" y="25818"/>
                    <a:pt x="7602" y="25819"/>
                    <a:pt x="7594" y="25819"/>
                  </a:cubicBezTo>
                  <a:cubicBezTo>
                    <a:pt x="7490" y="25819"/>
                    <a:pt x="7403" y="25558"/>
                    <a:pt x="7541" y="25403"/>
                  </a:cubicBezTo>
                  <a:lnTo>
                    <a:pt x="7541" y="25403"/>
                  </a:lnTo>
                  <a:cubicBezTo>
                    <a:pt x="7561" y="25461"/>
                    <a:pt x="7771" y="25577"/>
                    <a:pt x="7761" y="25656"/>
                  </a:cubicBezTo>
                  <a:lnTo>
                    <a:pt x="7761" y="25656"/>
                  </a:lnTo>
                  <a:lnTo>
                    <a:pt x="7875" y="25048"/>
                  </a:lnTo>
                  <a:lnTo>
                    <a:pt x="7875" y="25048"/>
                  </a:lnTo>
                  <a:cubicBezTo>
                    <a:pt x="7868" y="25130"/>
                    <a:pt x="7960" y="25171"/>
                    <a:pt x="8067" y="25171"/>
                  </a:cubicBezTo>
                  <a:cubicBezTo>
                    <a:pt x="8117" y="25171"/>
                    <a:pt x="8170" y="25162"/>
                    <a:pt x="8218" y="25144"/>
                  </a:cubicBezTo>
                  <a:lnTo>
                    <a:pt x="8218" y="25144"/>
                  </a:lnTo>
                  <a:cubicBezTo>
                    <a:pt x="8216" y="25144"/>
                    <a:pt x="8214" y="25145"/>
                    <a:pt x="8213" y="25145"/>
                  </a:cubicBezTo>
                  <a:cubicBezTo>
                    <a:pt x="8156" y="25145"/>
                    <a:pt x="8537" y="24743"/>
                    <a:pt x="8596" y="24607"/>
                  </a:cubicBezTo>
                  <a:lnTo>
                    <a:pt x="8596" y="24607"/>
                  </a:lnTo>
                  <a:lnTo>
                    <a:pt x="8397" y="24766"/>
                  </a:lnTo>
                  <a:cubicBezTo>
                    <a:pt x="8834" y="24269"/>
                    <a:pt x="8476" y="23990"/>
                    <a:pt x="8874" y="23493"/>
                  </a:cubicBezTo>
                  <a:cubicBezTo>
                    <a:pt x="8874" y="23564"/>
                    <a:pt x="8965" y="23726"/>
                    <a:pt x="9105" y="23726"/>
                  </a:cubicBezTo>
                  <a:cubicBezTo>
                    <a:pt x="9160" y="23726"/>
                    <a:pt x="9224" y="23700"/>
                    <a:pt x="9292" y="23632"/>
                  </a:cubicBezTo>
                  <a:cubicBezTo>
                    <a:pt x="9272" y="23532"/>
                    <a:pt x="9232" y="23254"/>
                    <a:pt x="9232" y="22936"/>
                  </a:cubicBezTo>
                  <a:cubicBezTo>
                    <a:pt x="9391" y="22756"/>
                    <a:pt x="9551" y="22557"/>
                    <a:pt x="9690" y="22359"/>
                  </a:cubicBezTo>
                  <a:lnTo>
                    <a:pt x="9690" y="22359"/>
                  </a:lnTo>
                  <a:cubicBezTo>
                    <a:pt x="9650" y="22737"/>
                    <a:pt x="9590" y="23134"/>
                    <a:pt x="9531" y="23393"/>
                  </a:cubicBezTo>
                  <a:cubicBezTo>
                    <a:pt x="9730" y="23254"/>
                    <a:pt x="9650" y="23413"/>
                    <a:pt x="9869" y="23115"/>
                  </a:cubicBezTo>
                  <a:cubicBezTo>
                    <a:pt x="9881" y="23109"/>
                    <a:pt x="9892" y="23107"/>
                    <a:pt x="9900" y="23107"/>
                  </a:cubicBezTo>
                  <a:cubicBezTo>
                    <a:pt x="9980" y="23107"/>
                    <a:pt x="9844" y="23360"/>
                    <a:pt x="9789" y="23433"/>
                  </a:cubicBezTo>
                  <a:lnTo>
                    <a:pt x="10346" y="22796"/>
                  </a:lnTo>
                  <a:cubicBezTo>
                    <a:pt x="10187" y="22717"/>
                    <a:pt x="10625" y="22160"/>
                    <a:pt x="10486" y="22100"/>
                  </a:cubicBezTo>
                  <a:lnTo>
                    <a:pt x="10486" y="22100"/>
                  </a:lnTo>
                  <a:lnTo>
                    <a:pt x="10048" y="22955"/>
                  </a:lnTo>
                  <a:cubicBezTo>
                    <a:pt x="9889" y="22876"/>
                    <a:pt x="9988" y="22219"/>
                    <a:pt x="10386" y="21762"/>
                  </a:cubicBezTo>
                  <a:cubicBezTo>
                    <a:pt x="10402" y="21754"/>
                    <a:pt x="10417" y="21750"/>
                    <a:pt x="10430" y="21750"/>
                  </a:cubicBezTo>
                  <a:cubicBezTo>
                    <a:pt x="10550" y="21750"/>
                    <a:pt x="10571" y="22042"/>
                    <a:pt x="10625" y="22060"/>
                  </a:cubicBezTo>
                  <a:cubicBezTo>
                    <a:pt x="10625" y="21961"/>
                    <a:pt x="10884" y="21543"/>
                    <a:pt x="10963" y="21523"/>
                  </a:cubicBezTo>
                  <a:lnTo>
                    <a:pt x="10963" y="21523"/>
                  </a:lnTo>
                  <a:lnTo>
                    <a:pt x="10864" y="21782"/>
                  </a:lnTo>
                  <a:cubicBezTo>
                    <a:pt x="11142" y="21563"/>
                    <a:pt x="11043" y="21205"/>
                    <a:pt x="11421" y="21006"/>
                  </a:cubicBezTo>
                  <a:cubicBezTo>
                    <a:pt x="11520" y="20886"/>
                    <a:pt x="11859" y="20807"/>
                    <a:pt x="11799" y="20727"/>
                  </a:cubicBezTo>
                  <a:lnTo>
                    <a:pt x="11799" y="20727"/>
                  </a:lnTo>
                  <a:cubicBezTo>
                    <a:pt x="11775" y="20732"/>
                    <a:pt x="11750" y="20735"/>
                    <a:pt x="11724" y="20735"/>
                  </a:cubicBezTo>
                  <a:cubicBezTo>
                    <a:pt x="11552" y="20735"/>
                    <a:pt x="11335" y="20629"/>
                    <a:pt x="11162" y="20508"/>
                  </a:cubicBezTo>
                  <a:cubicBezTo>
                    <a:pt x="11262" y="20369"/>
                    <a:pt x="11361" y="20250"/>
                    <a:pt x="11461" y="20130"/>
                  </a:cubicBezTo>
                  <a:lnTo>
                    <a:pt x="11520" y="20190"/>
                  </a:lnTo>
                  <a:lnTo>
                    <a:pt x="11560" y="20110"/>
                  </a:lnTo>
                  <a:lnTo>
                    <a:pt x="11520" y="20070"/>
                  </a:lnTo>
                  <a:cubicBezTo>
                    <a:pt x="11620" y="19951"/>
                    <a:pt x="11719" y="19812"/>
                    <a:pt x="11819" y="19692"/>
                  </a:cubicBezTo>
                  <a:cubicBezTo>
                    <a:pt x="11950" y="19730"/>
                    <a:pt x="11852" y="20136"/>
                    <a:pt x="12005" y="20136"/>
                  </a:cubicBezTo>
                  <a:cubicBezTo>
                    <a:pt x="12015" y="20136"/>
                    <a:pt x="12025" y="20134"/>
                    <a:pt x="12038" y="20130"/>
                  </a:cubicBezTo>
                  <a:cubicBezTo>
                    <a:pt x="12018" y="20090"/>
                    <a:pt x="12038" y="19951"/>
                    <a:pt x="12058" y="19891"/>
                  </a:cubicBezTo>
                  <a:cubicBezTo>
                    <a:pt x="12079" y="19879"/>
                    <a:pt x="12096" y="19874"/>
                    <a:pt x="12110" y="19874"/>
                  </a:cubicBezTo>
                  <a:cubicBezTo>
                    <a:pt x="12150" y="19874"/>
                    <a:pt x="12164" y="19911"/>
                    <a:pt x="12193" y="19911"/>
                  </a:cubicBezTo>
                  <a:cubicBezTo>
                    <a:pt x="12219" y="19911"/>
                    <a:pt x="12257" y="19882"/>
                    <a:pt x="12336" y="19772"/>
                  </a:cubicBezTo>
                  <a:cubicBezTo>
                    <a:pt x="12249" y="19657"/>
                    <a:pt x="12509" y="19447"/>
                    <a:pt x="12482" y="19447"/>
                  </a:cubicBezTo>
                  <a:cubicBezTo>
                    <a:pt x="12473" y="19447"/>
                    <a:pt x="12422" y="19477"/>
                    <a:pt x="12296" y="19553"/>
                  </a:cubicBezTo>
                  <a:cubicBezTo>
                    <a:pt x="12455" y="19295"/>
                    <a:pt x="12535" y="19334"/>
                    <a:pt x="12754" y="19036"/>
                  </a:cubicBezTo>
                  <a:lnTo>
                    <a:pt x="12754" y="19036"/>
                  </a:lnTo>
                  <a:cubicBezTo>
                    <a:pt x="12750" y="19037"/>
                    <a:pt x="12746" y="19037"/>
                    <a:pt x="12743" y="19037"/>
                  </a:cubicBezTo>
                  <a:cubicBezTo>
                    <a:pt x="12654" y="19037"/>
                    <a:pt x="12656" y="18808"/>
                    <a:pt x="12694" y="18578"/>
                  </a:cubicBezTo>
                  <a:cubicBezTo>
                    <a:pt x="12774" y="18479"/>
                    <a:pt x="12873" y="18379"/>
                    <a:pt x="12953" y="18280"/>
                  </a:cubicBezTo>
                  <a:cubicBezTo>
                    <a:pt x="12953" y="18280"/>
                    <a:pt x="12973" y="18260"/>
                    <a:pt x="12973" y="18260"/>
                  </a:cubicBezTo>
                  <a:cubicBezTo>
                    <a:pt x="13391" y="17782"/>
                    <a:pt x="13669" y="17564"/>
                    <a:pt x="14047" y="17086"/>
                  </a:cubicBezTo>
                  <a:cubicBezTo>
                    <a:pt x="14105" y="17072"/>
                    <a:pt x="14235" y="16974"/>
                    <a:pt x="14296" y="16974"/>
                  </a:cubicBezTo>
                  <a:cubicBezTo>
                    <a:pt x="14319" y="16974"/>
                    <a:pt x="14331" y="16988"/>
                    <a:pt x="14326" y="17026"/>
                  </a:cubicBezTo>
                  <a:cubicBezTo>
                    <a:pt x="14346" y="16947"/>
                    <a:pt x="14346" y="16847"/>
                    <a:pt x="14465" y="16688"/>
                  </a:cubicBezTo>
                  <a:cubicBezTo>
                    <a:pt x="14516" y="16661"/>
                    <a:pt x="14546" y="16650"/>
                    <a:pt x="14561" y="16650"/>
                  </a:cubicBezTo>
                  <a:cubicBezTo>
                    <a:pt x="14641" y="16650"/>
                    <a:pt x="14348" y="16940"/>
                    <a:pt x="14480" y="16940"/>
                  </a:cubicBezTo>
                  <a:cubicBezTo>
                    <a:pt x="14495" y="16940"/>
                    <a:pt x="14516" y="16936"/>
                    <a:pt x="14545" y="16927"/>
                  </a:cubicBezTo>
                  <a:cubicBezTo>
                    <a:pt x="14485" y="16847"/>
                    <a:pt x="14724" y="16469"/>
                    <a:pt x="14843" y="16230"/>
                  </a:cubicBezTo>
                  <a:cubicBezTo>
                    <a:pt x="14836" y="16229"/>
                    <a:pt x="14829" y="16228"/>
                    <a:pt x="14822" y="16228"/>
                  </a:cubicBezTo>
                  <a:cubicBezTo>
                    <a:pt x="14647" y="16228"/>
                    <a:pt x="14441" y="16697"/>
                    <a:pt x="14326" y="16927"/>
                  </a:cubicBezTo>
                  <a:cubicBezTo>
                    <a:pt x="14266" y="16887"/>
                    <a:pt x="14246" y="16788"/>
                    <a:pt x="14246" y="16668"/>
                  </a:cubicBezTo>
                  <a:cubicBezTo>
                    <a:pt x="14644" y="16171"/>
                    <a:pt x="15042" y="15673"/>
                    <a:pt x="15440" y="15176"/>
                  </a:cubicBezTo>
                  <a:cubicBezTo>
                    <a:pt x="15758" y="14897"/>
                    <a:pt x="16415" y="13982"/>
                    <a:pt x="16912" y="13564"/>
                  </a:cubicBezTo>
                  <a:cubicBezTo>
                    <a:pt x="16952" y="13465"/>
                    <a:pt x="17012" y="13346"/>
                    <a:pt x="16992" y="13286"/>
                  </a:cubicBezTo>
                  <a:cubicBezTo>
                    <a:pt x="17390" y="12808"/>
                    <a:pt x="17768" y="12351"/>
                    <a:pt x="18166" y="11873"/>
                  </a:cubicBezTo>
                  <a:cubicBezTo>
                    <a:pt x="18305" y="11714"/>
                    <a:pt x="18444" y="11555"/>
                    <a:pt x="18564" y="11396"/>
                  </a:cubicBezTo>
                  <a:cubicBezTo>
                    <a:pt x="18584" y="11416"/>
                    <a:pt x="18584" y="11436"/>
                    <a:pt x="18623" y="11436"/>
                  </a:cubicBezTo>
                  <a:lnTo>
                    <a:pt x="18782" y="11137"/>
                  </a:lnTo>
                  <a:cubicBezTo>
                    <a:pt x="18782" y="11137"/>
                    <a:pt x="18782" y="11137"/>
                    <a:pt x="18802" y="11117"/>
                  </a:cubicBezTo>
                  <a:lnTo>
                    <a:pt x="18802" y="11117"/>
                  </a:lnTo>
                  <a:cubicBezTo>
                    <a:pt x="18818" y="11148"/>
                    <a:pt x="18797" y="11215"/>
                    <a:pt x="18825" y="11215"/>
                  </a:cubicBezTo>
                  <a:cubicBezTo>
                    <a:pt x="18833" y="11215"/>
                    <a:pt x="18844" y="11210"/>
                    <a:pt x="18862" y="11197"/>
                  </a:cubicBezTo>
                  <a:cubicBezTo>
                    <a:pt x="18842" y="11177"/>
                    <a:pt x="18842" y="11117"/>
                    <a:pt x="18862" y="11038"/>
                  </a:cubicBezTo>
                  <a:cubicBezTo>
                    <a:pt x="18981" y="10918"/>
                    <a:pt x="19081" y="10779"/>
                    <a:pt x="19180" y="10660"/>
                  </a:cubicBezTo>
                  <a:cubicBezTo>
                    <a:pt x="19200" y="10640"/>
                    <a:pt x="19220" y="10640"/>
                    <a:pt x="19220" y="10640"/>
                  </a:cubicBezTo>
                  <a:cubicBezTo>
                    <a:pt x="19240" y="10620"/>
                    <a:pt x="19240" y="10600"/>
                    <a:pt x="19240" y="10600"/>
                  </a:cubicBezTo>
                  <a:cubicBezTo>
                    <a:pt x="19320" y="10500"/>
                    <a:pt x="19419" y="10381"/>
                    <a:pt x="19499" y="10282"/>
                  </a:cubicBezTo>
                  <a:cubicBezTo>
                    <a:pt x="19519" y="10282"/>
                    <a:pt x="19539" y="10262"/>
                    <a:pt x="19558" y="10242"/>
                  </a:cubicBezTo>
                  <a:cubicBezTo>
                    <a:pt x="19578" y="10202"/>
                    <a:pt x="19618" y="10182"/>
                    <a:pt x="19638" y="10142"/>
                  </a:cubicBezTo>
                  <a:cubicBezTo>
                    <a:pt x="22324" y="6959"/>
                    <a:pt x="24731" y="4293"/>
                    <a:pt x="26323" y="2840"/>
                  </a:cubicBezTo>
                  <a:cubicBezTo>
                    <a:pt x="26338" y="2846"/>
                    <a:pt x="26350" y="2849"/>
                    <a:pt x="26360" y="2849"/>
                  </a:cubicBezTo>
                  <a:cubicBezTo>
                    <a:pt x="26417" y="2849"/>
                    <a:pt x="26420" y="2778"/>
                    <a:pt x="26407" y="2778"/>
                  </a:cubicBezTo>
                  <a:cubicBezTo>
                    <a:pt x="26406" y="2778"/>
                    <a:pt x="26404" y="2779"/>
                    <a:pt x="26403" y="2781"/>
                  </a:cubicBezTo>
                  <a:cubicBezTo>
                    <a:pt x="26562" y="2621"/>
                    <a:pt x="26741" y="2482"/>
                    <a:pt x="26880" y="2363"/>
                  </a:cubicBezTo>
                  <a:lnTo>
                    <a:pt x="26761" y="2243"/>
                  </a:lnTo>
                  <a:cubicBezTo>
                    <a:pt x="26761" y="2243"/>
                    <a:pt x="26482" y="2064"/>
                    <a:pt x="26144" y="1786"/>
                  </a:cubicBezTo>
                  <a:cubicBezTo>
                    <a:pt x="26124" y="1607"/>
                    <a:pt x="26084" y="1428"/>
                    <a:pt x="26184" y="1368"/>
                  </a:cubicBezTo>
                  <a:cubicBezTo>
                    <a:pt x="26045" y="1328"/>
                    <a:pt x="25925" y="1209"/>
                    <a:pt x="25786" y="950"/>
                  </a:cubicBezTo>
                  <a:cubicBezTo>
                    <a:pt x="25667" y="711"/>
                    <a:pt x="25527" y="333"/>
                    <a:pt x="25368" y="15"/>
                  </a:cubicBezTo>
                  <a:cubicBezTo>
                    <a:pt x="25348" y="5"/>
                    <a:pt x="25333" y="0"/>
                    <a:pt x="2531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14"/>
            <p:cNvSpPr/>
            <p:nvPr/>
          </p:nvSpPr>
          <p:spPr>
            <a:xfrm rot="3100714">
              <a:off x="4344590" y="3150985"/>
              <a:ext cx="1146920" cy="1428308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14"/>
            <p:cNvSpPr/>
            <p:nvPr/>
          </p:nvSpPr>
          <p:spPr>
            <a:xfrm rot="2843414">
              <a:off x="2526740" y="3195069"/>
              <a:ext cx="1240550" cy="1447845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14"/>
            <p:cNvSpPr/>
            <p:nvPr/>
          </p:nvSpPr>
          <p:spPr>
            <a:xfrm rot="-2843414" flipH="1">
              <a:off x="1205040" y="3195069"/>
              <a:ext cx="1240550" cy="1447845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14"/>
            <p:cNvSpPr/>
            <p:nvPr/>
          </p:nvSpPr>
          <p:spPr>
            <a:xfrm rot="-3051725" flipH="1">
              <a:off x="6696060" y="3141221"/>
              <a:ext cx="1240553" cy="1447852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34" name="Google Shape;1134;p14"/>
          <p:cNvGrpSpPr/>
          <p:nvPr/>
        </p:nvGrpSpPr>
        <p:grpSpPr>
          <a:xfrm>
            <a:off x="946050" y="672163"/>
            <a:ext cx="7251900" cy="3798913"/>
            <a:chOff x="946050" y="672163"/>
            <a:chExt cx="7251900" cy="3798913"/>
          </a:xfrm>
        </p:grpSpPr>
        <p:sp>
          <p:nvSpPr>
            <p:cNvPr id="1135" name="Google Shape;1135;p14"/>
            <p:cNvSpPr/>
            <p:nvPr/>
          </p:nvSpPr>
          <p:spPr>
            <a:xfrm>
              <a:off x="946050" y="1089176"/>
              <a:ext cx="7251900" cy="3381900"/>
            </a:xfrm>
            <a:prstGeom prst="rect">
              <a:avLst/>
            </a:prstGeom>
            <a:noFill/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36" name="Google Shape;1136;p14"/>
            <p:cNvGrpSpPr/>
            <p:nvPr/>
          </p:nvGrpSpPr>
          <p:grpSpPr>
            <a:xfrm>
              <a:off x="946050" y="672163"/>
              <a:ext cx="7251900" cy="417000"/>
              <a:chOff x="946050" y="672163"/>
              <a:chExt cx="7251900" cy="417000"/>
            </a:xfrm>
          </p:grpSpPr>
          <p:sp>
            <p:nvSpPr>
              <p:cNvPr id="1137" name="Google Shape;1137;p14"/>
              <p:cNvSpPr/>
              <p:nvPr/>
            </p:nvSpPr>
            <p:spPr>
              <a:xfrm>
                <a:off x="946050" y="672163"/>
                <a:ext cx="7251900" cy="417000"/>
              </a:xfrm>
              <a:prstGeom prst="rect">
                <a:avLst/>
              </a:prstGeom>
              <a:solidFill>
                <a:schemeClr val="accent4"/>
              </a:solidFill>
              <a:ln w="38100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38" name="Google Shape;1138;p14"/>
              <p:cNvGrpSpPr/>
              <p:nvPr/>
            </p:nvGrpSpPr>
            <p:grpSpPr>
              <a:xfrm>
                <a:off x="7209519" y="794061"/>
                <a:ext cx="789243" cy="171052"/>
                <a:chOff x="733775" y="310686"/>
                <a:chExt cx="789243" cy="171052"/>
              </a:xfrm>
            </p:grpSpPr>
            <p:sp>
              <p:nvSpPr>
                <p:cNvPr id="1139" name="Google Shape;1139;p14"/>
                <p:cNvSpPr/>
                <p:nvPr/>
              </p:nvSpPr>
              <p:spPr>
                <a:xfrm>
                  <a:off x="1364945" y="310686"/>
                  <a:ext cx="158072" cy="171052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x</a:t>
                  </a:r>
                </a:p>
              </p:txBody>
            </p:sp>
            <p:sp>
              <p:nvSpPr>
                <p:cNvPr id="1140" name="Google Shape;1140;p14"/>
                <p:cNvSpPr/>
                <p:nvPr/>
              </p:nvSpPr>
              <p:spPr>
                <a:xfrm>
                  <a:off x="733775" y="385383"/>
                  <a:ext cx="155474" cy="21652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-</a:t>
                  </a:r>
                </a:p>
              </p:txBody>
            </p:sp>
            <p:grpSp>
              <p:nvGrpSpPr>
                <p:cNvPr id="1141" name="Google Shape;1141;p14"/>
                <p:cNvGrpSpPr/>
                <p:nvPr/>
              </p:nvGrpSpPr>
              <p:grpSpPr>
                <a:xfrm>
                  <a:off x="1015525" y="313175"/>
                  <a:ext cx="184510" cy="164017"/>
                  <a:chOff x="7228702" y="774508"/>
                  <a:chExt cx="285046" cy="253347"/>
                </a:xfrm>
              </p:grpSpPr>
              <p:grpSp>
                <p:nvGrpSpPr>
                  <p:cNvPr id="1142" name="Google Shape;1142;p14"/>
                  <p:cNvGrpSpPr/>
                  <p:nvPr/>
                </p:nvGrpSpPr>
                <p:grpSpPr>
                  <a:xfrm>
                    <a:off x="7313001" y="774508"/>
                    <a:ext cx="200747" cy="228523"/>
                    <a:chOff x="7313001" y="774508"/>
                    <a:chExt cx="200747" cy="228523"/>
                  </a:xfrm>
                </p:grpSpPr>
                <p:sp>
                  <p:nvSpPr>
                    <p:cNvPr id="1143" name="Google Shape;1143;p14"/>
                    <p:cNvSpPr/>
                    <p:nvPr/>
                  </p:nvSpPr>
                  <p:spPr>
                    <a:xfrm>
                      <a:off x="7315737" y="774508"/>
                      <a:ext cx="198011" cy="22852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60" h="9811" extrusionOk="0">
                          <a:moveTo>
                            <a:pt x="0" y="0"/>
                          </a:moveTo>
                          <a:lnTo>
                            <a:pt x="9360" y="0"/>
                          </a:lnTo>
                          <a:lnTo>
                            <a:pt x="9135" y="9811"/>
                          </a:lnTo>
                          <a:lnTo>
                            <a:pt x="57" y="969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</p:sp>
                <p:sp>
                  <p:nvSpPr>
                    <p:cNvPr id="1144" name="Google Shape;1144;p14"/>
                    <p:cNvSpPr/>
                    <p:nvPr/>
                  </p:nvSpPr>
                  <p:spPr>
                    <a:xfrm>
                      <a:off x="7313001" y="778289"/>
                      <a:ext cx="200743" cy="2172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6930" h="32566" extrusionOk="0">
                          <a:moveTo>
                            <a:pt x="30399" y="659"/>
                          </a:moveTo>
                          <a:cubicBezTo>
                            <a:pt x="35696" y="659"/>
                            <a:pt x="40992" y="748"/>
                            <a:pt x="46287" y="1032"/>
                          </a:cubicBezTo>
                          <a:cubicBezTo>
                            <a:pt x="46271" y="11283"/>
                            <a:pt x="46004" y="21534"/>
                            <a:pt x="46114" y="31801"/>
                          </a:cubicBezTo>
                          <a:cubicBezTo>
                            <a:pt x="40818" y="31890"/>
                            <a:pt x="35523" y="31916"/>
                            <a:pt x="30230" y="31916"/>
                          </a:cubicBezTo>
                          <a:cubicBezTo>
                            <a:pt x="22733" y="31916"/>
                            <a:pt x="15238" y="31864"/>
                            <a:pt x="7744" y="31864"/>
                          </a:cubicBezTo>
                          <a:cubicBezTo>
                            <a:pt x="5560" y="31864"/>
                            <a:pt x="3376" y="31868"/>
                            <a:pt x="1192" y="31879"/>
                          </a:cubicBezTo>
                          <a:cubicBezTo>
                            <a:pt x="925" y="21566"/>
                            <a:pt x="706" y="11252"/>
                            <a:pt x="659" y="923"/>
                          </a:cubicBezTo>
                          <a:lnTo>
                            <a:pt x="659" y="923"/>
                          </a:lnTo>
                          <a:cubicBezTo>
                            <a:pt x="1402" y="926"/>
                            <a:pt x="2145" y="928"/>
                            <a:pt x="2887" y="928"/>
                          </a:cubicBezTo>
                          <a:cubicBezTo>
                            <a:pt x="12055" y="928"/>
                            <a:pt x="21228" y="659"/>
                            <a:pt x="30399" y="659"/>
                          </a:cubicBezTo>
                          <a:close/>
                          <a:moveTo>
                            <a:pt x="30451" y="1"/>
                          </a:moveTo>
                          <a:cubicBezTo>
                            <a:pt x="21100" y="1"/>
                            <a:pt x="11743" y="284"/>
                            <a:pt x="2391" y="284"/>
                          </a:cubicBezTo>
                          <a:cubicBezTo>
                            <a:pt x="1792" y="284"/>
                            <a:pt x="1194" y="282"/>
                            <a:pt x="596" y="280"/>
                          </a:cubicBezTo>
                          <a:cubicBezTo>
                            <a:pt x="535" y="195"/>
                            <a:pt x="431" y="152"/>
                            <a:pt x="327" y="152"/>
                          </a:cubicBezTo>
                          <a:cubicBezTo>
                            <a:pt x="164" y="152"/>
                            <a:pt x="0" y="257"/>
                            <a:pt x="0" y="468"/>
                          </a:cubicBezTo>
                          <a:cubicBezTo>
                            <a:pt x="47" y="10986"/>
                            <a:pt x="267" y="21487"/>
                            <a:pt x="533" y="31989"/>
                          </a:cubicBezTo>
                          <a:cubicBezTo>
                            <a:pt x="533" y="32005"/>
                            <a:pt x="533" y="32020"/>
                            <a:pt x="549" y="32020"/>
                          </a:cubicBezTo>
                          <a:cubicBezTo>
                            <a:pt x="424" y="32224"/>
                            <a:pt x="518" y="32538"/>
                            <a:pt x="800" y="32538"/>
                          </a:cubicBezTo>
                          <a:cubicBezTo>
                            <a:pt x="3274" y="32522"/>
                            <a:pt x="5749" y="32517"/>
                            <a:pt x="8223" y="32517"/>
                          </a:cubicBezTo>
                          <a:cubicBezTo>
                            <a:pt x="15481" y="32517"/>
                            <a:pt x="22739" y="32566"/>
                            <a:pt x="29996" y="32566"/>
                          </a:cubicBezTo>
                          <a:cubicBezTo>
                            <a:pt x="35390" y="32566"/>
                            <a:pt x="40783" y="32539"/>
                            <a:pt x="46177" y="32444"/>
                          </a:cubicBezTo>
                          <a:cubicBezTo>
                            <a:pt x="46365" y="32444"/>
                            <a:pt x="46459" y="32318"/>
                            <a:pt x="46490" y="32162"/>
                          </a:cubicBezTo>
                          <a:cubicBezTo>
                            <a:pt x="46631" y="32146"/>
                            <a:pt x="46773" y="32052"/>
                            <a:pt x="46757" y="31848"/>
                          </a:cubicBezTo>
                          <a:cubicBezTo>
                            <a:pt x="46663" y="21409"/>
                            <a:pt x="46929" y="10954"/>
                            <a:pt x="46929" y="515"/>
                          </a:cubicBezTo>
                          <a:cubicBezTo>
                            <a:pt x="46929" y="300"/>
                            <a:pt x="46765" y="193"/>
                            <a:pt x="46602" y="193"/>
                          </a:cubicBezTo>
                          <a:cubicBezTo>
                            <a:pt x="46479" y="193"/>
                            <a:pt x="46356" y="253"/>
                            <a:pt x="46302" y="374"/>
                          </a:cubicBezTo>
                          <a:cubicBezTo>
                            <a:pt x="41022" y="91"/>
                            <a:pt x="35737" y="1"/>
                            <a:pt x="30451" y="1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  <p:grpSp>
                <p:nvGrpSpPr>
                  <p:cNvPr id="1145" name="Google Shape;1145;p14"/>
                  <p:cNvGrpSpPr/>
                  <p:nvPr/>
                </p:nvGrpSpPr>
                <p:grpSpPr>
                  <a:xfrm>
                    <a:off x="7228702" y="809455"/>
                    <a:ext cx="200757" cy="218400"/>
                    <a:chOff x="7269477" y="781280"/>
                    <a:chExt cx="200757" cy="218400"/>
                  </a:xfrm>
                </p:grpSpPr>
                <p:sp>
                  <p:nvSpPr>
                    <p:cNvPr id="1146" name="Google Shape;1146;p14"/>
                    <p:cNvSpPr/>
                    <p:nvPr/>
                  </p:nvSpPr>
                  <p:spPr>
                    <a:xfrm>
                      <a:off x="7269477" y="781280"/>
                      <a:ext cx="200749" cy="21721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60" h="9811" extrusionOk="0">
                          <a:moveTo>
                            <a:pt x="0" y="0"/>
                          </a:moveTo>
                          <a:lnTo>
                            <a:pt x="9360" y="0"/>
                          </a:lnTo>
                          <a:lnTo>
                            <a:pt x="9135" y="9811"/>
                          </a:lnTo>
                          <a:lnTo>
                            <a:pt x="57" y="969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</p:sp>
                <p:sp>
                  <p:nvSpPr>
                    <p:cNvPr id="1147" name="Google Shape;1147;p14"/>
                    <p:cNvSpPr/>
                    <p:nvPr/>
                  </p:nvSpPr>
                  <p:spPr>
                    <a:xfrm>
                      <a:off x="7269491" y="782465"/>
                      <a:ext cx="200743" cy="2172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6930" h="32566" extrusionOk="0">
                          <a:moveTo>
                            <a:pt x="30399" y="659"/>
                          </a:moveTo>
                          <a:cubicBezTo>
                            <a:pt x="35696" y="659"/>
                            <a:pt x="40992" y="748"/>
                            <a:pt x="46287" y="1032"/>
                          </a:cubicBezTo>
                          <a:cubicBezTo>
                            <a:pt x="46271" y="11283"/>
                            <a:pt x="46004" y="21534"/>
                            <a:pt x="46114" y="31801"/>
                          </a:cubicBezTo>
                          <a:cubicBezTo>
                            <a:pt x="40818" y="31890"/>
                            <a:pt x="35523" y="31916"/>
                            <a:pt x="30230" y="31916"/>
                          </a:cubicBezTo>
                          <a:cubicBezTo>
                            <a:pt x="22733" y="31916"/>
                            <a:pt x="15238" y="31864"/>
                            <a:pt x="7744" y="31864"/>
                          </a:cubicBezTo>
                          <a:cubicBezTo>
                            <a:pt x="5560" y="31864"/>
                            <a:pt x="3376" y="31868"/>
                            <a:pt x="1192" y="31879"/>
                          </a:cubicBezTo>
                          <a:cubicBezTo>
                            <a:pt x="925" y="21566"/>
                            <a:pt x="706" y="11252"/>
                            <a:pt x="659" y="923"/>
                          </a:cubicBezTo>
                          <a:lnTo>
                            <a:pt x="659" y="923"/>
                          </a:lnTo>
                          <a:cubicBezTo>
                            <a:pt x="1402" y="926"/>
                            <a:pt x="2145" y="928"/>
                            <a:pt x="2887" y="928"/>
                          </a:cubicBezTo>
                          <a:cubicBezTo>
                            <a:pt x="12055" y="928"/>
                            <a:pt x="21228" y="659"/>
                            <a:pt x="30399" y="659"/>
                          </a:cubicBezTo>
                          <a:close/>
                          <a:moveTo>
                            <a:pt x="30451" y="1"/>
                          </a:moveTo>
                          <a:cubicBezTo>
                            <a:pt x="21100" y="1"/>
                            <a:pt x="11743" y="284"/>
                            <a:pt x="2391" y="284"/>
                          </a:cubicBezTo>
                          <a:cubicBezTo>
                            <a:pt x="1792" y="284"/>
                            <a:pt x="1194" y="282"/>
                            <a:pt x="596" y="280"/>
                          </a:cubicBezTo>
                          <a:cubicBezTo>
                            <a:pt x="535" y="195"/>
                            <a:pt x="431" y="152"/>
                            <a:pt x="327" y="152"/>
                          </a:cubicBezTo>
                          <a:cubicBezTo>
                            <a:pt x="164" y="152"/>
                            <a:pt x="0" y="257"/>
                            <a:pt x="0" y="468"/>
                          </a:cubicBezTo>
                          <a:cubicBezTo>
                            <a:pt x="47" y="10986"/>
                            <a:pt x="267" y="21487"/>
                            <a:pt x="533" y="31989"/>
                          </a:cubicBezTo>
                          <a:cubicBezTo>
                            <a:pt x="533" y="32005"/>
                            <a:pt x="533" y="32020"/>
                            <a:pt x="549" y="32020"/>
                          </a:cubicBezTo>
                          <a:cubicBezTo>
                            <a:pt x="424" y="32224"/>
                            <a:pt x="518" y="32538"/>
                            <a:pt x="800" y="32538"/>
                          </a:cubicBezTo>
                          <a:cubicBezTo>
                            <a:pt x="3274" y="32522"/>
                            <a:pt x="5749" y="32517"/>
                            <a:pt x="8223" y="32517"/>
                          </a:cubicBezTo>
                          <a:cubicBezTo>
                            <a:pt x="15481" y="32517"/>
                            <a:pt x="22739" y="32566"/>
                            <a:pt x="29996" y="32566"/>
                          </a:cubicBezTo>
                          <a:cubicBezTo>
                            <a:pt x="35390" y="32566"/>
                            <a:pt x="40783" y="32539"/>
                            <a:pt x="46177" y="32444"/>
                          </a:cubicBezTo>
                          <a:cubicBezTo>
                            <a:pt x="46365" y="32444"/>
                            <a:pt x="46459" y="32318"/>
                            <a:pt x="46490" y="32162"/>
                          </a:cubicBezTo>
                          <a:cubicBezTo>
                            <a:pt x="46631" y="32146"/>
                            <a:pt x="46773" y="32052"/>
                            <a:pt x="46757" y="31848"/>
                          </a:cubicBezTo>
                          <a:cubicBezTo>
                            <a:pt x="46663" y="21409"/>
                            <a:pt x="46929" y="10954"/>
                            <a:pt x="46929" y="515"/>
                          </a:cubicBezTo>
                          <a:cubicBezTo>
                            <a:pt x="46929" y="300"/>
                            <a:pt x="46765" y="193"/>
                            <a:pt x="46602" y="193"/>
                          </a:cubicBezTo>
                          <a:cubicBezTo>
                            <a:pt x="46479" y="193"/>
                            <a:pt x="46356" y="253"/>
                            <a:pt x="46302" y="374"/>
                          </a:cubicBezTo>
                          <a:cubicBezTo>
                            <a:pt x="41022" y="91"/>
                            <a:pt x="35737" y="1"/>
                            <a:pt x="30451" y="1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grpSp>
            <p:nvGrpSpPr>
              <p:cNvPr id="1148" name="Google Shape;1148;p14"/>
              <p:cNvGrpSpPr/>
              <p:nvPr/>
            </p:nvGrpSpPr>
            <p:grpSpPr>
              <a:xfrm>
                <a:off x="1145239" y="777487"/>
                <a:ext cx="800559" cy="204209"/>
                <a:chOff x="747420" y="664537"/>
                <a:chExt cx="800559" cy="204209"/>
              </a:xfrm>
            </p:grpSpPr>
            <p:grpSp>
              <p:nvGrpSpPr>
                <p:cNvPr id="1149" name="Google Shape;1149;p14"/>
                <p:cNvGrpSpPr/>
                <p:nvPr/>
              </p:nvGrpSpPr>
              <p:grpSpPr>
                <a:xfrm>
                  <a:off x="1339984" y="664537"/>
                  <a:ext cx="207995" cy="204209"/>
                  <a:chOff x="1541700" y="658850"/>
                  <a:chExt cx="253838" cy="249218"/>
                </a:xfrm>
              </p:grpSpPr>
              <p:sp>
                <p:nvSpPr>
                  <p:cNvPr id="1150" name="Google Shape;1150;p14"/>
                  <p:cNvSpPr/>
                  <p:nvPr/>
                </p:nvSpPr>
                <p:spPr>
                  <a:xfrm>
                    <a:off x="1541700" y="658850"/>
                    <a:ext cx="253838" cy="2492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427" h="16128" extrusionOk="0">
                        <a:moveTo>
                          <a:pt x="6489" y="697"/>
                        </a:moveTo>
                        <a:cubicBezTo>
                          <a:pt x="6850" y="1277"/>
                          <a:pt x="7179" y="1857"/>
                          <a:pt x="7524" y="2437"/>
                        </a:cubicBezTo>
                        <a:cubicBezTo>
                          <a:pt x="7595" y="2553"/>
                          <a:pt x="7692" y="2598"/>
                          <a:pt x="7788" y="2598"/>
                        </a:cubicBezTo>
                        <a:cubicBezTo>
                          <a:pt x="7861" y="2598"/>
                          <a:pt x="7933" y="2572"/>
                          <a:pt x="7994" y="2531"/>
                        </a:cubicBezTo>
                        <a:lnTo>
                          <a:pt x="8088" y="2531"/>
                        </a:lnTo>
                        <a:cubicBezTo>
                          <a:pt x="8274" y="2499"/>
                          <a:pt x="8456" y="2485"/>
                          <a:pt x="8637" y="2485"/>
                        </a:cubicBezTo>
                        <a:cubicBezTo>
                          <a:pt x="9083" y="2485"/>
                          <a:pt x="9518" y="2574"/>
                          <a:pt x="9953" y="2719"/>
                        </a:cubicBezTo>
                        <a:cubicBezTo>
                          <a:pt x="9987" y="2730"/>
                          <a:pt x="10020" y="2741"/>
                          <a:pt x="10053" y="2741"/>
                        </a:cubicBezTo>
                        <a:cubicBezTo>
                          <a:pt x="10067" y="2741"/>
                          <a:pt x="10081" y="2739"/>
                          <a:pt x="10094" y="2735"/>
                        </a:cubicBezTo>
                        <a:cubicBezTo>
                          <a:pt x="10116" y="2738"/>
                          <a:pt x="10137" y="2740"/>
                          <a:pt x="10158" y="2740"/>
                        </a:cubicBezTo>
                        <a:cubicBezTo>
                          <a:pt x="10230" y="2740"/>
                          <a:pt x="10300" y="2717"/>
                          <a:pt x="10361" y="2656"/>
                        </a:cubicBezTo>
                        <a:cubicBezTo>
                          <a:pt x="10847" y="2186"/>
                          <a:pt x="11348" y="1747"/>
                          <a:pt x="11881" y="1340"/>
                        </a:cubicBezTo>
                        <a:cubicBezTo>
                          <a:pt x="12054" y="1434"/>
                          <a:pt x="12242" y="1528"/>
                          <a:pt x="12414" y="1638"/>
                        </a:cubicBezTo>
                        <a:cubicBezTo>
                          <a:pt x="12242" y="2249"/>
                          <a:pt x="12069" y="2845"/>
                          <a:pt x="11897" y="3456"/>
                        </a:cubicBezTo>
                        <a:cubicBezTo>
                          <a:pt x="11756" y="3581"/>
                          <a:pt x="11725" y="3848"/>
                          <a:pt x="11928" y="3973"/>
                        </a:cubicBezTo>
                        <a:cubicBezTo>
                          <a:pt x="12477" y="4334"/>
                          <a:pt x="12869" y="4820"/>
                          <a:pt x="13167" y="5399"/>
                        </a:cubicBezTo>
                        <a:cubicBezTo>
                          <a:pt x="13198" y="5431"/>
                          <a:pt x="13214" y="5462"/>
                          <a:pt x="13245" y="5494"/>
                        </a:cubicBezTo>
                        <a:cubicBezTo>
                          <a:pt x="13292" y="5572"/>
                          <a:pt x="13386" y="5635"/>
                          <a:pt x="13511" y="5635"/>
                        </a:cubicBezTo>
                        <a:cubicBezTo>
                          <a:pt x="14185" y="5635"/>
                          <a:pt x="14859" y="5650"/>
                          <a:pt x="15518" y="5697"/>
                        </a:cubicBezTo>
                        <a:cubicBezTo>
                          <a:pt x="15596" y="5901"/>
                          <a:pt x="15659" y="6089"/>
                          <a:pt x="15706" y="6293"/>
                        </a:cubicBezTo>
                        <a:cubicBezTo>
                          <a:pt x="15126" y="6653"/>
                          <a:pt x="14546" y="6983"/>
                          <a:pt x="13966" y="7343"/>
                        </a:cubicBezTo>
                        <a:cubicBezTo>
                          <a:pt x="13935" y="7359"/>
                          <a:pt x="13903" y="7374"/>
                          <a:pt x="13888" y="7406"/>
                        </a:cubicBezTo>
                        <a:cubicBezTo>
                          <a:pt x="13778" y="7469"/>
                          <a:pt x="13700" y="7594"/>
                          <a:pt x="13731" y="7766"/>
                        </a:cubicBezTo>
                        <a:cubicBezTo>
                          <a:pt x="13888" y="8393"/>
                          <a:pt x="13856" y="9005"/>
                          <a:pt x="13684" y="9632"/>
                        </a:cubicBezTo>
                        <a:cubicBezTo>
                          <a:pt x="13684" y="9663"/>
                          <a:pt x="13684" y="9694"/>
                          <a:pt x="13684" y="9726"/>
                        </a:cubicBezTo>
                        <a:cubicBezTo>
                          <a:pt x="13653" y="9835"/>
                          <a:pt x="13668" y="9945"/>
                          <a:pt x="13762" y="10039"/>
                        </a:cubicBezTo>
                        <a:cubicBezTo>
                          <a:pt x="14264" y="10494"/>
                          <a:pt x="14750" y="10980"/>
                          <a:pt x="15220" y="11465"/>
                        </a:cubicBezTo>
                        <a:cubicBezTo>
                          <a:pt x="15126" y="11669"/>
                          <a:pt x="15048" y="11842"/>
                          <a:pt x="14938" y="12030"/>
                        </a:cubicBezTo>
                        <a:cubicBezTo>
                          <a:pt x="14280" y="11904"/>
                          <a:pt x="13637" y="11748"/>
                          <a:pt x="12979" y="11622"/>
                        </a:cubicBezTo>
                        <a:cubicBezTo>
                          <a:pt x="12947" y="11614"/>
                          <a:pt x="12916" y="11610"/>
                          <a:pt x="12886" y="11610"/>
                        </a:cubicBezTo>
                        <a:cubicBezTo>
                          <a:pt x="12857" y="11610"/>
                          <a:pt x="12830" y="11614"/>
                          <a:pt x="12806" y="11622"/>
                        </a:cubicBezTo>
                        <a:cubicBezTo>
                          <a:pt x="12777" y="11615"/>
                          <a:pt x="12748" y="11611"/>
                          <a:pt x="12718" y="11611"/>
                        </a:cubicBezTo>
                        <a:cubicBezTo>
                          <a:pt x="12618" y="11611"/>
                          <a:pt x="12518" y="11655"/>
                          <a:pt x="12446" y="11763"/>
                        </a:cubicBezTo>
                        <a:cubicBezTo>
                          <a:pt x="12069" y="12281"/>
                          <a:pt x="11552" y="12672"/>
                          <a:pt x="10972" y="12939"/>
                        </a:cubicBezTo>
                        <a:cubicBezTo>
                          <a:pt x="10925" y="12970"/>
                          <a:pt x="10878" y="13002"/>
                          <a:pt x="10863" y="13033"/>
                        </a:cubicBezTo>
                        <a:cubicBezTo>
                          <a:pt x="10784" y="13080"/>
                          <a:pt x="10737" y="13158"/>
                          <a:pt x="10737" y="13268"/>
                        </a:cubicBezTo>
                        <a:cubicBezTo>
                          <a:pt x="10706" y="13942"/>
                          <a:pt x="10674" y="14616"/>
                          <a:pt x="10596" y="15274"/>
                        </a:cubicBezTo>
                        <a:cubicBezTo>
                          <a:pt x="10392" y="15337"/>
                          <a:pt x="10189" y="15384"/>
                          <a:pt x="9985" y="15431"/>
                        </a:cubicBezTo>
                        <a:cubicBezTo>
                          <a:pt x="9687" y="14882"/>
                          <a:pt x="9389" y="14334"/>
                          <a:pt x="9091" y="13785"/>
                        </a:cubicBezTo>
                        <a:cubicBezTo>
                          <a:pt x="9091" y="13616"/>
                          <a:pt x="8951" y="13434"/>
                          <a:pt x="8752" y="13434"/>
                        </a:cubicBezTo>
                        <a:cubicBezTo>
                          <a:pt x="8730" y="13434"/>
                          <a:pt x="8707" y="13436"/>
                          <a:pt x="8684" y="13440"/>
                        </a:cubicBezTo>
                        <a:cubicBezTo>
                          <a:pt x="8460" y="13484"/>
                          <a:pt x="8240" y="13505"/>
                          <a:pt x="8021" y="13505"/>
                        </a:cubicBezTo>
                        <a:cubicBezTo>
                          <a:pt x="7613" y="13505"/>
                          <a:pt x="7211" y="13432"/>
                          <a:pt x="6803" y="13299"/>
                        </a:cubicBezTo>
                        <a:cubicBezTo>
                          <a:pt x="6772" y="13284"/>
                          <a:pt x="6724" y="13284"/>
                          <a:pt x="6693" y="13284"/>
                        </a:cubicBezTo>
                        <a:cubicBezTo>
                          <a:pt x="6673" y="13280"/>
                          <a:pt x="6652" y="13278"/>
                          <a:pt x="6631" y="13278"/>
                        </a:cubicBezTo>
                        <a:cubicBezTo>
                          <a:pt x="6553" y="13278"/>
                          <a:pt x="6472" y="13304"/>
                          <a:pt x="6411" y="13378"/>
                        </a:cubicBezTo>
                        <a:cubicBezTo>
                          <a:pt x="5925" y="13848"/>
                          <a:pt x="5439" y="14303"/>
                          <a:pt x="4922" y="14741"/>
                        </a:cubicBezTo>
                        <a:cubicBezTo>
                          <a:pt x="4734" y="14663"/>
                          <a:pt x="4546" y="14553"/>
                          <a:pt x="4373" y="14444"/>
                        </a:cubicBezTo>
                        <a:cubicBezTo>
                          <a:pt x="4530" y="13801"/>
                          <a:pt x="4718" y="13143"/>
                          <a:pt x="4875" y="12500"/>
                        </a:cubicBezTo>
                        <a:cubicBezTo>
                          <a:pt x="4922" y="12312"/>
                          <a:pt x="4828" y="12186"/>
                          <a:pt x="4702" y="12124"/>
                        </a:cubicBezTo>
                        <a:cubicBezTo>
                          <a:pt x="4687" y="12092"/>
                          <a:pt x="4655" y="12077"/>
                          <a:pt x="4624" y="12061"/>
                        </a:cubicBezTo>
                        <a:cubicBezTo>
                          <a:pt x="4060" y="11716"/>
                          <a:pt x="3637" y="11262"/>
                          <a:pt x="3323" y="10697"/>
                        </a:cubicBezTo>
                        <a:cubicBezTo>
                          <a:pt x="3307" y="10666"/>
                          <a:pt x="3276" y="10635"/>
                          <a:pt x="3260" y="10619"/>
                        </a:cubicBezTo>
                        <a:cubicBezTo>
                          <a:pt x="3213" y="10525"/>
                          <a:pt x="3119" y="10462"/>
                          <a:pt x="2978" y="10462"/>
                        </a:cubicBezTo>
                        <a:cubicBezTo>
                          <a:pt x="2562" y="10482"/>
                          <a:pt x="2145" y="10495"/>
                          <a:pt x="1725" y="10495"/>
                        </a:cubicBezTo>
                        <a:cubicBezTo>
                          <a:pt x="1465" y="10495"/>
                          <a:pt x="1204" y="10490"/>
                          <a:pt x="941" y="10478"/>
                        </a:cubicBezTo>
                        <a:cubicBezTo>
                          <a:pt x="862" y="10290"/>
                          <a:pt x="800" y="10086"/>
                          <a:pt x="737" y="9898"/>
                        </a:cubicBezTo>
                        <a:cubicBezTo>
                          <a:pt x="1301" y="9522"/>
                          <a:pt x="1865" y="9161"/>
                          <a:pt x="2430" y="8785"/>
                        </a:cubicBezTo>
                        <a:cubicBezTo>
                          <a:pt x="2477" y="8754"/>
                          <a:pt x="2524" y="8707"/>
                          <a:pt x="2539" y="8660"/>
                        </a:cubicBezTo>
                        <a:cubicBezTo>
                          <a:pt x="2649" y="8581"/>
                          <a:pt x="2728" y="8456"/>
                          <a:pt x="2696" y="8299"/>
                        </a:cubicBezTo>
                        <a:cubicBezTo>
                          <a:pt x="2602" y="7672"/>
                          <a:pt x="2681" y="7045"/>
                          <a:pt x="2900" y="6450"/>
                        </a:cubicBezTo>
                        <a:cubicBezTo>
                          <a:pt x="2916" y="6387"/>
                          <a:pt x="2931" y="6340"/>
                          <a:pt x="2916" y="6293"/>
                        </a:cubicBezTo>
                        <a:cubicBezTo>
                          <a:pt x="2931" y="6215"/>
                          <a:pt x="2916" y="6121"/>
                          <a:pt x="2837" y="6042"/>
                        </a:cubicBezTo>
                        <a:cubicBezTo>
                          <a:pt x="2383" y="5541"/>
                          <a:pt x="1944" y="5039"/>
                          <a:pt x="1521" y="4522"/>
                        </a:cubicBezTo>
                        <a:cubicBezTo>
                          <a:pt x="1615" y="4334"/>
                          <a:pt x="1724" y="4161"/>
                          <a:pt x="1834" y="3973"/>
                        </a:cubicBezTo>
                        <a:cubicBezTo>
                          <a:pt x="2430" y="4146"/>
                          <a:pt x="3025" y="4334"/>
                          <a:pt x="3637" y="4506"/>
                        </a:cubicBezTo>
                        <a:cubicBezTo>
                          <a:pt x="3698" y="4575"/>
                          <a:pt x="3793" y="4618"/>
                          <a:pt x="3891" y="4618"/>
                        </a:cubicBezTo>
                        <a:cubicBezTo>
                          <a:pt x="3993" y="4618"/>
                          <a:pt x="4097" y="4571"/>
                          <a:pt x="4170" y="4459"/>
                        </a:cubicBezTo>
                        <a:cubicBezTo>
                          <a:pt x="4514" y="3926"/>
                          <a:pt x="5016" y="3534"/>
                          <a:pt x="5580" y="3236"/>
                        </a:cubicBezTo>
                        <a:cubicBezTo>
                          <a:pt x="5627" y="3205"/>
                          <a:pt x="5659" y="3189"/>
                          <a:pt x="5690" y="3158"/>
                        </a:cubicBezTo>
                        <a:cubicBezTo>
                          <a:pt x="5768" y="3111"/>
                          <a:pt x="5815" y="3017"/>
                          <a:pt x="5815" y="2892"/>
                        </a:cubicBezTo>
                        <a:cubicBezTo>
                          <a:pt x="5815" y="2218"/>
                          <a:pt x="5847" y="1559"/>
                          <a:pt x="5894" y="885"/>
                        </a:cubicBezTo>
                        <a:cubicBezTo>
                          <a:pt x="6098" y="807"/>
                          <a:pt x="6286" y="744"/>
                          <a:pt x="6489" y="697"/>
                        </a:cubicBezTo>
                        <a:close/>
                        <a:moveTo>
                          <a:pt x="6651" y="1"/>
                        </a:moveTo>
                        <a:cubicBezTo>
                          <a:pt x="6629" y="1"/>
                          <a:pt x="6607" y="3"/>
                          <a:pt x="6583" y="8"/>
                        </a:cubicBezTo>
                        <a:cubicBezTo>
                          <a:pt x="6223" y="86"/>
                          <a:pt x="5862" y="180"/>
                          <a:pt x="5518" y="321"/>
                        </a:cubicBezTo>
                        <a:cubicBezTo>
                          <a:pt x="5424" y="368"/>
                          <a:pt x="5345" y="431"/>
                          <a:pt x="5298" y="525"/>
                        </a:cubicBezTo>
                        <a:cubicBezTo>
                          <a:pt x="5298" y="525"/>
                          <a:pt x="5298" y="540"/>
                          <a:pt x="5298" y="540"/>
                        </a:cubicBezTo>
                        <a:cubicBezTo>
                          <a:pt x="5282" y="572"/>
                          <a:pt x="5267" y="619"/>
                          <a:pt x="5267" y="666"/>
                        </a:cubicBezTo>
                        <a:cubicBezTo>
                          <a:pt x="5204" y="1356"/>
                          <a:pt x="5173" y="2030"/>
                          <a:pt x="5173" y="2719"/>
                        </a:cubicBezTo>
                        <a:cubicBezTo>
                          <a:pt x="4640" y="3017"/>
                          <a:pt x="4170" y="3393"/>
                          <a:pt x="3809" y="3879"/>
                        </a:cubicBezTo>
                        <a:cubicBezTo>
                          <a:pt x="3166" y="3691"/>
                          <a:pt x="2524" y="3487"/>
                          <a:pt x="1881" y="3315"/>
                        </a:cubicBezTo>
                        <a:cubicBezTo>
                          <a:pt x="1881" y="3315"/>
                          <a:pt x="1865" y="3299"/>
                          <a:pt x="1865" y="3299"/>
                        </a:cubicBezTo>
                        <a:cubicBezTo>
                          <a:pt x="1813" y="3271"/>
                          <a:pt x="1761" y="3258"/>
                          <a:pt x="1711" y="3258"/>
                        </a:cubicBezTo>
                        <a:cubicBezTo>
                          <a:pt x="1595" y="3258"/>
                          <a:pt x="1488" y="3326"/>
                          <a:pt x="1411" y="3425"/>
                        </a:cubicBezTo>
                        <a:cubicBezTo>
                          <a:pt x="1207" y="3722"/>
                          <a:pt x="1019" y="4036"/>
                          <a:pt x="862" y="4381"/>
                        </a:cubicBezTo>
                        <a:cubicBezTo>
                          <a:pt x="815" y="4475"/>
                          <a:pt x="815" y="4569"/>
                          <a:pt x="847" y="4663"/>
                        </a:cubicBezTo>
                        <a:cubicBezTo>
                          <a:pt x="862" y="4710"/>
                          <a:pt x="878" y="4757"/>
                          <a:pt x="909" y="4804"/>
                        </a:cubicBezTo>
                        <a:cubicBezTo>
                          <a:pt x="1333" y="5337"/>
                          <a:pt x="1787" y="5854"/>
                          <a:pt x="2242" y="6356"/>
                        </a:cubicBezTo>
                        <a:cubicBezTo>
                          <a:pt x="2038" y="6983"/>
                          <a:pt x="1959" y="7610"/>
                          <a:pt x="2038" y="8252"/>
                        </a:cubicBezTo>
                        <a:cubicBezTo>
                          <a:pt x="1442" y="8660"/>
                          <a:pt x="831" y="9052"/>
                          <a:pt x="235" y="9443"/>
                        </a:cubicBezTo>
                        <a:cubicBezTo>
                          <a:pt x="94" y="9506"/>
                          <a:pt x="0" y="9647"/>
                          <a:pt x="47" y="9820"/>
                        </a:cubicBezTo>
                        <a:cubicBezTo>
                          <a:pt x="141" y="10212"/>
                          <a:pt x="267" y="10588"/>
                          <a:pt x="439" y="10948"/>
                        </a:cubicBezTo>
                        <a:cubicBezTo>
                          <a:pt x="470" y="11011"/>
                          <a:pt x="517" y="11058"/>
                          <a:pt x="596" y="11089"/>
                        </a:cubicBezTo>
                        <a:cubicBezTo>
                          <a:pt x="643" y="11105"/>
                          <a:pt x="690" y="11121"/>
                          <a:pt x="753" y="11121"/>
                        </a:cubicBezTo>
                        <a:cubicBezTo>
                          <a:pt x="1097" y="11136"/>
                          <a:pt x="1442" y="11144"/>
                          <a:pt x="1787" y="11144"/>
                        </a:cubicBezTo>
                        <a:cubicBezTo>
                          <a:pt x="2132" y="11144"/>
                          <a:pt x="2477" y="11136"/>
                          <a:pt x="2822" y="11121"/>
                        </a:cubicBezTo>
                        <a:cubicBezTo>
                          <a:pt x="3166" y="11701"/>
                          <a:pt x="3621" y="12186"/>
                          <a:pt x="4185" y="12547"/>
                        </a:cubicBezTo>
                        <a:cubicBezTo>
                          <a:pt x="4028" y="13190"/>
                          <a:pt x="3840" y="13832"/>
                          <a:pt x="3684" y="14491"/>
                        </a:cubicBezTo>
                        <a:cubicBezTo>
                          <a:pt x="3684" y="14491"/>
                          <a:pt x="3684" y="14491"/>
                          <a:pt x="3684" y="14506"/>
                        </a:cubicBezTo>
                        <a:cubicBezTo>
                          <a:pt x="3652" y="14632"/>
                          <a:pt x="3684" y="14773"/>
                          <a:pt x="3825" y="14882"/>
                        </a:cubicBezTo>
                        <a:cubicBezTo>
                          <a:pt x="4123" y="15086"/>
                          <a:pt x="4452" y="15259"/>
                          <a:pt x="4797" y="15400"/>
                        </a:cubicBezTo>
                        <a:cubicBezTo>
                          <a:pt x="4840" y="15426"/>
                          <a:pt x="4892" y="15437"/>
                          <a:pt x="4944" y="15437"/>
                        </a:cubicBezTo>
                        <a:cubicBezTo>
                          <a:pt x="4986" y="15437"/>
                          <a:pt x="5028" y="15429"/>
                          <a:pt x="5063" y="15415"/>
                        </a:cubicBezTo>
                        <a:cubicBezTo>
                          <a:pt x="5126" y="15415"/>
                          <a:pt x="5173" y="15384"/>
                          <a:pt x="5220" y="15353"/>
                        </a:cubicBezTo>
                        <a:cubicBezTo>
                          <a:pt x="5753" y="14914"/>
                          <a:pt x="6254" y="14444"/>
                          <a:pt x="6740" y="13958"/>
                        </a:cubicBezTo>
                        <a:cubicBezTo>
                          <a:pt x="7154" y="14081"/>
                          <a:pt x="7575" y="14148"/>
                          <a:pt x="8005" y="14148"/>
                        </a:cubicBezTo>
                        <a:cubicBezTo>
                          <a:pt x="8178" y="14148"/>
                          <a:pt x="8352" y="14137"/>
                          <a:pt x="8527" y="14114"/>
                        </a:cubicBezTo>
                        <a:cubicBezTo>
                          <a:pt x="8841" y="14710"/>
                          <a:pt x="9154" y="15290"/>
                          <a:pt x="9483" y="15870"/>
                        </a:cubicBezTo>
                        <a:cubicBezTo>
                          <a:pt x="9483" y="15886"/>
                          <a:pt x="9483" y="15886"/>
                          <a:pt x="9483" y="15886"/>
                        </a:cubicBezTo>
                        <a:cubicBezTo>
                          <a:pt x="9537" y="16047"/>
                          <a:pt x="9671" y="16127"/>
                          <a:pt x="9817" y="16127"/>
                        </a:cubicBezTo>
                        <a:cubicBezTo>
                          <a:pt x="9841" y="16127"/>
                          <a:pt x="9866" y="16125"/>
                          <a:pt x="9891" y="16121"/>
                        </a:cubicBezTo>
                        <a:cubicBezTo>
                          <a:pt x="10251" y="16058"/>
                          <a:pt x="10612" y="15964"/>
                          <a:pt x="10957" y="15839"/>
                        </a:cubicBezTo>
                        <a:cubicBezTo>
                          <a:pt x="11051" y="15807"/>
                          <a:pt x="11113" y="15745"/>
                          <a:pt x="11145" y="15666"/>
                        </a:cubicBezTo>
                        <a:cubicBezTo>
                          <a:pt x="11192" y="15619"/>
                          <a:pt x="11207" y="15572"/>
                          <a:pt x="11223" y="15509"/>
                        </a:cubicBezTo>
                        <a:cubicBezTo>
                          <a:pt x="11301" y="14820"/>
                          <a:pt x="11348" y="14146"/>
                          <a:pt x="11380" y="13456"/>
                        </a:cubicBezTo>
                        <a:cubicBezTo>
                          <a:pt x="11960" y="13174"/>
                          <a:pt x="12461" y="12766"/>
                          <a:pt x="12869" y="12265"/>
                        </a:cubicBezTo>
                        <a:cubicBezTo>
                          <a:pt x="13574" y="12406"/>
                          <a:pt x="14280" y="12563"/>
                          <a:pt x="14985" y="12704"/>
                        </a:cubicBezTo>
                        <a:cubicBezTo>
                          <a:pt x="15029" y="12718"/>
                          <a:pt x="15075" y="12727"/>
                          <a:pt x="15120" y="12727"/>
                        </a:cubicBezTo>
                        <a:cubicBezTo>
                          <a:pt x="15220" y="12727"/>
                          <a:pt x="15317" y="12686"/>
                          <a:pt x="15392" y="12578"/>
                        </a:cubicBezTo>
                        <a:cubicBezTo>
                          <a:pt x="15596" y="12233"/>
                          <a:pt x="15769" y="11873"/>
                          <a:pt x="15910" y="11512"/>
                        </a:cubicBezTo>
                        <a:cubicBezTo>
                          <a:pt x="15925" y="11434"/>
                          <a:pt x="15925" y="11356"/>
                          <a:pt x="15894" y="11293"/>
                        </a:cubicBezTo>
                        <a:cubicBezTo>
                          <a:pt x="15878" y="11246"/>
                          <a:pt x="15847" y="11199"/>
                          <a:pt x="15816" y="11152"/>
                        </a:cubicBezTo>
                        <a:cubicBezTo>
                          <a:pt x="15345" y="10650"/>
                          <a:pt x="14859" y="10164"/>
                          <a:pt x="14342" y="9694"/>
                        </a:cubicBezTo>
                        <a:cubicBezTo>
                          <a:pt x="14499" y="9067"/>
                          <a:pt x="14530" y="8456"/>
                          <a:pt x="14421" y="7829"/>
                        </a:cubicBezTo>
                        <a:cubicBezTo>
                          <a:pt x="15016" y="7469"/>
                          <a:pt x="15627" y="7124"/>
                          <a:pt x="16223" y="6747"/>
                        </a:cubicBezTo>
                        <a:lnTo>
                          <a:pt x="16239" y="6747"/>
                        </a:lnTo>
                        <a:cubicBezTo>
                          <a:pt x="16349" y="6669"/>
                          <a:pt x="16427" y="6544"/>
                          <a:pt x="16396" y="6387"/>
                        </a:cubicBezTo>
                        <a:cubicBezTo>
                          <a:pt x="16333" y="6026"/>
                          <a:pt x="16223" y="5666"/>
                          <a:pt x="16082" y="5321"/>
                        </a:cubicBezTo>
                        <a:cubicBezTo>
                          <a:pt x="16035" y="5227"/>
                          <a:pt x="15972" y="5149"/>
                          <a:pt x="15878" y="5102"/>
                        </a:cubicBezTo>
                        <a:cubicBezTo>
                          <a:pt x="15847" y="5086"/>
                          <a:pt x="15800" y="5070"/>
                          <a:pt x="15737" y="5070"/>
                        </a:cubicBezTo>
                        <a:cubicBezTo>
                          <a:pt x="15048" y="5008"/>
                          <a:pt x="14374" y="4976"/>
                          <a:pt x="13684" y="4976"/>
                        </a:cubicBezTo>
                        <a:cubicBezTo>
                          <a:pt x="13386" y="4443"/>
                          <a:pt x="13010" y="3989"/>
                          <a:pt x="12524" y="3613"/>
                        </a:cubicBezTo>
                        <a:cubicBezTo>
                          <a:pt x="12712" y="2970"/>
                          <a:pt x="12900" y="2327"/>
                          <a:pt x="13073" y="1685"/>
                        </a:cubicBezTo>
                        <a:lnTo>
                          <a:pt x="13088" y="1685"/>
                        </a:lnTo>
                        <a:cubicBezTo>
                          <a:pt x="13182" y="1512"/>
                          <a:pt x="13120" y="1340"/>
                          <a:pt x="12979" y="1230"/>
                        </a:cubicBezTo>
                        <a:cubicBezTo>
                          <a:pt x="12681" y="1011"/>
                          <a:pt x="12352" y="823"/>
                          <a:pt x="12022" y="666"/>
                        </a:cubicBezTo>
                        <a:cubicBezTo>
                          <a:pt x="11971" y="649"/>
                          <a:pt x="11914" y="636"/>
                          <a:pt x="11859" y="636"/>
                        </a:cubicBezTo>
                        <a:cubicBezTo>
                          <a:pt x="11813" y="636"/>
                          <a:pt x="11767" y="645"/>
                          <a:pt x="11725" y="666"/>
                        </a:cubicBezTo>
                        <a:cubicBezTo>
                          <a:pt x="11678" y="666"/>
                          <a:pt x="11631" y="697"/>
                          <a:pt x="11584" y="729"/>
                        </a:cubicBezTo>
                        <a:cubicBezTo>
                          <a:pt x="11051" y="1152"/>
                          <a:pt x="10533" y="1591"/>
                          <a:pt x="10032" y="2061"/>
                        </a:cubicBezTo>
                        <a:cubicBezTo>
                          <a:pt x="9575" y="1912"/>
                          <a:pt x="9112" y="1836"/>
                          <a:pt x="8641" y="1836"/>
                        </a:cubicBezTo>
                        <a:cubicBezTo>
                          <a:pt x="8417" y="1836"/>
                          <a:pt x="8191" y="1853"/>
                          <a:pt x="7963" y="1888"/>
                        </a:cubicBezTo>
                        <a:cubicBezTo>
                          <a:pt x="7618" y="1324"/>
                          <a:pt x="7289" y="760"/>
                          <a:pt x="6944" y="196"/>
                        </a:cubicBezTo>
                        <a:cubicBezTo>
                          <a:pt x="6944" y="180"/>
                          <a:pt x="6944" y="180"/>
                          <a:pt x="6944" y="180"/>
                        </a:cubicBezTo>
                        <a:cubicBezTo>
                          <a:pt x="6877" y="73"/>
                          <a:pt x="6777" y="1"/>
                          <a:pt x="66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1" name="Google Shape;1151;p14"/>
                  <p:cNvSpPr/>
                  <p:nvPr/>
                </p:nvSpPr>
                <p:spPr>
                  <a:xfrm>
                    <a:off x="1610522" y="731473"/>
                    <a:ext cx="118892" cy="1009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694" h="6536" extrusionOk="0">
                        <a:moveTo>
                          <a:pt x="3911" y="632"/>
                        </a:moveTo>
                        <a:cubicBezTo>
                          <a:pt x="4113" y="632"/>
                          <a:pt x="4324" y="653"/>
                          <a:pt x="4543" y="699"/>
                        </a:cubicBezTo>
                        <a:cubicBezTo>
                          <a:pt x="4575" y="715"/>
                          <a:pt x="4590" y="715"/>
                          <a:pt x="4622" y="715"/>
                        </a:cubicBezTo>
                        <a:cubicBezTo>
                          <a:pt x="5923" y="1044"/>
                          <a:pt x="6910" y="2345"/>
                          <a:pt x="6659" y="3709"/>
                        </a:cubicBezTo>
                        <a:cubicBezTo>
                          <a:pt x="6424" y="5030"/>
                          <a:pt x="5141" y="5882"/>
                          <a:pt x="3857" y="5882"/>
                        </a:cubicBezTo>
                        <a:cubicBezTo>
                          <a:pt x="3603" y="5882"/>
                          <a:pt x="3348" y="5848"/>
                          <a:pt x="3101" y="5778"/>
                        </a:cubicBezTo>
                        <a:cubicBezTo>
                          <a:pt x="0" y="4856"/>
                          <a:pt x="1090" y="632"/>
                          <a:pt x="3911" y="632"/>
                        </a:cubicBezTo>
                        <a:close/>
                        <a:moveTo>
                          <a:pt x="3944" y="0"/>
                        </a:moveTo>
                        <a:cubicBezTo>
                          <a:pt x="2477" y="0"/>
                          <a:pt x="1085" y="880"/>
                          <a:pt x="640" y="2361"/>
                        </a:cubicBezTo>
                        <a:cubicBezTo>
                          <a:pt x="107" y="4132"/>
                          <a:pt x="1189" y="5888"/>
                          <a:pt x="2929" y="6405"/>
                        </a:cubicBezTo>
                        <a:cubicBezTo>
                          <a:pt x="3234" y="6493"/>
                          <a:pt x="3548" y="6535"/>
                          <a:pt x="3860" y="6535"/>
                        </a:cubicBezTo>
                        <a:cubicBezTo>
                          <a:pt x="5380" y="6535"/>
                          <a:pt x="6878" y="5541"/>
                          <a:pt x="7255" y="4007"/>
                        </a:cubicBezTo>
                        <a:cubicBezTo>
                          <a:pt x="7694" y="2267"/>
                          <a:pt x="6471" y="496"/>
                          <a:pt x="4778" y="73"/>
                        </a:cubicBezTo>
                        <a:lnTo>
                          <a:pt x="4669" y="73"/>
                        </a:lnTo>
                        <a:cubicBezTo>
                          <a:pt x="4428" y="24"/>
                          <a:pt x="4185" y="0"/>
                          <a:pt x="3944" y="0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152" name="Google Shape;1152;p14"/>
                <p:cNvSpPr/>
                <p:nvPr/>
              </p:nvSpPr>
              <p:spPr>
                <a:xfrm rot="-5400000">
                  <a:off x="715100" y="702546"/>
                  <a:ext cx="192827" cy="128187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^</a:t>
                  </a:r>
                </a:p>
              </p:txBody>
            </p:sp>
            <p:sp>
              <p:nvSpPr>
                <p:cNvPr id="1153" name="Google Shape;1153;p14"/>
                <p:cNvSpPr/>
                <p:nvPr/>
              </p:nvSpPr>
              <p:spPr>
                <a:xfrm rot="5400000" flipH="1">
                  <a:off x="1011380" y="702546"/>
                  <a:ext cx="192827" cy="128187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^</a:t>
                  </a:r>
                </a:p>
              </p:txBody>
            </p:sp>
          </p:grpSp>
        </p:grpSp>
      </p:grpSp>
      <p:sp>
        <p:nvSpPr>
          <p:cNvPr id="1154" name="Google Shape;1154;p14"/>
          <p:cNvSpPr txBox="1">
            <a:spLocks noGrp="1"/>
          </p:cNvSpPr>
          <p:nvPr>
            <p:ph type="title"/>
          </p:nvPr>
        </p:nvSpPr>
        <p:spPr>
          <a:xfrm>
            <a:off x="1509000" y="1551600"/>
            <a:ext cx="6126000" cy="1467600"/>
          </a:xfrm>
          <a:prstGeom prst="rect">
            <a:avLst/>
          </a:prstGeom>
          <a:solidFill>
            <a:schemeClr val="lt2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9pPr>
          </a:lstStyle>
          <a:p>
            <a:endParaRPr/>
          </a:p>
        </p:txBody>
      </p:sp>
      <p:sp>
        <p:nvSpPr>
          <p:cNvPr id="1155" name="Google Shape;1155;p14"/>
          <p:cNvSpPr txBox="1">
            <a:spLocks noGrp="1"/>
          </p:cNvSpPr>
          <p:nvPr>
            <p:ph type="title" idx="2"/>
          </p:nvPr>
        </p:nvSpPr>
        <p:spPr>
          <a:xfrm>
            <a:off x="1509000" y="3019197"/>
            <a:ext cx="6126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4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5">
    <p:spTree>
      <p:nvGrpSpPr>
        <p:cNvPr id="1" name="Shape 2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5" name="Google Shape;2445;p28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446" name="Google Shape;2446;p28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28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28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28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28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28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28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28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28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28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28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28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28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28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28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28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28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28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28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28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28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28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28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28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28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28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28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28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28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28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28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28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28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28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28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28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28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28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28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28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28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28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28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28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28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28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28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28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28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28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28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28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28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28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28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28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28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28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04" name="Google Shape;2504;p28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05" name="Google Shape;2505;p28"/>
          <p:cNvGrpSpPr/>
          <p:nvPr/>
        </p:nvGrpSpPr>
        <p:grpSpPr>
          <a:xfrm rot="-5400000">
            <a:off x="7598805" y="823914"/>
            <a:ext cx="368499" cy="424474"/>
            <a:chOff x="3150425" y="3024575"/>
            <a:chExt cx="130350" cy="150150"/>
          </a:xfrm>
        </p:grpSpPr>
        <p:sp>
          <p:nvSpPr>
            <p:cNvPr id="2506" name="Google Shape;2506;p28"/>
            <p:cNvSpPr/>
            <p:nvPr/>
          </p:nvSpPr>
          <p:spPr>
            <a:xfrm>
              <a:off x="3259350" y="3087675"/>
              <a:ext cx="21425" cy="20150"/>
            </a:xfrm>
            <a:custGeom>
              <a:avLst/>
              <a:gdLst/>
              <a:ahLst/>
              <a:cxnLst/>
              <a:rect l="l" t="t" r="r" b="b"/>
              <a:pathLst>
                <a:path w="857" h="806" extrusionOk="0">
                  <a:moveTo>
                    <a:pt x="314" y="1"/>
                  </a:moveTo>
                  <a:cubicBezTo>
                    <a:pt x="301" y="1"/>
                    <a:pt x="290" y="2"/>
                    <a:pt x="279" y="4"/>
                  </a:cubicBezTo>
                  <a:cubicBezTo>
                    <a:pt x="100" y="4"/>
                    <a:pt x="1" y="223"/>
                    <a:pt x="61" y="422"/>
                  </a:cubicBezTo>
                  <a:cubicBezTo>
                    <a:pt x="100" y="522"/>
                    <a:pt x="180" y="641"/>
                    <a:pt x="279" y="701"/>
                  </a:cubicBezTo>
                  <a:cubicBezTo>
                    <a:pt x="362" y="767"/>
                    <a:pt x="499" y="805"/>
                    <a:pt x="600" y="805"/>
                  </a:cubicBezTo>
                  <a:cubicBezTo>
                    <a:pt x="621" y="805"/>
                    <a:pt x="640" y="804"/>
                    <a:pt x="657" y="800"/>
                  </a:cubicBezTo>
                  <a:cubicBezTo>
                    <a:pt x="797" y="761"/>
                    <a:pt x="856" y="581"/>
                    <a:pt x="797" y="402"/>
                  </a:cubicBezTo>
                  <a:cubicBezTo>
                    <a:pt x="757" y="283"/>
                    <a:pt x="677" y="164"/>
                    <a:pt x="598" y="124"/>
                  </a:cubicBezTo>
                  <a:cubicBezTo>
                    <a:pt x="511" y="55"/>
                    <a:pt x="395" y="1"/>
                    <a:pt x="3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28"/>
            <p:cNvSpPr/>
            <p:nvPr/>
          </p:nvSpPr>
          <p:spPr>
            <a:xfrm>
              <a:off x="3226525" y="3128500"/>
              <a:ext cx="22425" cy="29025"/>
            </a:xfrm>
            <a:custGeom>
              <a:avLst/>
              <a:gdLst/>
              <a:ahLst/>
              <a:cxnLst/>
              <a:rect l="l" t="t" r="r" b="b"/>
              <a:pathLst>
                <a:path w="897" h="1161" extrusionOk="0">
                  <a:moveTo>
                    <a:pt x="379" y="0"/>
                  </a:moveTo>
                  <a:cubicBezTo>
                    <a:pt x="366" y="0"/>
                    <a:pt x="352" y="1"/>
                    <a:pt x="339" y="3"/>
                  </a:cubicBezTo>
                  <a:cubicBezTo>
                    <a:pt x="180" y="23"/>
                    <a:pt x="40" y="182"/>
                    <a:pt x="21" y="381"/>
                  </a:cubicBezTo>
                  <a:cubicBezTo>
                    <a:pt x="1" y="540"/>
                    <a:pt x="60" y="779"/>
                    <a:pt x="160" y="898"/>
                  </a:cubicBezTo>
                  <a:cubicBezTo>
                    <a:pt x="269" y="1063"/>
                    <a:pt x="435" y="1161"/>
                    <a:pt x="580" y="1161"/>
                  </a:cubicBezTo>
                  <a:cubicBezTo>
                    <a:pt x="646" y="1161"/>
                    <a:pt x="707" y="1141"/>
                    <a:pt x="757" y="1097"/>
                  </a:cubicBezTo>
                  <a:cubicBezTo>
                    <a:pt x="797" y="1057"/>
                    <a:pt x="896" y="819"/>
                    <a:pt x="896" y="779"/>
                  </a:cubicBezTo>
                  <a:cubicBezTo>
                    <a:pt x="896" y="779"/>
                    <a:pt x="896" y="739"/>
                    <a:pt x="876" y="719"/>
                  </a:cubicBezTo>
                  <a:cubicBezTo>
                    <a:pt x="876" y="600"/>
                    <a:pt x="797" y="321"/>
                    <a:pt x="757" y="262"/>
                  </a:cubicBezTo>
                  <a:cubicBezTo>
                    <a:pt x="666" y="98"/>
                    <a:pt x="525" y="0"/>
                    <a:pt x="37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28"/>
            <p:cNvSpPr/>
            <p:nvPr/>
          </p:nvSpPr>
          <p:spPr>
            <a:xfrm>
              <a:off x="3237625" y="3024575"/>
              <a:ext cx="14800" cy="14075"/>
            </a:xfrm>
            <a:custGeom>
              <a:avLst/>
              <a:gdLst/>
              <a:ahLst/>
              <a:cxnLst/>
              <a:rect l="l" t="t" r="r" b="b"/>
              <a:pathLst>
                <a:path w="592" h="563" extrusionOk="0">
                  <a:moveTo>
                    <a:pt x="238" y="1"/>
                  </a:moveTo>
                  <a:cubicBezTo>
                    <a:pt x="66" y="1"/>
                    <a:pt x="0" y="235"/>
                    <a:pt x="154" y="439"/>
                  </a:cubicBezTo>
                  <a:cubicBezTo>
                    <a:pt x="205" y="508"/>
                    <a:pt x="332" y="563"/>
                    <a:pt x="404" y="563"/>
                  </a:cubicBezTo>
                  <a:cubicBezTo>
                    <a:pt x="415" y="563"/>
                    <a:pt x="424" y="561"/>
                    <a:pt x="432" y="559"/>
                  </a:cubicBezTo>
                  <a:cubicBezTo>
                    <a:pt x="552" y="519"/>
                    <a:pt x="591" y="400"/>
                    <a:pt x="552" y="260"/>
                  </a:cubicBezTo>
                  <a:cubicBezTo>
                    <a:pt x="512" y="141"/>
                    <a:pt x="432" y="61"/>
                    <a:pt x="333" y="22"/>
                  </a:cubicBezTo>
                  <a:cubicBezTo>
                    <a:pt x="299" y="7"/>
                    <a:pt x="267" y="1"/>
                    <a:pt x="2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28"/>
            <p:cNvSpPr/>
            <p:nvPr/>
          </p:nvSpPr>
          <p:spPr>
            <a:xfrm>
              <a:off x="3209125" y="3062300"/>
              <a:ext cx="22900" cy="22025"/>
            </a:xfrm>
            <a:custGeom>
              <a:avLst/>
              <a:gdLst/>
              <a:ahLst/>
              <a:cxnLst/>
              <a:rect l="l" t="t" r="r" b="b"/>
              <a:pathLst>
                <a:path w="916" h="881" extrusionOk="0">
                  <a:moveTo>
                    <a:pt x="363" y="1"/>
                  </a:moveTo>
                  <a:cubicBezTo>
                    <a:pt x="122" y="1"/>
                    <a:pt x="0" y="200"/>
                    <a:pt x="100" y="482"/>
                  </a:cubicBezTo>
                  <a:cubicBezTo>
                    <a:pt x="159" y="641"/>
                    <a:pt x="279" y="781"/>
                    <a:pt x="438" y="840"/>
                  </a:cubicBezTo>
                  <a:cubicBezTo>
                    <a:pt x="499" y="868"/>
                    <a:pt x="559" y="881"/>
                    <a:pt x="613" y="881"/>
                  </a:cubicBezTo>
                  <a:cubicBezTo>
                    <a:pt x="717" y="881"/>
                    <a:pt x="804" y="832"/>
                    <a:pt x="856" y="741"/>
                  </a:cubicBezTo>
                  <a:cubicBezTo>
                    <a:pt x="896" y="681"/>
                    <a:pt x="916" y="562"/>
                    <a:pt x="896" y="462"/>
                  </a:cubicBezTo>
                  <a:cubicBezTo>
                    <a:pt x="856" y="283"/>
                    <a:pt x="677" y="64"/>
                    <a:pt x="518" y="25"/>
                  </a:cubicBezTo>
                  <a:cubicBezTo>
                    <a:pt x="462" y="8"/>
                    <a:pt x="410" y="1"/>
                    <a:pt x="36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28"/>
            <p:cNvSpPr/>
            <p:nvPr/>
          </p:nvSpPr>
          <p:spPr>
            <a:xfrm>
              <a:off x="3205650" y="3094325"/>
              <a:ext cx="22350" cy="22600"/>
            </a:xfrm>
            <a:custGeom>
              <a:avLst/>
              <a:gdLst/>
              <a:ahLst/>
              <a:cxnLst/>
              <a:rect l="l" t="t" r="r" b="b"/>
              <a:pathLst>
                <a:path w="894" h="904" extrusionOk="0">
                  <a:moveTo>
                    <a:pt x="287" y="1"/>
                  </a:moveTo>
                  <a:cubicBezTo>
                    <a:pt x="225" y="1"/>
                    <a:pt x="166" y="22"/>
                    <a:pt x="119" y="57"/>
                  </a:cubicBezTo>
                  <a:cubicBezTo>
                    <a:pt x="80" y="97"/>
                    <a:pt x="60" y="116"/>
                    <a:pt x="40" y="216"/>
                  </a:cubicBezTo>
                  <a:cubicBezTo>
                    <a:pt x="0" y="495"/>
                    <a:pt x="159" y="753"/>
                    <a:pt x="398" y="873"/>
                  </a:cubicBezTo>
                  <a:cubicBezTo>
                    <a:pt x="451" y="894"/>
                    <a:pt x="502" y="904"/>
                    <a:pt x="549" y="904"/>
                  </a:cubicBezTo>
                  <a:cubicBezTo>
                    <a:pt x="764" y="904"/>
                    <a:pt x="894" y="696"/>
                    <a:pt x="796" y="435"/>
                  </a:cubicBezTo>
                  <a:cubicBezTo>
                    <a:pt x="736" y="256"/>
                    <a:pt x="597" y="116"/>
                    <a:pt x="418" y="37"/>
                  </a:cubicBezTo>
                  <a:cubicBezTo>
                    <a:pt x="376" y="12"/>
                    <a:pt x="331" y="1"/>
                    <a:pt x="2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28"/>
            <p:cNvSpPr/>
            <p:nvPr/>
          </p:nvSpPr>
          <p:spPr>
            <a:xfrm>
              <a:off x="3182750" y="3155225"/>
              <a:ext cx="18425" cy="19500"/>
            </a:xfrm>
            <a:custGeom>
              <a:avLst/>
              <a:gdLst/>
              <a:ahLst/>
              <a:cxnLst/>
              <a:rect l="l" t="t" r="r" b="b"/>
              <a:pathLst>
                <a:path w="737" h="780" extrusionOk="0">
                  <a:moveTo>
                    <a:pt x="289" y="0"/>
                  </a:moveTo>
                  <a:cubicBezTo>
                    <a:pt x="190" y="0"/>
                    <a:pt x="107" y="40"/>
                    <a:pt x="80" y="108"/>
                  </a:cubicBezTo>
                  <a:cubicBezTo>
                    <a:pt x="80" y="128"/>
                    <a:pt x="61" y="187"/>
                    <a:pt x="41" y="227"/>
                  </a:cubicBezTo>
                  <a:cubicBezTo>
                    <a:pt x="1" y="347"/>
                    <a:pt x="61" y="546"/>
                    <a:pt x="180" y="665"/>
                  </a:cubicBezTo>
                  <a:cubicBezTo>
                    <a:pt x="264" y="740"/>
                    <a:pt x="345" y="780"/>
                    <a:pt x="420" y="780"/>
                  </a:cubicBezTo>
                  <a:cubicBezTo>
                    <a:pt x="505" y="780"/>
                    <a:pt x="584" y="730"/>
                    <a:pt x="657" y="625"/>
                  </a:cubicBezTo>
                  <a:cubicBezTo>
                    <a:pt x="717" y="526"/>
                    <a:pt x="737" y="466"/>
                    <a:pt x="717" y="366"/>
                  </a:cubicBezTo>
                  <a:cubicBezTo>
                    <a:pt x="697" y="227"/>
                    <a:pt x="578" y="88"/>
                    <a:pt x="439" y="28"/>
                  </a:cubicBezTo>
                  <a:cubicBezTo>
                    <a:pt x="388" y="9"/>
                    <a:pt x="337" y="0"/>
                    <a:pt x="2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28"/>
            <p:cNvSpPr/>
            <p:nvPr/>
          </p:nvSpPr>
          <p:spPr>
            <a:xfrm>
              <a:off x="3165350" y="3033050"/>
              <a:ext cx="26875" cy="29250"/>
            </a:xfrm>
            <a:custGeom>
              <a:avLst/>
              <a:gdLst/>
              <a:ahLst/>
              <a:cxnLst/>
              <a:rect l="l" t="t" r="r" b="b"/>
              <a:pathLst>
                <a:path w="1075" h="1170" extrusionOk="0">
                  <a:moveTo>
                    <a:pt x="359" y="1"/>
                  </a:moveTo>
                  <a:cubicBezTo>
                    <a:pt x="160" y="1"/>
                    <a:pt x="20" y="140"/>
                    <a:pt x="20" y="359"/>
                  </a:cubicBezTo>
                  <a:cubicBezTo>
                    <a:pt x="0" y="538"/>
                    <a:pt x="40" y="657"/>
                    <a:pt x="140" y="817"/>
                  </a:cubicBezTo>
                  <a:cubicBezTo>
                    <a:pt x="239" y="976"/>
                    <a:pt x="339" y="1055"/>
                    <a:pt x="478" y="1115"/>
                  </a:cubicBezTo>
                  <a:cubicBezTo>
                    <a:pt x="558" y="1152"/>
                    <a:pt x="633" y="1169"/>
                    <a:pt x="702" y="1169"/>
                  </a:cubicBezTo>
                  <a:cubicBezTo>
                    <a:pt x="820" y="1169"/>
                    <a:pt x="920" y="1116"/>
                    <a:pt x="995" y="1016"/>
                  </a:cubicBezTo>
                  <a:cubicBezTo>
                    <a:pt x="1035" y="956"/>
                    <a:pt x="1055" y="916"/>
                    <a:pt x="1055" y="817"/>
                  </a:cubicBezTo>
                  <a:cubicBezTo>
                    <a:pt x="1075" y="697"/>
                    <a:pt x="1075" y="657"/>
                    <a:pt x="1035" y="558"/>
                  </a:cubicBezTo>
                  <a:cubicBezTo>
                    <a:pt x="995" y="419"/>
                    <a:pt x="896" y="260"/>
                    <a:pt x="796" y="160"/>
                  </a:cubicBezTo>
                  <a:cubicBezTo>
                    <a:pt x="677" y="61"/>
                    <a:pt x="498" y="1"/>
                    <a:pt x="3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28"/>
            <p:cNvSpPr/>
            <p:nvPr/>
          </p:nvSpPr>
          <p:spPr>
            <a:xfrm>
              <a:off x="3150425" y="3082275"/>
              <a:ext cx="25900" cy="26450"/>
            </a:xfrm>
            <a:custGeom>
              <a:avLst/>
              <a:gdLst/>
              <a:ahLst/>
              <a:cxnLst/>
              <a:rect l="l" t="t" r="r" b="b"/>
              <a:pathLst>
                <a:path w="1036" h="1058" extrusionOk="0">
                  <a:moveTo>
                    <a:pt x="431" y="0"/>
                  </a:moveTo>
                  <a:cubicBezTo>
                    <a:pt x="420" y="0"/>
                    <a:pt x="409" y="1"/>
                    <a:pt x="398" y="2"/>
                  </a:cubicBezTo>
                  <a:cubicBezTo>
                    <a:pt x="319" y="2"/>
                    <a:pt x="160" y="81"/>
                    <a:pt x="100" y="181"/>
                  </a:cubicBezTo>
                  <a:cubicBezTo>
                    <a:pt x="1" y="300"/>
                    <a:pt x="20" y="519"/>
                    <a:pt x="120" y="718"/>
                  </a:cubicBezTo>
                  <a:cubicBezTo>
                    <a:pt x="233" y="906"/>
                    <a:pt x="451" y="1058"/>
                    <a:pt x="626" y="1058"/>
                  </a:cubicBezTo>
                  <a:cubicBezTo>
                    <a:pt x="637" y="1058"/>
                    <a:pt x="647" y="1057"/>
                    <a:pt x="657" y="1056"/>
                  </a:cubicBezTo>
                  <a:cubicBezTo>
                    <a:pt x="757" y="1036"/>
                    <a:pt x="796" y="1016"/>
                    <a:pt x="896" y="917"/>
                  </a:cubicBezTo>
                  <a:cubicBezTo>
                    <a:pt x="995" y="837"/>
                    <a:pt x="1015" y="778"/>
                    <a:pt x="1035" y="658"/>
                  </a:cubicBezTo>
                  <a:cubicBezTo>
                    <a:pt x="1035" y="579"/>
                    <a:pt x="1035" y="519"/>
                    <a:pt x="1015" y="459"/>
                  </a:cubicBezTo>
                  <a:cubicBezTo>
                    <a:pt x="920" y="212"/>
                    <a:pt x="679" y="0"/>
                    <a:pt x="4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4" name="Google Shape;2514;p28"/>
          <p:cNvGrpSpPr/>
          <p:nvPr/>
        </p:nvGrpSpPr>
        <p:grpSpPr>
          <a:xfrm rot="9715366" flipH="1">
            <a:off x="8134543" y="833393"/>
            <a:ext cx="578893" cy="989541"/>
            <a:chOff x="478350" y="474400"/>
            <a:chExt cx="344250" cy="588450"/>
          </a:xfrm>
        </p:grpSpPr>
        <p:sp>
          <p:nvSpPr>
            <p:cNvPr id="2515" name="Google Shape;2515;p28"/>
            <p:cNvSpPr/>
            <p:nvPr/>
          </p:nvSpPr>
          <p:spPr>
            <a:xfrm>
              <a:off x="478350" y="590800"/>
              <a:ext cx="58225" cy="311400"/>
            </a:xfrm>
            <a:custGeom>
              <a:avLst/>
              <a:gdLst/>
              <a:ahLst/>
              <a:cxnLst/>
              <a:rect l="l" t="t" r="r" b="b"/>
              <a:pathLst>
                <a:path w="2329" h="12456" extrusionOk="0">
                  <a:moveTo>
                    <a:pt x="1991" y="11421"/>
                  </a:moveTo>
                  <a:cubicBezTo>
                    <a:pt x="1851" y="10565"/>
                    <a:pt x="1652" y="9809"/>
                    <a:pt x="1493" y="9013"/>
                  </a:cubicBezTo>
                  <a:cubicBezTo>
                    <a:pt x="1175" y="8695"/>
                    <a:pt x="1314" y="8237"/>
                    <a:pt x="1195" y="7859"/>
                  </a:cubicBezTo>
                  <a:cubicBezTo>
                    <a:pt x="1155" y="7760"/>
                    <a:pt x="1095" y="7700"/>
                    <a:pt x="1075" y="7621"/>
                  </a:cubicBezTo>
                  <a:cubicBezTo>
                    <a:pt x="1035" y="7342"/>
                    <a:pt x="1055" y="7083"/>
                    <a:pt x="1016" y="6904"/>
                  </a:cubicBezTo>
                  <a:cubicBezTo>
                    <a:pt x="956" y="6646"/>
                    <a:pt x="916" y="6447"/>
                    <a:pt x="876" y="6208"/>
                  </a:cubicBezTo>
                  <a:cubicBezTo>
                    <a:pt x="817" y="5930"/>
                    <a:pt x="837" y="5651"/>
                    <a:pt x="817" y="5353"/>
                  </a:cubicBezTo>
                  <a:cubicBezTo>
                    <a:pt x="817" y="5193"/>
                    <a:pt x="737" y="5074"/>
                    <a:pt x="757" y="4935"/>
                  </a:cubicBezTo>
                  <a:cubicBezTo>
                    <a:pt x="757" y="4815"/>
                    <a:pt x="837" y="4696"/>
                    <a:pt x="837" y="4577"/>
                  </a:cubicBezTo>
                  <a:cubicBezTo>
                    <a:pt x="856" y="4378"/>
                    <a:pt x="757" y="4139"/>
                    <a:pt x="757" y="3940"/>
                  </a:cubicBezTo>
                  <a:cubicBezTo>
                    <a:pt x="757" y="3860"/>
                    <a:pt x="837" y="3781"/>
                    <a:pt x="856" y="3701"/>
                  </a:cubicBezTo>
                  <a:cubicBezTo>
                    <a:pt x="856" y="3622"/>
                    <a:pt x="777" y="3502"/>
                    <a:pt x="777" y="3442"/>
                  </a:cubicBezTo>
                  <a:cubicBezTo>
                    <a:pt x="797" y="3363"/>
                    <a:pt x="916" y="3283"/>
                    <a:pt x="876" y="3204"/>
                  </a:cubicBezTo>
                  <a:cubicBezTo>
                    <a:pt x="856" y="3064"/>
                    <a:pt x="837" y="2905"/>
                    <a:pt x="797" y="2766"/>
                  </a:cubicBezTo>
                  <a:cubicBezTo>
                    <a:pt x="936" y="2348"/>
                    <a:pt x="1035" y="1672"/>
                    <a:pt x="1075" y="1194"/>
                  </a:cubicBezTo>
                  <a:cubicBezTo>
                    <a:pt x="1075" y="1135"/>
                    <a:pt x="956" y="1135"/>
                    <a:pt x="996" y="1035"/>
                  </a:cubicBezTo>
                  <a:cubicBezTo>
                    <a:pt x="1155" y="677"/>
                    <a:pt x="976" y="438"/>
                    <a:pt x="1135" y="80"/>
                  </a:cubicBezTo>
                  <a:cubicBezTo>
                    <a:pt x="837" y="0"/>
                    <a:pt x="876" y="299"/>
                    <a:pt x="757" y="597"/>
                  </a:cubicBezTo>
                  <a:cubicBezTo>
                    <a:pt x="717" y="717"/>
                    <a:pt x="558" y="756"/>
                    <a:pt x="538" y="776"/>
                  </a:cubicBezTo>
                  <a:cubicBezTo>
                    <a:pt x="518" y="796"/>
                    <a:pt x="578" y="836"/>
                    <a:pt x="558" y="876"/>
                  </a:cubicBezTo>
                  <a:cubicBezTo>
                    <a:pt x="558" y="876"/>
                    <a:pt x="538" y="955"/>
                    <a:pt x="518" y="995"/>
                  </a:cubicBezTo>
                  <a:cubicBezTo>
                    <a:pt x="419" y="1174"/>
                    <a:pt x="439" y="1274"/>
                    <a:pt x="399" y="1433"/>
                  </a:cubicBezTo>
                  <a:cubicBezTo>
                    <a:pt x="399" y="1513"/>
                    <a:pt x="319" y="1552"/>
                    <a:pt x="299" y="1632"/>
                  </a:cubicBezTo>
                  <a:cubicBezTo>
                    <a:pt x="260" y="1811"/>
                    <a:pt x="279" y="2149"/>
                    <a:pt x="260" y="2249"/>
                  </a:cubicBezTo>
                  <a:cubicBezTo>
                    <a:pt x="260" y="2308"/>
                    <a:pt x="180" y="2388"/>
                    <a:pt x="160" y="2448"/>
                  </a:cubicBezTo>
                  <a:cubicBezTo>
                    <a:pt x="120" y="2746"/>
                    <a:pt x="80" y="3064"/>
                    <a:pt x="61" y="3363"/>
                  </a:cubicBezTo>
                  <a:cubicBezTo>
                    <a:pt x="41" y="3482"/>
                    <a:pt x="100" y="3622"/>
                    <a:pt x="100" y="3761"/>
                  </a:cubicBezTo>
                  <a:cubicBezTo>
                    <a:pt x="100" y="3840"/>
                    <a:pt x="21" y="3940"/>
                    <a:pt x="1" y="4000"/>
                  </a:cubicBezTo>
                  <a:cubicBezTo>
                    <a:pt x="1" y="4099"/>
                    <a:pt x="21" y="4179"/>
                    <a:pt x="21" y="4258"/>
                  </a:cubicBezTo>
                  <a:cubicBezTo>
                    <a:pt x="21" y="4855"/>
                    <a:pt x="41" y="5372"/>
                    <a:pt x="41" y="5830"/>
                  </a:cubicBezTo>
                  <a:cubicBezTo>
                    <a:pt x="41" y="6029"/>
                    <a:pt x="1" y="6208"/>
                    <a:pt x="21" y="6387"/>
                  </a:cubicBezTo>
                  <a:cubicBezTo>
                    <a:pt x="41" y="6566"/>
                    <a:pt x="120" y="6765"/>
                    <a:pt x="180" y="6944"/>
                  </a:cubicBezTo>
                  <a:cubicBezTo>
                    <a:pt x="260" y="7282"/>
                    <a:pt x="319" y="7521"/>
                    <a:pt x="399" y="7800"/>
                  </a:cubicBezTo>
                  <a:cubicBezTo>
                    <a:pt x="439" y="7919"/>
                    <a:pt x="538" y="8337"/>
                    <a:pt x="538" y="8496"/>
                  </a:cubicBezTo>
                  <a:cubicBezTo>
                    <a:pt x="538" y="8556"/>
                    <a:pt x="478" y="8576"/>
                    <a:pt x="498" y="8675"/>
                  </a:cubicBezTo>
                  <a:cubicBezTo>
                    <a:pt x="518" y="8775"/>
                    <a:pt x="598" y="8854"/>
                    <a:pt x="638" y="8974"/>
                  </a:cubicBezTo>
                  <a:cubicBezTo>
                    <a:pt x="677" y="9093"/>
                    <a:pt x="697" y="9232"/>
                    <a:pt x="737" y="9352"/>
                  </a:cubicBezTo>
                  <a:cubicBezTo>
                    <a:pt x="797" y="9590"/>
                    <a:pt x="936" y="9809"/>
                    <a:pt x="996" y="10048"/>
                  </a:cubicBezTo>
                  <a:cubicBezTo>
                    <a:pt x="1155" y="10665"/>
                    <a:pt x="1274" y="11321"/>
                    <a:pt x="1593" y="11958"/>
                  </a:cubicBezTo>
                  <a:cubicBezTo>
                    <a:pt x="1831" y="11958"/>
                    <a:pt x="1851" y="12356"/>
                    <a:pt x="2030" y="12455"/>
                  </a:cubicBezTo>
                  <a:cubicBezTo>
                    <a:pt x="2249" y="12376"/>
                    <a:pt x="2090" y="12137"/>
                    <a:pt x="2090" y="11958"/>
                  </a:cubicBezTo>
                  <a:cubicBezTo>
                    <a:pt x="2030" y="11859"/>
                    <a:pt x="2329" y="11918"/>
                    <a:pt x="2189" y="11779"/>
                  </a:cubicBezTo>
                  <a:cubicBezTo>
                    <a:pt x="2170" y="11600"/>
                    <a:pt x="2070" y="11520"/>
                    <a:pt x="1991" y="1142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28"/>
            <p:cNvSpPr/>
            <p:nvPr/>
          </p:nvSpPr>
          <p:spPr>
            <a:xfrm>
              <a:off x="549975" y="474400"/>
              <a:ext cx="272625" cy="588450"/>
            </a:xfrm>
            <a:custGeom>
              <a:avLst/>
              <a:gdLst/>
              <a:ahLst/>
              <a:cxnLst/>
              <a:rect l="l" t="t" r="r" b="b"/>
              <a:pathLst>
                <a:path w="10905" h="23538" extrusionOk="0">
                  <a:moveTo>
                    <a:pt x="3901" y="20494"/>
                  </a:moveTo>
                  <a:cubicBezTo>
                    <a:pt x="3960" y="20554"/>
                    <a:pt x="4020" y="20534"/>
                    <a:pt x="4060" y="20573"/>
                  </a:cubicBezTo>
                  <a:cubicBezTo>
                    <a:pt x="4279" y="20713"/>
                    <a:pt x="4378" y="20872"/>
                    <a:pt x="4498" y="20951"/>
                  </a:cubicBezTo>
                  <a:cubicBezTo>
                    <a:pt x="4597" y="21031"/>
                    <a:pt x="4637" y="21031"/>
                    <a:pt x="4677" y="21051"/>
                  </a:cubicBezTo>
                  <a:cubicBezTo>
                    <a:pt x="4716" y="21071"/>
                    <a:pt x="4677" y="21111"/>
                    <a:pt x="4716" y="21131"/>
                  </a:cubicBezTo>
                  <a:cubicBezTo>
                    <a:pt x="5074" y="21409"/>
                    <a:pt x="5532" y="21688"/>
                    <a:pt x="5910" y="21926"/>
                  </a:cubicBezTo>
                  <a:cubicBezTo>
                    <a:pt x="6010" y="21966"/>
                    <a:pt x="6129" y="22086"/>
                    <a:pt x="6228" y="22165"/>
                  </a:cubicBezTo>
                  <a:cubicBezTo>
                    <a:pt x="6348" y="22245"/>
                    <a:pt x="6487" y="22324"/>
                    <a:pt x="6626" y="22384"/>
                  </a:cubicBezTo>
                  <a:cubicBezTo>
                    <a:pt x="7104" y="22603"/>
                    <a:pt x="7641" y="22722"/>
                    <a:pt x="8019" y="22842"/>
                  </a:cubicBezTo>
                  <a:cubicBezTo>
                    <a:pt x="8059" y="22861"/>
                    <a:pt x="8039" y="22901"/>
                    <a:pt x="8079" y="22921"/>
                  </a:cubicBezTo>
                  <a:cubicBezTo>
                    <a:pt x="8119" y="22941"/>
                    <a:pt x="8139" y="22901"/>
                    <a:pt x="8198" y="22901"/>
                  </a:cubicBezTo>
                  <a:cubicBezTo>
                    <a:pt x="8616" y="23041"/>
                    <a:pt x="8934" y="23080"/>
                    <a:pt x="9312" y="23160"/>
                  </a:cubicBezTo>
                  <a:cubicBezTo>
                    <a:pt x="9611" y="23240"/>
                    <a:pt x="9909" y="23438"/>
                    <a:pt x="10228" y="23359"/>
                  </a:cubicBezTo>
                  <a:cubicBezTo>
                    <a:pt x="10367" y="23538"/>
                    <a:pt x="10586" y="23498"/>
                    <a:pt x="10765" y="23399"/>
                  </a:cubicBezTo>
                  <a:cubicBezTo>
                    <a:pt x="10745" y="23160"/>
                    <a:pt x="10884" y="23041"/>
                    <a:pt x="10904" y="22682"/>
                  </a:cubicBezTo>
                  <a:cubicBezTo>
                    <a:pt x="10864" y="22424"/>
                    <a:pt x="10566" y="22424"/>
                    <a:pt x="10446" y="22205"/>
                  </a:cubicBezTo>
                  <a:cubicBezTo>
                    <a:pt x="10327" y="22304"/>
                    <a:pt x="10248" y="22145"/>
                    <a:pt x="10168" y="22145"/>
                  </a:cubicBezTo>
                  <a:cubicBezTo>
                    <a:pt x="10088" y="22145"/>
                    <a:pt x="10009" y="22185"/>
                    <a:pt x="9929" y="22185"/>
                  </a:cubicBezTo>
                  <a:cubicBezTo>
                    <a:pt x="9671" y="22205"/>
                    <a:pt x="9511" y="22066"/>
                    <a:pt x="9332" y="22006"/>
                  </a:cubicBezTo>
                  <a:cubicBezTo>
                    <a:pt x="9113" y="21966"/>
                    <a:pt x="8875" y="21946"/>
                    <a:pt x="8656" y="21887"/>
                  </a:cubicBezTo>
                  <a:cubicBezTo>
                    <a:pt x="8497" y="21867"/>
                    <a:pt x="8278" y="21747"/>
                    <a:pt x="8119" y="21747"/>
                  </a:cubicBezTo>
                  <a:cubicBezTo>
                    <a:pt x="8119" y="21747"/>
                    <a:pt x="8059" y="21827"/>
                    <a:pt x="8039" y="21827"/>
                  </a:cubicBezTo>
                  <a:cubicBezTo>
                    <a:pt x="7920" y="21867"/>
                    <a:pt x="7860" y="21688"/>
                    <a:pt x="7780" y="21648"/>
                  </a:cubicBezTo>
                  <a:cubicBezTo>
                    <a:pt x="7581" y="21548"/>
                    <a:pt x="7382" y="21509"/>
                    <a:pt x="7203" y="21429"/>
                  </a:cubicBezTo>
                  <a:cubicBezTo>
                    <a:pt x="6905" y="21310"/>
                    <a:pt x="6626" y="21210"/>
                    <a:pt x="6388" y="21031"/>
                  </a:cubicBezTo>
                  <a:cubicBezTo>
                    <a:pt x="6268" y="20932"/>
                    <a:pt x="6169" y="20772"/>
                    <a:pt x="6049" y="20693"/>
                  </a:cubicBezTo>
                  <a:cubicBezTo>
                    <a:pt x="5870" y="20554"/>
                    <a:pt x="5632" y="20474"/>
                    <a:pt x="5433" y="20355"/>
                  </a:cubicBezTo>
                  <a:cubicBezTo>
                    <a:pt x="4955" y="20096"/>
                    <a:pt x="4537" y="19778"/>
                    <a:pt x="4219" y="19320"/>
                  </a:cubicBezTo>
                  <a:cubicBezTo>
                    <a:pt x="4100" y="19280"/>
                    <a:pt x="3980" y="19201"/>
                    <a:pt x="3861" y="19141"/>
                  </a:cubicBezTo>
                  <a:cubicBezTo>
                    <a:pt x="3841" y="19022"/>
                    <a:pt x="3761" y="19002"/>
                    <a:pt x="3682" y="18922"/>
                  </a:cubicBezTo>
                  <a:cubicBezTo>
                    <a:pt x="3582" y="18823"/>
                    <a:pt x="3483" y="18683"/>
                    <a:pt x="3363" y="18544"/>
                  </a:cubicBezTo>
                  <a:cubicBezTo>
                    <a:pt x="3264" y="18405"/>
                    <a:pt x="3145" y="18265"/>
                    <a:pt x="3005" y="18146"/>
                  </a:cubicBezTo>
                  <a:cubicBezTo>
                    <a:pt x="3025" y="17828"/>
                    <a:pt x="2846" y="17629"/>
                    <a:pt x="2667" y="17410"/>
                  </a:cubicBezTo>
                  <a:cubicBezTo>
                    <a:pt x="2428" y="17171"/>
                    <a:pt x="2150" y="16714"/>
                    <a:pt x="2010" y="16455"/>
                  </a:cubicBezTo>
                  <a:cubicBezTo>
                    <a:pt x="1971" y="16395"/>
                    <a:pt x="2030" y="16355"/>
                    <a:pt x="2010" y="16336"/>
                  </a:cubicBezTo>
                  <a:cubicBezTo>
                    <a:pt x="1951" y="16196"/>
                    <a:pt x="1871" y="16057"/>
                    <a:pt x="1812" y="15918"/>
                  </a:cubicBezTo>
                  <a:cubicBezTo>
                    <a:pt x="1672" y="15540"/>
                    <a:pt x="1573" y="15142"/>
                    <a:pt x="1414" y="14784"/>
                  </a:cubicBezTo>
                  <a:cubicBezTo>
                    <a:pt x="1553" y="14644"/>
                    <a:pt x="1354" y="14505"/>
                    <a:pt x="1334" y="14386"/>
                  </a:cubicBezTo>
                  <a:cubicBezTo>
                    <a:pt x="1274" y="14107"/>
                    <a:pt x="1274" y="13848"/>
                    <a:pt x="1215" y="13570"/>
                  </a:cubicBezTo>
                  <a:cubicBezTo>
                    <a:pt x="1155" y="13331"/>
                    <a:pt x="1155" y="13132"/>
                    <a:pt x="1155" y="12933"/>
                  </a:cubicBezTo>
                  <a:cubicBezTo>
                    <a:pt x="1115" y="12555"/>
                    <a:pt x="1036" y="12277"/>
                    <a:pt x="996" y="11978"/>
                  </a:cubicBezTo>
                  <a:cubicBezTo>
                    <a:pt x="976" y="11859"/>
                    <a:pt x="1016" y="11759"/>
                    <a:pt x="996" y="11660"/>
                  </a:cubicBezTo>
                  <a:cubicBezTo>
                    <a:pt x="976" y="11560"/>
                    <a:pt x="896" y="11461"/>
                    <a:pt x="896" y="11361"/>
                  </a:cubicBezTo>
                  <a:cubicBezTo>
                    <a:pt x="896" y="11282"/>
                    <a:pt x="936" y="11182"/>
                    <a:pt x="956" y="11083"/>
                  </a:cubicBezTo>
                  <a:cubicBezTo>
                    <a:pt x="956" y="10884"/>
                    <a:pt x="956" y="10685"/>
                    <a:pt x="916" y="10566"/>
                  </a:cubicBezTo>
                  <a:cubicBezTo>
                    <a:pt x="916" y="10506"/>
                    <a:pt x="936" y="10387"/>
                    <a:pt x="936" y="10387"/>
                  </a:cubicBezTo>
                  <a:cubicBezTo>
                    <a:pt x="916" y="10227"/>
                    <a:pt x="856" y="10088"/>
                    <a:pt x="856" y="9949"/>
                  </a:cubicBezTo>
                  <a:cubicBezTo>
                    <a:pt x="876" y="9849"/>
                    <a:pt x="956" y="9750"/>
                    <a:pt x="956" y="9630"/>
                  </a:cubicBezTo>
                  <a:cubicBezTo>
                    <a:pt x="956" y="9451"/>
                    <a:pt x="856" y="9233"/>
                    <a:pt x="856" y="9054"/>
                  </a:cubicBezTo>
                  <a:cubicBezTo>
                    <a:pt x="856" y="8755"/>
                    <a:pt x="996" y="8496"/>
                    <a:pt x="956" y="8238"/>
                  </a:cubicBezTo>
                  <a:cubicBezTo>
                    <a:pt x="717" y="8158"/>
                    <a:pt x="996" y="8178"/>
                    <a:pt x="1016" y="8138"/>
                  </a:cubicBezTo>
                  <a:cubicBezTo>
                    <a:pt x="1036" y="8098"/>
                    <a:pt x="996" y="7979"/>
                    <a:pt x="1016" y="7919"/>
                  </a:cubicBezTo>
                  <a:cubicBezTo>
                    <a:pt x="1055" y="7621"/>
                    <a:pt x="1055" y="7263"/>
                    <a:pt x="976" y="7084"/>
                  </a:cubicBezTo>
                  <a:cubicBezTo>
                    <a:pt x="1155" y="6447"/>
                    <a:pt x="1394" y="5552"/>
                    <a:pt x="1235" y="4915"/>
                  </a:cubicBezTo>
                  <a:cubicBezTo>
                    <a:pt x="1354" y="4915"/>
                    <a:pt x="1294" y="4796"/>
                    <a:pt x="1294" y="4756"/>
                  </a:cubicBezTo>
                  <a:cubicBezTo>
                    <a:pt x="1374" y="4477"/>
                    <a:pt x="1573" y="4239"/>
                    <a:pt x="1652" y="4060"/>
                  </a:cubicBezTo>
                  <a:cubicBezTo>
                    <a:pt x="1672" y="4000"/>
                    <a:pt x="1652" y="3920"/>
                    <a:pt x="1692" y="3861"/>
                  </a:cubicBezTo>
                  <a:cubicBezTo>
                    <a:pt x="1871" y="3542"/>
                    <a:pt x="2090" y="3224"/>
                    <a:pt x="2269" y="2886"/>
                  </a:cubicBezTo>
                  <a:cubicBezTo>
                    <a:pt x="2349" y="2727"/>
                    <a:pt x="2408" y="2528"/>
                    <a:pt x="2508" y="2289"/>
                  </a:cubicBezTo>
                  <a:cubicBezTo>
                    <a:pt x="2548" y="2189"/>
                    <a:pt x="2607" y="2110"/>
                    <a:pt x="2627" y="2090"/>
                  </a:cubicBezTo>
                  <a:cubicBezTo>
                    <a:pt x="2667" y="2030"/>
                    <a:pt x="2687" y="1951"/>
                    <a:pt x="2727" y="1871"/>
                  </a:cubicBezTo>
                  <a:cubicBezTo>
                    <a:pt x="2806" y="1592"/>
                    <a:pt x="3025" y="1354"/>
                    <a:pt x="3125" y="1115"/>
                  </a:cubicBezTo>
                  <a:cubicBezTo>
                    <a:pt x="3145" y="1075"/>
                    <a:pt x="3125" y="996"/>
                    <a:pt x="3145" y="936"/>
                  </a:cubicBezTo>
                  <a:cubicBezTo>
                    <a:pt x="3184" y="797"/>
                    <a:pt x="3264" y="677"/>
                    <a:pt x="3284" y="618"/>
                  </a:cubicBezTo>
                  <a:cubicBezTo>
                    <a:pt x="3284" y="478"/>
                    <a:pt x="3423" y="399"/>
                    <a:pt x="3383" y="259"/>
                  </a:cubicBezTo>
                  <a:cubicBezTo>
                    <a:pt x="3483" y="299"/>
                    <a:pt x="3622" y="80"/>
                    <a:pt x="3463" y="1"/>
                  </a:cubicBezTo>
                  <a:cubicBezTo>
                    <a:pt x="3204" y="120"/>
                    <a:pt x="2985" y="498"/>
                    <a:pt x="2727" y="538"/>
                  </a:cubicBezTo>
                  <a:cubicBezTo>
                    <a:pt x="2806" y="836"/>
                    <a:pt x="2508" y="916"/>
                    <a:pt x="2309" y="1175"/>
                  </a:cubicBezTo>
                  <a:cubicBezTo>
                    <a:pt x="2249" y="1254"/>
                    <a:pt x="2229" y="1393"/>
                    <a:pt x="2150" y="1473"/>
                  </a:cubicBezTo>
                  <a:cubicBezTo>
                    <a:pt x="2070" y="1592"/>
                    <a:pt x="1931" y="1692"/>
                    <a:pt x="1871" y="1811"/>
                  </a:cubicBezTo>
                  <a:cubicBezTo>
                    <a:pt x="1812" y="1911"/>
                    <a:pt x="1812" y="2070"/>
                    <a:pt x="1772" y="2169"/>
                  </a:cubicBezTo>
                  <a:cubicBezTo>
                    <a:pt x="1613" y="2547"/>
                    <a:pt x="1354" y="2786"/>
                    <a:pt x="1374" y="3085"/>
                  </a:cubicBezTo>
                  <a:cubicBezTo>
                    <a:pt x="1215" y="3184"/>
                    <a:pt x="1274" y="3363"/>
                    <a:pt x="1274" y="3522"/>
                  </a:cubicBezTo>
                  <a:cubicBezTo>
                    <a:pt x="1155" y="3761"/>
                    <a:pt x="1175" y="3801"/>
                    <a:pt x="1115" y="3980"/>
                  </a:cubicBezTo>
                  <a:cubicBezTo>
                    <a:pt x="1215" y="4398"/>
                    <a:pt x="956" y="4696"/>
                    <a:pt x="797" y="5054"/>
                  </a:cubicBezTo>
                  <a:cubicBezTo>
                    <a:pt x="558" y="5572"/>
                    <a:pt x="518" y="6089"/>
                    <a:pt x="379" y="6467"/>
                  </a:cubicBezTo>
                  <a:cubicBezTo>
                    <a:pt x="478" y="6905"/>
                    <a:pt x="220" y="7323"/>
                    <a:pt x="339" y="7740"/>
                  </a:cubicBezTo>
                  <a:cubicBezTo>
                    <a:pt x="120" y="7860"/>
                    <a:pt x="100" y="8357"/>
                    <a:pt x="200" y="8556"/>
                  </a:cubicBezTo>
                  <a:cubicBezTo>
                    <a:pt x="1" y="8735"/>
                    <a:pt x="120" y="8994"/>
                    <a:pt x="100" y="9252"/>
                  </a:cubicBezTo>
                  <a:cubicBezTo>
                    <a:pt x="81" y="9312"/>
                    <a:pt x="81" y="9392"/>
                    <a:pt x="61" y="9471"/>
                  </a:cubicBezTo>
                  <a:cubicBezTo>
                    <a:pt x="21" y="9750"/>
                    <a:pt x="81" y="10367"/>
                    <a:pt x="81" y="10546"/>
                  </a:cubicBezTo>
                  <a:cubicBezTo>
                    <a:pt x="61" y="10924"/>
                    <a:pt x="81" y="11242"/>
                    <a:pt x="200" y="11541"/>
                  </a:cubicBezTo>
                  <a:cubicBezTo>
                    <a:pt x="61" y="11600"/>
                    <a:pt x="160" y="11720"/>
                    <a:pt x="160" y="11799"/>
                  </a:cubicBezTo>
                  <a:cubicBezTo>
                    <a:pt x="120" y="12098"/>
                    <a:pt x="160" y="12356"/>
                    <a:pt x="180" y="12615"/>
                  </a:cubicBezTo>
                  <a:cubicBezTo>
                    <a:pt x="180" y="12814"/>
                    <a:pt x="100" y="13033"/>
                    <a:pt x="120" y="13232"/>
                  </a:cubicBezTo>
                  <a:cubicBezTo>
                    <a:pt x="120" y="13272"/>
                    <a:pt x="160" y="13291"/>
                    <a:pt x="180" y="13351"/>
                  </a:cubicBezTo>
                  <a:cubicBezTo>
                    <a:pt x="200" y="13411"/>
                    <a:pt x="140" y="13490"/>
                    <a:pt x="140" y="13510"/>
                  </a:cubicBezTo>
                  <a:cubicBezTo>
                    <a:pt x="200" y="13848"/>
                    <a:pt x="319" y="14187"/>
                    <a:pt x="399" y="14525"/>
                  </a:cubicBezTo>
                  <a:cubicBezTo>
                    <a:pt x="439" y="14724"/>
                    <a:pt x="399" y="14943"/>
                    <a:pt x="459" y="15142"/>
                  </a:cubicBezTo>
                  <a:cubicBezTo>
                    <a:pt x="518" y="15341"/>
                    <a:pt x="658" y="15520"/>
                    <a:pt x="717" y="15699"/>
                  </a:cubicBezTo>
                  <a:cubicBezTo>
                    <a:pt x="737" y="15798"/>
                    <a:pt x="737" y="15938"/>
                    <a:pt x="757" y="16057"/>
                  </a:cubicBezTo>
                  <a:cubicBezTo>
                    <a:pt x="797" y="16196"/>
                    <a:pt x="837" y="16336"/>
                    <a:pt x="896" y="16475"/>
                  </a:cubicBezTo>
                  <a:cubicBezTo>
                    <a:pt x="1016" y="16793"/>
                    <a:pt x="1135" y="17111"/>
                    <a:pt x="1314" y="17410"/>
                  </a:cubicBezTo>
                  <a:cubicBezTo>
                    <a:pt x="1394" y="17569"/>
                    <a:pt x="1553" y="17768"/>
                    <a:pt x="1593" y="17868"/>
                  </a:cubicBezTo>
                  <a:cubicBezTo>
                    <a:pt x="1593" y="17907"/>
                    <a:pt x="1672" y="17907"/>
                    <a:pt x="1672" y="17927"/>
                  </a:cubicBezTo>
                  <a:cubicBezTo>
                    <a:pt x="1712" y="18007"/>
                    <a:pt x="1752" y="18106"/>
                    <a:pt x="1812" y="18166"/>
                  </a:cubicBezTo>
                  <a:cubicBezTo>
                    <a:pt x="1851" y="18246"/>
                    <a:pt x="1951" y="18265"/>
                    <a:pt x="1991" y="18305"/>
                  </a:cubicBezTo>
                  <a:cubicBezTo>
                    <a:pt x="2190" y="18524"/>
                    <a:pt x="2607" y="19022"/>
                    <a:pt x="2568" y="19101"/>
                  </a:cubicBezTo>
                  <a:cubicBezTo>
                    <a:pt x="2548" y="19141"/>
                    <a:pt x="2647" y="19121"/>
                    <a:pt x="2647" y="19121"/>
                  </a:cubicBezTo>
                  <a:cubicBezTo>
                    <a:pt x="2667" y="19141"/>
                    <a:pt x="2707" y="19201"/>
                    <a:pt x="2747" y="19240"/>
                  </a:cubicBezTo>
                  <a:cubicBezTo>
                    <a:pt x="2826" y="19380"/>
                    <a:pt x="2886" y="19539"/>
                    <a:pt x="3005" y="19678"/>
                  </a:cubicBezTo>
                  <a:cubicBezTo>
                    <a:pt x="3105" y="19778"/>
                    <a:pt x="3264" y="19837"/>
                    <a:pt x="3363" y="19937"/>
                  </a:cubicBezTo>
                  <a:cubicBezTo>
                    <a:pt x="3443" y="20016"/>
                    <a:pt x="3463" y="20136"/>
                    <a:pt x="3542" y="20215"/>
                  </a:cubicBezTo>
                  <a:cubicBezTo>
                    <a:pt x="3622" y="20295"/>
                    <a:pt x="3761" y="20295"/>
                    <a:pt x="3841" y="20374"/>
                  </a:cubicBezTo>
                  <a:cubicBezTo>
                    <a:pt x="3841" y="20374"/>
                    <a:pt x="3861" y="20454"/>
                    <a:pt x="3901" y="2049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7" name="Google Shape;2517;p28"/>
          <p:cNvGrpSpPr/>
          <p:nvPr/>
        </p:nvGrpSpPr>
        <p:grpSpPr>
          <a:xfrm>
            <a:off x="600600" y="519300"/>
            <a:ext cx="7942800" cy="494700"/>
            <a:chOff x="600600" y="519300"/>
            <a:chExt cx="7942800" cy="494700"/>
          </a:xfrm>
        </p:grpSpPr>
        <p:sp>
          <p:nvSpPr>
            <p:cNvPr id="2518" name="Google Shape;2518;p28"/>
            <p:cNvSpPr/>
            <p:nvPr/>
          </p:nvSpPr>
          <p:spPr>
            <a:xfrm>
              <a:off x="600600" y="519300"/>
              <a:ext cx="7942800" cy="494700"/>
            </a:xfrm>
            <a:prstGeom prst="rect">
              <a:avLst/>
            </a:prstGeom>
            <a:solidFill>
              <a:schemeClr val="accent4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519" name="Google Shape;2519;p28"/>
            <p:cNvGrpSpPr/>
            <p:nvPr/>
          </p:nvGrpSpPr>
          <p:grpSpPr>
            <a:xfrm>
              <a:off x="7542569" y="681111"/>
              <a:ext cx="789243" cy="171052"/>
              <a:chOff x="733775" y="310686"/>
              <a:chExt cx="789243" cy="171052"/>
            </a:xfrm>
          </p:grpSpPr>
          <p:sp>
            <p:nvSpPr>
              <p:cNvPr id="2520" name="Google Shape;2520;p28"/>
              <p:cNvSpPr/>
              <p:nvPr/>
            </p:nvSpPr>
            <p:spPr>
              <a:xfrm>
                <a:off x="1364945" y="310686"/>
                <a:ext cx="158072" cy="1710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x</a:t>
                </a:r>
              </a:p>
            </p:txBody>
          </p:sp>
          <p:sp>
            <p:nvSpPr>
              <p:cNvPr id="2521" name="Google Shape;2521;p28"/>
              <p:cNvSpPr/>
              <p:nvPr/>
            </p:nvSpPr>
            <p:spPr>
              <a:xfrm>
                <a:off x="733775" y="385383"/>
                <a:ext cx="155474" cy="216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-</a:t>
                </a:r>
              </a:p>
            </p:txBody>
          </p:sp>
          <p:grpSp>
            <p:nvGrpSpPr>
              <p:cNvPr id="2522" name="Google Shape;2522;p28"/>
              <p:cNvGrpSpPr/>
              <p:nvPr/>
            </p:nvGrpSpPr>
            <p:grpSpPr>
              <a:xfrm>
                <a:off x="1015525" y="313175"/>
                <a:ext cx="184510" cy="164017"/>
                <a:chOff x="7228702" y="774508"/>
                <a:chExt cx="285046" cy="253347"/>
              </a:xfrm>
            </p:grpSpPr>
            <p:grpSp>
              <p:nvGrpSpPr>
                <p:cNvPr id="2523" name="Google Shape;2523;p28"/>
                <p:cNvGrpSpPr/>
                <p:nvPr/>
              </p:nvGrpSpPr>
              <p:grpSpPr>
                <a:xfrm>
                  <a:off x="7313001" y="774508"/>
                  <a:ext cx="200747" cy="228523"/>
                  <a:chOff x="7313001" y="774508"/>
                  <a:chExt cx="200747" cy="228523"/>
                </a:xfrm>
              </p:grpSpPr>
              <p:sp>
                <p:nvSpPr>
                  <p:cNvPr id="2524" name="Google Shape;2524;p28"/>
                  <p:cNvSpPr/>
                  <p:nvPr/>
                </p:nvSpPr>
                <p:spPr>
                  <a:xfrm>
                    <a:off x="7315737" y="774508"/>
                    <a:ext cx="198011" cy="2285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525" name="Google Shape;2525;p28"/>
                  <p:cNvSpPr/>
                  <p:nvPr/>
                </p:nvSpPr>
                <p:spPr>
                  <a:xfrm>
                    <a:off x="7313001" y="778289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2526" name="Google Shape;2526;p28"/>
                <p:cNvGrpSpPr/>
                <p:nvPr/>
              </p:nvGrpSpPr>
              <p:grpSpPr>
                <a:xfrm>
                  <a:off x="7228702" y="809455"/>
                  <a:ext cx="200757" cy="218400"/>
                  <a:chOff x="7269477" y="781280"/>
                  <a:chExt cx="200757" cy="218400"/>
                </a:xfrm>
              </p:grpSpPr>
              <p:sp>
                <p:nvSpPr>
                  <p:cNvPr id="2527" name="Google Shape;2527;p28"/>
                  <p:cNvSpPr/>
                  <p:nvPr/>
                </p:nvSpPr>
                <p:spPr>
                  <a:xfrm>
                    <a:off x="7269477" y="781280"/>
                    <a:ext cx="200749" cy="217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528" name="Google Shape;2528;p28"/>
                  <p:cNvSpPr/>
                  <p:nvPr/>
                </p:nvSpPr>
                <p:spPr>
                  <a:xfrm>
                    <a:off x="7269491" y="782465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2529" name="Google Shape;2529;p28"/>
            <p:cNvGrpSpPr/>
            <p:nvPr/>
          </p:nvGrpSpPr>
          <p:grpSpPr>
            <a:xfrm>
              <a:off x="812189" y="664537"/>
              <a:ext cx="800559" cy="204209"/>
              <a:chOff x="747420" y="664537"/>
              <a:chExt cx="800559" cy="204209"/>
            </a:xfrm>
          </p:grpSpPr>
          <p:grpSp>
            <p:nvGrpSpPr>
              <p:cNvPr id="2530" name="Google Shape;2530;p28"/>
              <p:cNvGrpSpPr/>
              <p:nvPr/>
            </p:nvGrpSpPr>
            <p:grpSpPr>
              <a:xfrm>
                <a:off x="1339984" y="664537"/>
                <a:ext cx="207995" cy="204209"/>
                <a:chOff x="1541700" y="658850"/>
                <a:chExt cx="253838" cy="249218"/>
              </a:xfrm>
            </p:grpSpPr>
            <p:sp>
              <p:nvSpPr>
                <p:cNvPr id="2531" name="Google Shape;2531;p28"/>
                <p:cNvSpPr/>
                <p:nvPr/>
              </p:nvSpPr>
              <p:spPr>
                <a:xfrm>
                  <a:off x="1541700" y="658850"/>
                  <a:ext cx="253838" cy="249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27" h="16128" extrusionOk="0">
                      <a:moveTo>
                        <a:pt x="6489" y="697"/>
                      </a:moveTo>
                      <a:cubicBezTo>
                        <a:pt x="6850" y="1277"/>
                        <a:pt x="7179" y="1857"/>
                        <a:pt x="7524" y="2437"/>
                      </a:cubicBezTo>
                      <a:cubicBezTo>
                        <a:pt x="7595" y="2553"/>
                        <a:pt x="7692" y="2598"/>
                        <a:pt x="7788" y="2598"/>
                      </a:cubicBezTo>
                      <a:cubicBezTo>
                        <a:pt x="7861" y="2598"/>
                        <a:pt x="7933" y="2572"/>
                        <a:pt x="7994" y="2531"/>
                      </a:cubicBezTo>
                      <a:lnTo>
                        <a:pt x="8088" y="2531"/>
                      </a:lnTo>
                      <a:cubicBezTo>
                        <a:pt x="8274" y="2499"/>
                        <a:pt x="8456" y="2485"/>
                        <a:pt x="8637" y="2485"/>
                      </a:cubicBezTo>
                      <a:cubicBezTo>
                        <a:pt x="9083" y="2485"/>
                        <a:pt x="9518" y="2574"/>
                        <a:pt x="9953" y="2719"/>
                      </a:cubicBezTo>
                      <a:cubicBezTo>
                        <a:pt x="9987" y="2730"/>
                        <a:pt x="10020" y="2741"/>
                        <a:pt x="10053" y="2741"/>
                      </a:cubicBezTo>
                      <a:cubicBezTo>
                        <a:pt x="10067" y="2741"/>
                        <a:pt x="10081" y="2739"/>
                        <a:pt x="10094" y="2735"/>
                      </a:cubicBezTo>
                      <a:cubicBezTo>
                        <a:pt x="10116" y="2738"/>
                        <a:pt x="10137" y="2740"/>
                        <a:pt x="10158" y="2740"/>
                      </a:cubicBezTo>
                      <a:cubicBezTo>
                        <a:pt x="10230" y="2740"/>
                        <a:pt x="10300" y="2717"/>
                        <a:pt x="10361" y="2656"/>
                      </a:cubicBezTo>
                      <a:cubicBezTo>
                        <a:pt x="10847" y="2186"/>
                        <a:pt x="11348" y="1747"/>
                        <a:pt x="11881" y="1340"/>
                      </a:cubicBezTo>
                      <a:cubicBezTo>
                        <a:pt x="12054" y="1434"/>
                        <a:pt x="12242" y="1528"/>
                        <a:pt x="12414" y="1638"/>
                      </a:cubicBezTo>
                      <a:cubicBezTo>
                        <a:pt x="12242" y="2249"/>
                        <a:pt x="12069" y="2845"/>
                        <a:pt x="11897" y="3456"/>
                      </a:cubicBezTo>
                      <a:cubicBezTo>
                        <a:pt x="11756" y="3581"/>
                        <a:pt x="11725" y="3848"/>
                        <a:pt x="11928" y="3973"/>
                      </a:cubicBezTo>
                      <a:cubicBezTo>
                        <a:pt x="12477" y="4334"/>
                        <a:pt x="12869" y="4820"/>
                        <a:pt x="13167" y="5399"/>
                      </a:cubicBezTo>
                      <a:cubicBezTo>
                        <a:pt x="13198" y="5431"/>
                        <a:pt x="13214" y="5462"/>
                        <a:pt x="13245" y="5494"/>
                      </a:cubicBezTo>
                      <a:cubicBezTo>
                        <a:pt x="13292" y="5572"/>
                        <a:pt x="13386" y="5635"/>
                        <a:pt x="13511" y="5635"/>
                      </a:cubicBezTo>
                      <a:cubicBezTo>
                        <a:pt x="14185" y="5635"/>
                        <a:pt x="14859" y="5650"/>
                        <a:pt x="15518" y="5697"/>
                      </a:cubicBezTo>
                      <a:cubicBezTo>
                        <a:pt x="15596" y="5901"/>
                        <a:pt x="15659" y="6089"/>
                        <a:pt x="15706" y="6293"/>
                      </a:cubicBezTo>
                      <a:cubicBezTo>
                        <a:pt x="15126" y="6653"/>
                        <a:pt x="14546" y="6983"/>
                        <a:pt x="13966" y="7343"/>
                      </a:cubicBezTo>
                      <a:cubicBezTo>
                        <a:pt x="13935" y="7359"/>
                        <a:pt x="13903" y="7374"/>
                        <a:pt x="13888" y="7406"/>
                      </a:cubicBezTo>
                      <a:cubicBezTo>
                        <a:pt x="13778" y="7469"/>
                        <a:pt x="13700" y="7594"/>
                        <a:pt x="13731" y="7766"/>
                      </a:cubicBezTo>
                      <a:cubicBezTo>
                        <a:pt x="13888" y="8393"/>
                        <a:pt x="13856" y="9005"/>
                        <a:pt x="13684" y="9632"/>
                      </a:cubicBezTo>
                      <a:cubicBezTo>
                        <a:pt x="13684" y="9663"/>
                        <a:pt x="13684" y="9694"/>
                        <a:pt x="13684" y="9726"/>
                      </a:cubicBezTo>
                      <a:cubicBezTo>
                        <a:pt x="13653" y="9835"/>
                        <a:pt x="13668" y="9945"/>
                        <a:pt x="13762" y="10039"/>
                      </a:cubicBezTo>
                      <a:cubicBezTo>
                        <a:pt x="14264" y="10494"/>
                        <a:pt x="14750" y="10980"/>
                        <a:pt x="15220" y="11465"/>
                      </a:cubicBezTo>
                      <a:cubicBezTo>
                        <a:pt x="15126" y="11669"/>
                        <a:pt x="15048" y="11842"/>
                        <a:pt x="14938" y="12030"/>
                      </a:cubicBezTo>
                      <a:cubicBezTo>
                        <a:pt x="14280" y="11904"/>
                        <a:pt x="13637" y="11748"/>
                        <a:pt x="12979" y="11622"/>
                      </a:cubicBezTo>
                      <a:cubicBezTo>
                        <a:pt x="12947" y="11614"/>
                        <a:pt x="12916" y="11610"/>
                        <a:pt x="12886" y="11610"/>
                      </a:cubicBezTo>
                      <a:cubicBezTo>
                        <a:pt x="12857" y="11610"/>
                        <a:pt x="12830" y="11614"/>
                        <a:pt x="12806" y="11622"/>
                      </a:cubicBezTo>
                      <a:cubicBezTo>
                        <a:pt x="12777" y="11615"/>
                        <a:pt x="12748" y="11611"/>
                        <a:pt x="12718" y="11611"/>
                      </a:cubicBezTo>
                      <a:cubicBezTo>
                        <a:pt x="12618" y="11611"/>
                        <a:pt x="12518" y="11655"/>
                        <a:pt x="12446" y="11763"/>
                      </a:cubicBezTo>
                      <a:cubicBezTo>
                        <a:pt x="12069" y="12281"/>
                        <a:pt x="11552" y="12672"/>
                        <a:pt x="10972" y="12939"/>
                      </a:cubicBezTo>
                      <a:cubicBezTo>
                        <a:pt x="10925" y="12970"/>
                        <a:pt x="10878" y="13002"/>
                        <a:pt x="10863" y="13033"/>
                      </a:cubicBezTo>
                      <a:cubicBezTo>
                        <a:pt x="10784" y="13080"/>
                        <a:pt x="10737" y="13158"/>
                        <a:pt x="10737" y="13268"/>
                      </a:cubicBezTo>
                      <a:cubicBezTo>
                        <a:pt x="10706" y="13942"/>
                        <a:pt x="10674" y="14616"/>
                        <a:pt x="10596" y="15274"/>
                      </a:cubicBezTo>
                      <a:cubicBezTo>
                        <a:pt x="10392" y="15337"/>
                        <a:pt x="10189" y="15384"/>
                        <a:pt x="9985" y="15431"/>
                      </a:cubicBezTo>
                      <a:cubicBezTo>
                        <a:pt x="9687" y="14882"/>
                        <a:pt x="9389" y="14334"/>
                        <a:pt x="9091" y="13785"/>
                      </a:cubicBezTo>
                      <a:cubicBezTo>
                        <a:pt x="9091" y="13616"/>
                        <a:pt x="8951" y="13434"/>
                        <a:pt x="8752" y="13434"/>
                      </a:cubicBezTo>
                      <a:cubicBezTo>
                        <a:pt x="8730" y="13434"/>
                        <a:pt x="8707" y="13436"/>
                        <a:pt x="8684" y="13440"/>
                      </a:cubicBezTo>
                      <a:cubicBezTo>
                        <a:pt x="8460" y="13484"/>
                        <a:pt x="8240" y="13505"/>
                        <a:pt x="8021" y="13505"/>
                      </a:cubicBezTo>
                      <a:cubicBezTo>
                        <a:pt x="7613" y="13505"/>
                        <a:pt x="7211" y="13432"/>
                        <a:pt x="6803" y="13299"/>
                      </a:cubicBezTo>
                      <a:cubicBezTo>
                        <a:pt x="6772" y="13284"/>
                        <a:pt x="6724" y="13284"/>
                        <a:pt x="6693" y="13284"/>
                      </a:cubicBezTo>
                      <a:cubicBezTo>
                        <a:pt x="6673" y="13280"/>
                        <a:pt x="6652" y="13278"/>
                        <a:pt x="6631" y="13278"/>
                      </a:cubicBezTo>
                      <a:cubicBezTo>
                        <a:pt x="6553" y="13278"/>
                        <a:pt x="6472" y="13304"/>
                        <a:pt x="6411" y="13378"/>
                      </a:cubicBezTo>
                      <a:cubicBezTo>
                        <a:pt x="5925" y="13848"/>
                        <a:pt x="5439" y="14303"/>
                        <a:pt x="4922" y="14741"/>
                      </a:cubicBezTo>
                      <a:cubicBezTo>
                        <a:pt x="4734" y="14663"/>
                        <a:pt x="4546" y="14553"/>
                        <a:pt x="4373" y="14444"/>
                      </a:cubicBezTo>
                      <a:cubicBezTo>
                        <a:pt x="4530" y="13801"/>
                        <a:pt x="4718" y="13143"/>
                        <a:pt x="4875" y="12500"/>
                      </a:cubicBezTo>
                      <a:cubicBezTo>
                        <a:pt x="4922" y="12312"/>
                        <a:pt x="4828" y="12186"/>
                        <a:pt x="4702" y="12124"/>
                      </a:cubicBezTo>
                      <a:cubicBezTo>
                        <a:pt x="4687" y="12092"/>
                        <a:pt x="4655" y="12077"/>
                        <a:pt x="4624" y="12061"/>
                      </a:cubicBezTo>
                      <a:cubicBezTo>
                        <a:pt x="4060" y="11716"/>
                        <a:pt x="3637" y="11262"/>
                        <a:pt x="3323" y="10697"/>
                      </a:cubicBezTo>
                      <a:cubicBezTo>
                        <a:pt x="3307" y="10666"/>
                        <a:pt x="3276" y="10635"/>
                        <a:pt x="3260" y="10619"/>
                      </a:cubicBezTo>
                      <a:cubicBezTo>
                        <a:pt x="3213" y="10525"/>
                        <a:pt x="3119" y="10462"/>
                        <a:pt x="2978" y="10462"/>
                      </a:cubicBezTo>
                      <a:cubicBezTo>
                        <a:pt x="2562" y="10482"/>
                        <a:pt x="2145" y="10495"/>
                        <a:pt x="1725" y="10495"/>
                      </a:cubicBezTo>
                      <a:cubicBezTo>
                        <a:pt x="1465" y="10495"/>
                        <a:pt x="1204" y="10490"/>
                        <a:pt x="941" y="10478"/>
                      </a:cubicBezTo>
                      <a:cubicBezTo>
                        <a:pt x="862" y="10290"/>
                        <a:pt x="800" y="10086"/>
                        <a:pt x="737" y="9898"/>
                      </a:cubicBezTo>
                      <a:cubicBezTo>
                        <a:pt x="1301" y="9522"/>
                        <a:pt x="1865" y="9161"/>
                        <a:pt x="2430" y="8785"/>
                      </a:cubicBezTo>
                      <a:cubicBezTo>
                        <a:pt x="2477" y="8754"/>
                        <a:pt x="2524" y="8707"/>
                        <a:pt x="2539" y="8660"/>
                      </a:cubicBezTo>
                      <a:cubicBezTo>
                        <a:pt x="2649" y="8581"/>
                        <a:pt x="2728" y="8456"/>
                        <a:pt x="2696" y="8299"/>
                      </a:cubicBezTo>
                      <a:cubicBezTo>
                        <a:pt x="2602" y="7672"/>
                        <a:pt x="2681" y="7045"/>
                        <a:pt x="2900" y="6450"/>
                      </a:cubicBezTo>
                      <a:cubicBezTo>
                        <a:pt x="2916" y="6387"/>
                        <a:pt x="2931" y="6340"/>
                        <a:pt x="2916" y="6293"/>
                      </a:cubicBezTo>
                      <a:cubicBezTo>
                        <a:pt x="2931" y="6215"/>
                        <a:pt x="2916" y="6121"/>
                        <a:pt x="2837" y="6042"/>
                      </a:cubicBezTo>
                      <a:cubicBezTo>
                        <a:pt x="2383" y="5541"/>
                        <a:pt x="1944" y="5039"/>
                        <a:pt x="1521" y="4522"/>
                      </a:cubicBezTo>
                      <a:cubicBezTo>
                        <a:pt x="1615" y="4334"/>
                        <a:pt x="1724" y="4161"/>
                        <a:pt x="1834" y="3973"/>
                      </a:cubicBezTo>
                      <a:cubicBezTo>
                        <a:pt x="2430" y="4146"/>
                        <a:pt x="3025" y="4334"/>
                        <a:pt x="3637" y="4506"/>
                      </a:cubicBezTo>
                      <a:cubicBezTo>
                        <a:pt x="3698" y="4575"/>
                        <a:pt x="3793" y="4618"/>
                        <a:pt x="3891" y="4618"/>
                      </a:cubicBezTo>
                      <a:cubicBezTo>
                        <a:pt x="3993" y="4618"/>
                        <a:pt x="4097" y="4571"/>
                        <a:pt x="4170" y="4459"/>
                      </a:cubicBezTo>
                      <a:cubicBezTo>
                        <a:pt x="4514" y="3926"/>
                        <a:pt x="5016" y="3534"/>
                        <a:pt x="5580" y="3236"/>
                      </a:cubicBezTo>
                      <a:cubicBezTo>
                        <a:pt x="5627" y="3205"/>
                        <a:pt x="5659" y="3189"/>
                        <a:pt x="5690" y="3158"/>
                      </a:cubicBezTo>
                      <a:cubicBezTo>
                        <a:pt x="5768" y="3111"/>
                        <a:pt x="5815" y="3017"/>
                        <a:pt x="5815" y="2892"/>
                      </a:cubicBezTo>
                      <a:cubicBezTo>
                        <a:pt x="5815" y="2218"/>
                        <a:pt x="5847" y="1559"/>
                        <a:pt x="5894" y="885"/>
                      </a:cubicBezTo>
                      <a:cubicBezTo>
                        <a:pt x="6098" y="807"/>
                        <a:pt x="6286" y="744"/>
                        <a:pt x="6489" y="697"/>
                      </a:cubicBezTo>
                      <a:close/>
                      <a:moveTo>
                        <a:pt x="6651" y="1"/>
                      </a:moveTo>
                      <a:cubicBezTo>
                        <a:pt x="6629" y="1"/>
                        <a:pt x="6607" y="3"/>
                        <a:pt x="6583" y="8"/>
                      </a:cubicBezTo>
                      <a:cubicBezTo>
                        <a:pt x="6223" y="86"/>
                        <a:pt x="5862" y="180"/>
                        <a:pt x="5518" y="321"/>
                      </a:cubicBezTo>
                      <a:cubicBezTo>
                        <a:pt x="5424" y="368"/>
                        <a:pt x="5345" y="431"/>
                        <a:pt x="5298" y="525"/>
                      </a:cubicBezTo>
                      <a:cubicBezTo>
                        <a:pt x="5298" y="525"/>
                        <a:pt x="5298" y="540"/>
                        <a:pt x="5298" y="540"/>
                      </a:cubicBezTo>
                      <a:cubicBezTo>
                        <a:pt x="5282" y="572"/>
                        <a:pt x="5267" y="619"/>
                        <a:pt x="5267" y="666"/>
                      </a:cubicBezTo>
                      <a:cubicBezTo>
                        <a:pt x="5204" y="1356"/>
                        <a:pt x="5173" y="2030"/>
                        <a:pt x="5173" y="2719"/>
                      </a:cubicBezTo>
                      <a:cubicBezTo>
                        <a:pt x="4640" y="3017"/>
                        <a:pt x="4170" y="3393"/>
                        <a:pt x="3809" y="3879"/>
                      </a:cubicBezTo>
                      <a:cubicBezTo>
                        <a:pt x="3166" y="3691"/>
                        <a:pt x="2524" y="3487"/>
                        <a:pt x="1881" y="3315"/>
                      </a:cubicBezTo>
                      <a:cubicBezTo>
                        <a:pt x="1881" y="3315"/>
                        <a:pt x="1865" y="3299"/>
                        <a:pt x="1865" y="3299"/>
                      </a:cubicBezTo>
                      <a:cubicBezTo>
                        <a:pt x="1813" y="3271"/>
                        <a:pt x="1761" y="3258"/>
                        <a:pt x="1711" y="3258"/>
                      </a:cubicBezTo>
                      <a:cubicBezTo>
                        <a:pt x="1595" y="3258"/>
                        <a:pt x="1488" y="3326"/>
                        <a:pt x="1411" y="3425"/>
                      </a:cubicBezTo>
                      <a:cubicBezTo>
                        <a:pt x="1207" y="3722"/>
                        <a:pt x="1019" y="4036"/>
                        <a:pt x="862" y="4381"/>
                      </a:cubicBezTo>
                      <a:cubicBezTo>
                        <a:pt x="815" y="4475"/>
                        <a:pt x="815" y="4569"/>
                        <a:pt x="847" y="4663"/>
                      </a:cubicBezTo>
                      <a:cubicBezTo>
                        <a:pt x="862" y="4710"/>
                        <a:pt x="878" y="4757"/>
                        <a:pt x="909" y="4804"/>
                      </a:cubicBezTo>
                      <a:cubicBezTo>
                        <a:pt x="1333" y="5337"/>
                        <a:pt x="1787" y="5854"/>
                        <a:pt x="2242" y="6356"/>
                      </a:cubicBezTo>
                      <a:cubicBezTo>
                        <a:pt x="2038" y="6983"/>
                        <a:pt x="1959" y="7610"/>
                        <a:pt x="2038" y="8252"/>
                      </a:cubicBezTo>
                      <a:cubicBezTo>
                        <a:pt x="1442" y="8660"/>
                        <a:pt x="831" y="9052"/>
                        <a:pt x="235" y="9443"/>
                      </a:cubicBezTo>
                      <a:cubicBezTo>
                        <a:pt x="94" y="9506"/>
                        <a:pt x="0" y="9647"/>
                        <a:pt x="47" y="9820"/>
                      </a:cubicBezTo>
                      <a:cubicBezTo>
                        <a:pt x="141" y="10212"/>
                        <a:pt x="267" y="10588"/>
                        <a:pt x="439" y="10948"/>
                      </a:cubicBezTo>
                      <a:cubicBezTo>
                        <a:pt x="470" y="11011"/>
                        <a:pt x="517" y="11058"/>
                        <a:pt x="596" y="11089"/>
                      </a:cubicBezTo>
                      <a:cubicBezTo>
                        <a:pt x="643" y="11105"/>
                        <a:pt x="690" y="11121"/>
                        <a:pt x="753" y="11121"/>
                      </a:cubicBezTo>
                      <a:cubicBezTo>
                        <a:pt x="1097" y="11136"/>
                        <a:pt x="1442" y="11144"/>
                        <a:pt x="1787" y="11144"/>
                      </a:cubicBezTo>
                      <a:cubicBezTo>
                        <a:pt x="2132" y="11144"/>
                        <a:pt x="2477" y="11136"/>
                        <a:pt x="2822" y="11121"/>
                      </a:cubicBezTo>
                      <a:cubicBezTo>
                        <a:pt x="3166" y="11701"/>
                        <a:pt x="3621" y="12186"/>
                        <a:pt x="4185" y="12547"/>
                      </a:cubicBezTo>
                      <a:cubicBezTo>
                        <a:pt x="4028" y="13190"/>
                        <a:pt x="3840" y="13832"/>
                        <a:pt x="3684" y="14491"/>
                      </a:cubicBezTo>
                      <a:cubicBezTo>
                        <a:pt x="3684" y="14491"/>
                        <a:pt x="3684" y="14491"/>
                        <a:pt x="3684" y="14506"/>
                      </a:cubicBezTo>
                      <a:cubicBezTo>
                        <a:pt x="3652" y="14632"/>
                        <a:pt x="3684" y="14773"/>
                        <a:pt x="3825" y="14882"/>
                      </a:cubicBezTo>
                      <a:cubicBezTo>
                        <a:pt x="4123" y="15086"/>
                        <a:pt x="4452" y="15259"/>
                        <a:pt x="4797" y="15400"/>
                      </a:cubicBezTo>
                      <a:cubicBezTo>
                        <a:pt x="4840" y="15426"/>
                        <a:pt x="4892" y="15437"/>
                        <a:pt x="4944" y="15437"/>
                      </a:cubicBezTo>
                      <a:cubicBezTo>
                        <a:pt x="4986" y="15437"/>
                        <a:pt x="5028" y="15429"/>
                        <a:pt x="5063" y="15415"/>
                      </a:cubicBezTo>
                      <a:cubicBezTo>
                        <a:pt x="5126" y="15415"/>
                        <a:pt x="5173" y="15384"/>
                        <a:pt x="5220" y="15353"/>
                      </a:cubicBezTo>
                      <a:cubicBezTo>
                        <a:pt x="5753" y="14914"/>
                        <a:pt x="6254" y="14444"/>
                        <a:pt x="6740" y="13958"/>
                      </a:cubicBezTo>
                      <a:cubicBezTo>
                        <a:pt x="7154" y="14081"/>
                        <a:pt x="7575" y="14148"/>
                        <a:pt x="8005" y="14148"/>
                      </a:cubicBezTo>
                      <a:cubicBezTo>
                        <a:pt x="8178" y="14148"/>
                        <a:pt x="8352" y="14137"/>
                        <a:pt x="8527" y="14114"/>
                      </a:cubicBezTo>
                      <a:cubicBezTo>
                        <a:pt x="8841" y="14710"/>
                        <a:pt x="9154" y="15290"/>
                        <a:pt x="9483" y="15870"/>
                      </a:cubicBezTo>
                      <a:cubicBezTo>
                        <a:pt x="9483" y="15886"/>
                        <a:pt x="9483" y="15886"/>
                        <a:pt x="9483" y="15886"/>
                      </a:cubicBezTo>
                      <a:cubicBezTo>
                        <a:pt x="9537" y="16047"/>
                        <a:pt x="9671" y="16127"/>
                        <a:pt x="9817" y="16127"/>
                      </a:cubicBezTo>
                      <a:cubicBezTo>
                        <a:pt x="9841" y="16127"/>
                        <a:pt x="9866" y="16125"/>
                        <a:pt x="9891" y="16121"/>
                      </a:cubicBezTo>
                      <a:cubicBezTo>
                        <a:pt x="10251" y="16058"/>
                        <a:pt x="10612" y="15964"/>
                        <a:pt x="10957" y="15839"/>
                      </a:cubicBezTo>
                      <a:cubicBezTo>
                        <a:pt x="11051" y="15807"/>
                        <a:pt x="11113" y="15745"/>
                        <a:pt x="11145" y="15666"/>
                      </a:cubicBezTo>
                      <a:cubicBezTo>
                        <a:pt x="11192" y="15619"/>
                        <a:pt x="11207" y="15572"/>
                        <a:pt x="11223" y="15509"/>
                      </a:cubicBezTo>
                      <a:cubicBezTo>
                        <a:pt x="11301" y="14820"/>
                        <a:pt x="11348" y="14146"/>
                        <a:pt x="11380" y="13456"/>
                      </a:cubicBezTo>
                      <a:cubicBezTo>
                        <a:pt x="11960" y="13174"/>
                        <a:pt x="12461" y="12766"/>
                        <a:pt x="12869" y="12265"/>
                      </a:cubicBezTo>
                      <a:cubicBezTo>
                        <a:pt x="13574" y="12406"/>
                        <a:pt x="14280" y="12563"/>
                        <a:pt x="14985" y="12704"/>
                      </a:cubicBezTo>
                      <a:cubicBezTo>
                        <a:pt x="15029" y="12718"/>
                        <a:pt x="15075" y="12727"/>
                        <a:pt x="15120" y="12727"/>
                      </a:cubicBezTo>
                      <a:cubicBezTo>
                        <a:pt x="15220" y="12727"/>
                        <a:pt x="15317" y="12686"/>
                        <a:pt x="15392" y="12578"/>
                      </a:cubicBezTo>
                      <a:cubicBezTo>
                        <a:pt x="15596" y="12233"/>
                        <a:pt x="15769" y="11873"/>
                        <a:pt x="15910" y="11512"/>
                      </a:cubicBezTo>
                      <a:cubicBezTo>
                        <a:pt x="15925" y="11434"/>
                        <a:pt x="15925" y="11356"/>
                        <a:pt x="15894" y="11293"/>
                      </a:cubicBezTo>
                      <a:cubicBezTo>
                        <a:pt x="15878" y="11246"/>
                        <a:pt x="15847" y="11199"/>
                        <a:pt x="15816" y="11152"/>
                      </a:cubicBezTo>
                      <a:cubicBezTo>
                        <a:pt x="15345" y="10650"/>
                        <a:pt x="14859" y="10164"/>
                        <a:pt x="14342" y="9694"/>
                      </a:cubicBezTo>
                      <a:cubicBezTo>
                        <a:pt x="14499" y="9067"/>
                        <a:pt x="14530" y="8456"/>
                        <a:pt x="14421" y="7829"/>
                      </a:cubicBezTo>
                      <a:cubicBezTo>
                        <a:pt x="15016" y="7469"/>
                        <a:pt x="15627" y="7124"/>
                        <a:pt x="16223" y="6747"/>
                      </a:cubicBezTo>
                      <a:lnTo>
                        <a:pt x="16239" y="6747"/>
                      </a:lnTo>
                      <a:cubicBezTo>
                        <a:pt x="16349" y="6669"/>
                        <a:pt x="16427" y="6544"/>
                        <a:pt x="16396" y="6387"/>
                      </a:cubicBezTo>
                      <a:cubicBezTo>
                        <a:pt x="16333" y="6026"/>
                        <a:pt x="16223" y="5666"/>
                        <a:pt x="16082" y="5321"/>
                      </a:cubicBezTo>
                      <a:cubicBezTo>
                        <a:pt x="16035" y="5227"/>
                        <a:pt x="15972" y="5149"/>
                        <a:pt x="15878" y="5102"/>
                      </a:cubicBezTo>
                      <a:cubicBezTo>
                        <a:pt x="15847" y="5086"/>
                        <a:pt x="15800" y="5070"/>
                        <a:pt x="15737" y="5070"/>
                      </a:cubicBezTo>
                      <a:cubicBezTo>
                        <a:pt x="15048" y="5008"/>
                        <a:pt x="14374" y="4976"/>
                        <a:pt x="13684" y="4976"/>
                      </a:cubicBezTo>
                      <a:cubicBezTo>
                        <a:pt x="13386" y="4443"/>
                        <a:pt x="13010" y="3989"/>
                        <a:pt x="12524" y="3613"/>
                      </a:cubicBezTo>
                      <a:cubicBezTo>
                        <a:pt x="12712" y="2970"/>
                        <a:pt x="12900" y="2327"/>
                        <a:pt x="13073" y="1685"/>
                      </a:cubicBezTo>
                      <a:lnTo>
                        <a:pt x="13088" y="1685"/>
                      </a:lnTo>
                      <a:cubicBezTo>
                        <a:pt x="13182" y="1512"/>
                        <a:pt x="13120" y="1340"/>
                        <a:pt x="12979" y="1230"/>
                      </a:cubicBezTo>
                      <a:cubicBezTo>
                        <a:pt x="12681" y="1011"/>
                        <a:pt x="12352" y="823"/>
                        <a:pt x="12022" y="666"/>
                      </a:cubicBezTo>
                      <a:cubicBezTo>
                        <a:pt x="11971" y="649"/>
                        <a:pt x="11914" y="636"/>
                        <a:pt x="11859" y="636"/>
                      </a:cubicBezTo>
                      <a:cubicBezTo>
                        <a:pt x="11813" y="636"/>
                        <a:pt x="11767" y="645"/>
                        <a:pt x="11725" y="666"/>
                      </a:cubicBezTo>
                      <a:cubicBezTo>
                        <a:pt x="11678" y="666"/>
                        <a:pt x="11631" y="697"/>
                        <a:pt x="11584" y="729"/>
                      </a:cubicBezTo>
                      <a:cubicBezTo>
                        <a:pt x="11051" y="1152"/>
                        <a:pt x="10533" y="1591"/>
                        <a:pt x="10032" y="2061"/>
                      </a:cubicBezTo>
                      <a:cubicBezTo>
                        <a:pt x="9575" y="1912"/>
                        <a:pt x="9112" y="1836"/>
                        <a:pt x="8641" y="1836"/>
                      </a:cubicBezTo>
                      <a:cubicBezTo>
                        <a:pt x="8417" y="1836"/>
                        <a:pt x="8191" y="1853"/>
                        <a:pt x="7963" y="1888"/>
                      </a:cubicBezTo>
                      <a:cubicBezTo>
                        <a:pt x="7618" y="1324"/>
                        <a:pt x="7289" y="760"/>
                        <a:pt x="6944" y="196"/>
                      </a:cubicBezTo>
                      <a:cubicBezTo>
                        <a:pt x="6944" y="180"/>
                        <a:pt x="6944" y="180"/>
                        <a:pt x="6944" y="180"/>
                      </a:cubicBezTo>
                      <a:cubicBezTo>
                        <a:pt x="6877" y="73"/>
                        <a:pt x="6777" y="1"/>
                        <a:pt x="665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32" name="Google Shape;2532;p28"/>
                <p:cNvSpPr/>
                <p:nvPr/>
              </p:nvSpPr>
              <p:spPr>
                <a:xfrm>
                  <a:off x="1610522" y="731473"/>
                  <a:ext cx="118892" cy="100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4" h="6536" extrusionOk="0">
                      <a:moveTo>
                        <a:pt x="3911" y="632"/>
                      </a:moveTo>
                      <a:cubicBezTo>
                        <a:pt x="4113" y="632"/>
                        <a:pt x="4324" y="653"/>
                        <a:pt x="4543" y="699"/>
                      </a:cubicBezTo>
                      <a:cubicBezTo>
                        <a:pt x="4575" y="715"/>
                        <a:pt x="4590" y="715"/>
                        <a:pt x="4622" y="715"/>
                      </a:cubicBezTo>
                      <a:cubicBezTo>
                        <a:pt x="5923" y="1044"/>
                        <a:pt x="6910" y="2345"/>
                        <a:pt x="6659" y="3709"/>
                      </a:cubicBezTo>
                      <a:cubicBezTo>
                        <a:pt x="6424" y="5030"/>
                        <a:pt x="5141" y="5882"/>
                        <a:pt x="3857" y="5882"/>
                      </a:cubicBezTo>
                      <a:cubicBezTo>
                        <a:pt x="3603" y="5882"/>
                        <a:pt x="3348" y="5848"/>
                        <a:pt x="3101" y="5778"/>
                      </a:cubicBezTo>
                      <a:cubicBezTo>
                        <a:pt x="0" y="4856"/>
                        <a:pt x="1090" y="632"/>
                        <a:pt x="3911" y="632"/>
                      </a:cubicBezTo>
                      <a:close/>
                      <a:moveTo>
                        <a:pt x="3944" y="0"/>
                      </a:moveTo>
                      <a:cubicBezTo>
                        <a:pt x="2477" y="0"/>
                        <a:pt x="1085" y="880"/>
                        <a:pt x="640" y="2361"/>
                      </a:cubicBezTo>
                      <a:cubicBezTo>
                        <a:pt x="107" y="4132"/>
                        <a:pt x="1189" y="5888"/>
                        <a:pt x="2929" y="6405"/>
                      </a:cubicBezTo>
                      <a:cubicBezTo>
                        <a:pt x="3234" y="6493"/>
                        <a:pt x="3548" y="6535"/>
                        <a:pt x="3860" y="6535"/>
                      </a:cubicBezTo>
                      <a:cubicBezTo>
                        <a:pt x="5380" y="6535"/>
                        <a:pt x="6878" y="5541"/>
                        <a:pt x="7255" y="4007"/>
                      </a:cubicBezTo>
                      <a:cubicBezTo>
                        <a:pt x="7694" y="2267"/>
                        <a:pt x="6471" y="496"/>
                        <a:pt x="4778" y="73"/>
                      </a:cubicBezTo>
                      <a:lnTo>
                        <a:pt x="4669" y="73"/>
                      </a:lnTo>
                      <a:cubicBezTo>
                        <a:pt x="4428" y="24"/>
                        <a:pt x="4185" y="0"/>
                        <a:pt x="3944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533" name="Google Shape;2533;p28"/>
              <p:cNvSpPr/>
              <p:nvPr/>
            </p:nvSpPr>
            <p:spPr>
              <a:xfrm rot="-5400000">
                <a:off x="71510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  <p:sp>
            <p:nvSpPr>
              <p:cNvPr id="2534" name="Google Shape;2534;p28"/>
              <p:cNvSpPr/>
              <p:nvPr/>
            </p:nvSpPr>
            <p:spPr>
              <a:xfrm rot="5400000" flipH="1">
                <a:off x="101138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</p:grpSp>
      </p:grpSp>
      <p:grpSp>
        <p:nvGrpSpPr>
          <p:cNvPr id="2535" name="Google Shape;2535;p28"/>
          <p:cNvGrpSpPr/>
          <p:nvPr/>
        </p:nvGrpSpPr>
        <p:grpSpPr>
          <a:xfrm>
            <a:off x="5622860" y="4267818"/>
            <a:ext cx="971096" cy="494681"/>
            <a:chOff x="2094425" y="748900"/>
            <a:chExt cx="887900" cy="452300"/>
          </a:xfrm>
        </p:grpSpPr>
        <p:sp>
          <p:nvSpPr>
            <p:cNvPr id="2536" name="Google Shape;2536;p28"/>
            <p:cNvSpPr/>
            <p:nvPr/>
          </p:nvSpPr>
          <p:spPr>
            <a:xfrm>
              <a:off x="2094425" y="748900"/>
              <a:ext cx="887900" cy="419450"/>
            </a:xfrm>
            <a:custGeom>
              <a:avLst/>
              <a:gdLst/>
              <a:ahLst/>
              <a:cxnLst/>
              <a:rect l="l" t="t" r="r" b="b"/>
              <a:pathLst>
                <a:path w="35516" h="16778" extrusionOk="0">
                  <a:moveTo>
                    <a:pt x="18732" y="0"/>
                  </a:moveTo>
                  <a:cubicBezTo>
                    <a:pt x="17804" y="0"/>
                    <a:pt x="16865" y="68"/>
                    <a:pt x="15918" y="202"/>
                  </a:cubicBezTo>
                  <a:cubicBezTo>
                    <a:pt x="14724" y="362"/>
                    <a:pt x="13570" y="640"/>
                    <a:pt x="12456" y="1038"/>
                  </a:cubicBezTo>
                  <a:cubicBezTo>
                    <a:pt x="8397" y="2451"/>
                    <a:pt x="5154" y="4918"/>
                    <a:pt x="2766" y="8499"/>
                  </a:cubicBezTo>
                  <a:cubicBezTo>
                    <a:pt x="1234" y="10787"/>
                    <a:pt x="319" y="13314"/>
                    <a:pt x="21" y="16060"/>
                  </a:cubicBezTo>
                  <a:cubicBezTo>
                    <a:pt x="1" y="16159"/>
                    <a:pt x="1" y="16279"/>
                    <a:pt x="1" y="16378"/>
                  </a:cubicBezTo>
                  <a:cubicBezTo>
                    <a:pt x="21" y="16617"/>
                    <a:pt x="200" y="16756"/>
                    <a:pt x="419" y="16776"/>
                  </a:cubicBezTo>
                  <a:cubicBezTo>
                    <a:pt x="431" y="16777"/>
                    <a:pt x="444" y="16778"/>
                    <a:pt x="456" y="16778"/>
                  </a:cubicBezTo>
                  <a:cubicBezTo>
                    <a:pt x="640" y="16778"/>
                    <a:pt x="800" y="16643"/>
                    <a:pt x="856" y="16438"/>
                  </a:cubicBezTo>
                  <a:cubicBezTo>
                    <a:pt x="896" y="16338"/>
                    <a:pt x="896" y="16239"/>
                    <a:pt x="916" y="16139"/>
                  </a:cubicBezTo>
                  <a:cubicBezTo>
                    <a:pt x="1294" y="12737"/>
                    <a:pt x="2627" y="9753"/>
                    <a:pt x="4875" y="7206"/>
                  </a:cubicBezTo>
                  <a:cubicBezTo>
                    <a:pt x="8377" y="3227"/>
                    <a:pt x="12814" y="1138"/>
                    <a:pt x="18106" y="919"/>
                  </a:cubicBezTo>
                  <a:cubicBezTo>
                    <a:pt x="18349" y="908"/>
                    <a:pt x="18591" y="903"/>
                    <a:pt x="18831" y="903"/>
                  </a:cubicBezTo>
                  <a:cubicBezTo>
                    <a:pt x="20902" y="903"/>
                    <a:pt x="22908" y="1286"/>
                    <a:pt x="24851" y="2053"/>
                  </a:cubicBezTo>
                  <a:cubicBezTo>
                    <a:pt x="28492" y="3485"/>
                    <a:pt x="31278" y="5893"/>
                    <a:pt x="33068" y="9394"/>
                  </a:cubicBezTo>
                  <a:cubicBezTo>
                    <a:pt x="33904" y="11006"/>
                    <a:pt x="34401" y="12697"/>
                    <a:pt x="34561" y="14488"/>
                  </a:cubicBezTo>
                  <a:cubicBezTo>
                    <a:pt x="34581" y="14667"/>
                    <a:pt x="34600" y="14846"/>
                    <a:pt x="34620" y="15025"/>
                  </a:cubicBezTo>
                  <a:cubicBezTo>
                    <a:pt x="34620" y="15105"/>
                    <a:pt x="34640" y="15204"/>
                    <a:pt x="34680" y="15284"/>
                  </a:cubicBezTo>
                  <a:cubicBezTo>
                    <a:pt x="34740" y="15463"/>
                    <a:pt x="34899" y="15562"/>
                    <a:pt x="35098" y="15562"/>
                  </a:cubicBezTo>
                  <a:cubicBezTo>
                    <a:pt x="35277" y="15542"/>
                    <a:pt x="35436" y="15443"/>
                    <a:pt x="35456" y="15224"/>
                  </a:cubicBezTo>
                  <a:cubicBezTo>
                    <a:pt x="35496" y="14926"/>
                    <a:pt x="35516" y="14627"/>
                    <a:pt x="35476" y="14309"/>
                  </a:cubicBezTo>
                  <a:cubicBezTo>
                    <a:pt x="35317" y="12836"/>
                    <a:pt x="34939" y="11404"/>
                    <a:pt x="34362" y="10031"/>
                  </a:cubicBezTo>
                  <a:cubicBezTo>
                    <a:pt x="32889" y="6549"/>
                    <a:pt x="30482" y="3923"/>
                    <a:pt x="27159" y="2132"/>
                  </a:cubicBezTo>
                  <a:cubicBezTo>
                    <a:pt x="24485" y="682"/>
                    <a:pt x="21661" y="0"/>
                    <a:pt x="1873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28"/>
            <p:cNvSpPr/>
            <p:nvPr/>
          </p:nvSpPr>
          <p:spPr>
            <a:xfrm>
              <a:off x="2180475" y="835350"/>
              <a:ext cx="733700" cy="337425"/>
            </a:xfrm>
            <a:custGeom>
              <a:avLst/>
              <a:gdLst/>
              <a:ahLst/>
              <a:cxnLst/>
              <a:rect l="l" t="t" r="r" b="b"/>
              <a:pathLst>
                <a:path w="29348" h="13497" extrusionOk="0">
                  <a:moveTo>
                    <a:pt x="15085" y="1"/>
                  </a:moveTo>
                  <a:cubicBezTo>
                    <a:pt x="14631" y="1"/>
                    <a:pt x="14172" y="23"/>
                    <a:pt x="13709" y="67"/>
                  </a:cubicBezTo>
                  <a:cubicBezTo>
                    <a:pt x="11362" y="286"/>
                    <a:pt x="9173" y="1102"/>
                    <a:pt x="7223" y="2435"/>
                  </a:cubicBezTo>
                  <a:cubicBezTo>
                    <a:pt x="3483" y="4962"/>
                    <a:pt x="1195" y="8503"/>
                    <a:pt x="41" y="12821"/>
                  </a:cubicBezTo>
                  <a:cubicBezTo>
                    <a:pt x="1" y="12920"/>
                    <a:pt x="1" y="13020"/>
                    <a:pt x="1" y="13099"/>
                  </a:cubicBezTo>
                  <a:cubicBezTo>
                    <a:pt x="31" y="13336"/>
                    <a:pt x="226" y="13496"/>
                    <a:pt x="431" y="13496"/>
                  </a:cubicBezTo>
                  <a:cubicBezTo>
                    <a:pt x="501" y="13496"/>
                    <a:pt x="572" y="13478"/>
                    <a:pt x="638" y="13437"/>
                  </a:cubicBezTo>
                  <a:cubicBezTo>
                    <a:pt x="757" y="13358"/>
                    <a:pt x="837" y="13218"/>
                    <a:pt x="896" y="13079"/>
                  </a:cubicBezTo>
                  <a:cubicBezTo>
                    <a:pt x="976" y="12880"/>
                    <a:pt x="1016" y="12641"/>
                    <a:pt x="1075" y="12423"/>
                  </a:cubicBezTo>
                  <a:cubicBezTo>
                    <a:pt x="2010" y="9378"/>
                    <a:pt x="3562" y="6712"/>
                    <a:pt x="5930" y="4564"/>
                  </a:cubicBezTo>
                  <a:cubicBezTo>
                    <a:pt x="8019" y="2673"/>
                    <a:pt x="10446" y="1480"/>
                    <a:pt x="13292" y="1042"/>
                  </a:cubicBezTo>
                  <a:cubicBezTo>
                    <a:pt x="13899" y="955"/>
                    <a:pt x="14505" y="912"/>
                    <a:pt x="15108" y="912"/>
                  </a:cubicBezTo>
                  <a:cubicBezTo>
                    <a:pt x="16856" y="912"/>
                    <a:pt x="18579" y="1277"/>
                    <a:pt x="20235" y="2017"/>
                  </a:cubicBezTo>
                  <a:cubicBezTo>
                    <a:pt x="23180" y="3350"/>
                    <a:pt x="25349" y="5519"/>
                    <a:pt x="26921" y="8304"/>
                  </a:cubicBezTo>
                  <a:cubicBezTo>
                    <a:pt x="27557" y="9438"/>
                    <a:pt x="28035" y="10632"/>
                    <a:pt x="28413" y="11885"/>
                  </a:cubicBezTo>
                  <a:cubicBezTo>
                    <a:pt x="28433" y="12005"/>
                    <a:pt x="28492" y="12124"/>
                    <a:pt x="28572" y="12224"/>
                  </a:cubicBezTo>
                  <a:cubicBezTo>
                    <a:pt x="28656" y="12350"/>
                    <a:pt x="28771" y="12417"/>
                    <a:pt x="28901" y="12417"/>
                  </a:cubicBezTo>
                  <a:cubicBezTo>
                    <a:pt x="28955" y="12417"/>
                    <a:pt x="29011" y="12406"/>
                    <a:pt x="29069" y="12383"/>
                  </a:cubicBezTo>
                  <a:cubicBezTo>
                    <a:pt x="29228" y="12323"/>
                    <a:pt x="29348" y="12184"/>
                    <a:pt x="29308" y="11965"/>
                  </a:cubicBezTo>
                  <a:cubicBezTo>
                    <a:pt x="29288" y="11706"/>
                    <a:pt x="29268" y="11428"/>
                    <a:pt x="29169" y="11189"/>
                  </a:cubicBezTo>
                  <a:cubicBezTo>
                    <a:pt x="28811" y="10274"/>
                    <a:pt x="28472" y="9339"/>
                    <a:pt x="28035" y="8463"/>
                  </a:cubicBezTo>
                  <a:cubicBezTo>
                    <a:pt x="26622" y="5658"/>
                    <a:pt x="24613" y="3410"/>
                    <a:pt x="21867" y="1838"/>
                  </a:cubicBezTo>
                  <a:cubicBezTo>
                    <a:pt x="19743" y="617"/>
                    <a:pt x="17478" y="1"/>
                    <a:pt x="150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28"/>
            <p:cNvSpPr/>
            <p:nvPr/>
          </p:nvSpPr>
          <p:spPr>
            <a:xfrm>
              <a:off x="2263050" y="935600"/>
              <a:ext cx="563600" cy="236375"/>
            </a:xfrm>
            <a:custGeom>
              <a:avLst/>
              <a:gdLst/>
              <a:ahLst/>
              <a:cxnLst/>
              <a:rect l="l" t="t" r="r" b="b"/>
              <a:pathLst>
                <a:path w="22544" h="9455" extrusionOk="0">
                  <a:moveTo>
                    <a:pt x="11757" y="0"/>
                  </a:moveTo>
                  <a:cubicBezTo>
                    <a:pt x="11389" y="0"/>
                    <a:pt x="11018" y="19"/>
                    <a:pt x="10645" y="56"/>
                  </a:cubicBezTo>
                  <a:cubicBezTo>
                    <a:pt x="8397" y="394"/>
                    <a:pt x="6706" y="1031"/>
                    <a:pt x="5333" y="1946"/>
                  </a:cubicBezTo>
                  <a:cubicBezTo>
                    <a:pt x="2826" y="3598"/>
                    <a:pt x="1135" y="5866"/>
                    <a:pt x="120" y="8671"/>
                  </a:cubicBezTo>
                  <a:cubicBezTo>
                    <a:pt x="80" y="8751"/>
                    <a:pt x="60" y="8811"/>
                    <a:pt x="40" y="8890"/>
                  </a:cubicBezTo>
                  <a:cubicBezTo>
                    <a:pt x="1" y="9129"/>
                    <a:pt x="120" y="9348"/>
                    <a:pt x="319" y="9427"/>
                  </a:cubicBezTo>
                  <a:cubicBezTo>
                    <a:pt x="370" y="9446"/>
                    <a:pt x="421" y="9455"/>
                    <a:pt x="472" y="9455"/>
                  </a:cubicBezTo>
                  <a:cubicBezTo>
                    <a:pt x="641" y="9455"/>
                    <a:pt x="800" y="9357"/>
                    <a:pt x="876" y="9189"/>
                  </a:cubicBezTo>
                  <a:cubicBezTo>
                    <a:pt x="936" y="9069"/>
                    <a:pt x="976" y="8950"/>
                    <a:pt x="1015" y="8830"/>
                  </a:cubicBezTo>
                  <a:cubicBezTo>
                    <a:pt x="1851" y="6582"/>
                    <a:pt x="3184" y="4692"/>
                    <a:pt x="5094" y="3220"/>
                  </a:cubicBezTo>
                  <a:cubicBezTo>
                    <a:pt x="7000" y="1746"/>
                    <a:pt x="9159" y="951"/>
                    <a:pt x="11570" y="951"/>
                  </a:cubicBezTo>
                  <a:cubicBezTo>
                    <a:pt x="11600" y="951"/>
                    <a:pt x="11630" y="951"/>
                    <a:pt x="11660" y="952"/>
                  </a:cubicBezTo>
                  <a:cubicBezTo>
                    <a:pt x="14326" y="971"/>
                    <a:pt x="16634" y="1926"/>
                    <a:pt x="18584" y="3757"/>
                  </a:cubicBezTo>
                  <a:cubicBezTo>
                    <a:pt x="19957" y="5050"/>
                    <a:pt x="20932" y="6602"/>
                    <a:pt x="21509" y="8413"/>
                  </a:cubicBezTo>
                  <a:cubicBezTo>
                    <a:pt x="21568" y="8572"/>
                    <a:pt x="21648" y="8751"/>
                    <a:pt x="21747" y="8890"/>
                  </a:cubicBezTo>
                  <a:cubicBezTo>
                    <a:pt x="21824" y="9005"/>
                    <a:pt x="21967" y="9063"/>
                    <a:pt x="22106" y="9063"/>
                  </a:cubicBezTo>
                  <a:cubicBezTo>
                    <a:pt x="22184" y="9063"/>
                    <a:pt x="22260" y="9045"/>
                    <a:pt x="22324" y="9010"/>
                  </a:cubicBezTo>
                  <a:cubicBezTo>
                    <a:pt x="22464" y="8950"/>
                    <a:pt x="22543" y="8771"/>
                    <a:pt x="22503" y="8552"/>
                  </a:cubicBezTo>
                  <a:cubicBezTo>
                    <a:pt x="22464" y="8333"/>
                    <a:pt x="22404" y="8114"/>
                    <a:pt x="22324" y="7895"/>
                  </a:cubicBezTo>
                  <a:cubicBezTo>
                    <a:pt x="21906" y="6781"/>
                    <a:pt x="21369" y="5707"/>
                    <a:pt x="20653" y="4752"/>
                  </a:cubicBezTo>
                  <a:cubicBezTo>
                    <a:pt x="18232" y="1560"/>
                    <a:pt x="15116" y="0"/>
                    <a:pt x="1175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28"/>
            <p:cNvSpPr/>
            <p:nvPr/>
          </p:nvSpPr>
          <p:spPr>
            <a:xfrm>
              <a:off x="2343125" y="1024550"/>
              <a:ext cx="375575" cy="176650"/>
            </a:xfrm>
            <a:custGeom>
              <a:avLst/>
              <a:gdLst/>
              <a:ahLst/>
              <a:cxnLst/>
              <a:rect l="l" t="t" r="r" b="b"/>
              <a:pathLst>
                <a:path w="15023" h="7066" extrusionOk="0">
                  <a:moveTo>
                    <a:pt x="8034" y="1"/>
                  </a:moveTo>
                  <a:cubicBezTo>
                    <a:pt x="7582" y="1"/>
                    <a:pt x="7120" y="46"/>
                    <a:pt x="6646" y="139"/>
                  </a:cubicBezTo>
                  <a:cubicBezTo>
                    <a:pt x="5651" y="318"/>
                    <a:pt x="4756" y="736"/>
                    <a:pt x="3921" y="1293"/>
                  </a:cubicBezTo>
                  <a:cubicBezTo>
                    <a:pt x="2070" y="2567"/>
                    <a:pt x="856" y="4317"/>
                    <a:pt x="61" y="6387"/>
                  </a:cubicBezTo>
                  <a:cubicBezTo>
                    <a:pt x="41" y="6446"/>
                    <a:pt x="21" y="6506"/>
                    <a:pt x="21" y="6566"/>
                  </a:cubicBezTo>
                  <a:cubicBezTo>
                    <a:pt x="1" y="6785"/>
                    <a:pt x="140" y="6984"/>
                    <a:pt x="319" y="7043"/>
                  </a:cubicBezTo>
                  <a:cubicBezTo>
                    <a:pt x="369" y="7058"/>
                    <a:pt x="419" y="7066"/>
                    <a:pt x="467" y="7066"/>
                  </a:cubicBezTo>
                  <a:cubicBezTo>
                    <a:pt x="613" y="7066"/>
                    <a:pt x="747" y="6998"/>
                    <a:pt x="837" y="6864"/>
                  </a:cubicBezTo>
                  <a:cubicBezTo>
                    <a:pt x="896" y="6785"/>
                    <a:pt x="916" y="6685"/>
                    <a:pt x="976" y="6586"/>
                  </a:cubicBezTo>
                  <a:cubicBezTo>
                    <a:pt x="1215" y="6068"/>
                    <a:pt x="1414" y="5551"/>
                    <a:pt x="1692" y="5073"/>
                  </a:cubicBezTo>
                  <a:cubicBezTo>
                    <a:pt x="2528" y="3601"/>
                    <a:pt x="3622" y="2387"/>
                    <a:pt x="5154" y="1631"/>
                  </a:cubicBezTo>
                  <a:cubicBezTo>
                    <a:pt x="6141" y="1138"/>
                    <a:pt x="7102" y="891"/>
                    <a:pt x="8038" y="891"/>
                  </a:cubicBezTo>
                  <a:cubicBezTo>
                    <a:pt x="9330" y="891"/>
                    <a:pt x="10571" y="1362"/>
                    <a:pt x="11760" y="2308"/>
                  </a:cubicBezTo>
                  <a:cubicBezTo>
                    <a:pt x="12794" y="3124"/>
                    <a:pt x="13511" y="4198"/>
                    <a:pt x="14028" y="5392"/>
                  </a:cubicBezTo>
                  <a:cubicBezTo>
                    <a:pt x="14068" y="5511"/>
                    <a:pt x="14107" y="5611"/>
                    <a:pt x="14187" y="5710"/>
                  </a:cubicBezTo>
                  <a:cubicBezTo>
                    <a:pt x="14272" y="5851"/>
                    <a:pt x="14406" y="5932"/>
                    <a:pt x="14548" y="5932"/>
                  </a:cubicBezTo>
                  <a:cubicBezTo>
                    <a:pt x="14606" y="5932"/>
                    <a:pt x="14666" y="5918"/>
                    <a:pt x="14724" y="5889"/>
                  </a:cubicBezTo>
                  <a:cubicBezTo>
                    <a:pt x="14923" y="5810"/>
                    <a:pt x="15023" y="5611"/>
                    <a:pt x="14983" y="5372"/>
                  </a:cubicBezTo>
                  <a:cubicBezTo>
                    <a:pt x="14983" y="5332"/>
                    <a:pt x="14963" y="5272"/>
                    <a:pt x="14943" y="5213"/>
                  </a:cubicBezTo>
                  <a:cubicBezTo>
                    <a:pt x="14366" y="3800"/>
                    <a:pt x="13530" y="2586"/>
                    <a:pt x="12357" y="1612"/>
                  </a:cubicBezTo>
                  <a:cubicBezTo>
                    <a:pt x="11057" y="559"/>
                    <a:pt x="9613" y="1"/>
                    <a:pt x="80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40" name="Google Shape;2540;p28"/>
          <p:cNvSpPr/>
          <p:nvPr/>
        </p:nvSpPr>
        <p:spPr>
          <a:xfrm>
            <a:off x="720000" y="4202949"/>
            <a:ext cx="393256" cy="466950"/>
          </a:xfrm>
          <a:custGeom>
            <a:avLst/>
            <a:gdLst/>
            <a:ahLst/>
            <a:cxnLst/>
            <a:rect l="l" t="t" r="r" b="b"/>
            <a:pathLst>
              <a:path w="4776" h="5671" extrusionOk="0">
                <a:moveTo>
                  <a:pt x="1930" y="1294"/>
                </a:moveTo>
                <a:cubicBezTo>
                  <a:pt x="1930" y="995"/>
                  <a:pt x="1930" y="717"/>
                  <a:pt x="1930" y="438"/>
                </a:cubicBezTo>
                <a:cubicBezTo>
                  <a:pt x="1950" y="259"/>
                  <a:pt x="1930" y="0"/>
                  <a:pt x="2189" y="0"/>
                </a:cubicBezTo>
                <a:cubicBezTo>
                  <a:pt x="2268" y="20"/>
                  <a:pt x="2408" y="259"/>
                  <a:pt x="2428" y="418"/>
                </a:cubicBezTo>
                <a:cubicBezTo>
                  <a:pt x="2487" y="1015"/>
                  <a:pt x="2507" y="1612"/>
                  <a:pt x="2527" y="2209"/>
                </a:cubicBezTo>
                <a:cubicBezTo>
                  <a:pt x="2547" y="2308"/>
                  <a:pt x="2567" y="2388"/>
                  <a:pt x="2587" y="2487"/>
                </a:cubicBezTo>
                <a:cubicBezTo>
                  <a:pt x="2666" y="2428"/>
                  <a:pt x="2726" y="2368"/>
                  <a:pt x="2806" y="2308"/>
                </a:cubicBezTo>
                <a:cubicBezTo>
                  <a:pt x="3044" y="2070"/>
                  <a:pt x="3283" y="1811"/>
                  <a:pt x="3562" y="1572"/>
                </a:cubicBezTo>
                <a:cubicBezTo>
                  <a:pt x="3701" y="1433"/>
                  <a:pt x="3880" y="1234"/>
                  <a:pt x="4079" y="1433"/>
                </a:cubicBezTo>
                <a:cubicBezTo>
                  <a:pt x="4298" y="1652"/>
                  <a:pt x="4079" y="1811"/>
                  <a:pt x="3940" y="1950"/>
                </a:cubicBezTo>
                <a:cubicBezTo>
                  <a:pt x="3781" y="2109"/>
                  <a:pt x="3621" y="2249"/>
                  <a:pt x="3482" y="2408"/>
                </a:cubicBezTo>
                <a:cubicBezTo>
                  <a:pt x="3422" y="2468"/>
                  <a:pt x="3403" y="2527"/>
                  <a:pt x="3363" y="2567"/>
                </a:cubicBezTo>
                <a:cubicBezTo>
                  <a:pt x="3422" y="2587"/>
                  <a:pt x="3482" y="2607"/>
                  <a:pt x="3562" y="2607"/>
                </a:cubicBezTo>
                <a:cubicBezTo>
                  <a:pt x="3701" y="2627"/>
                  <a:pt x="3860" y="2587"/>
                  <a:pt x="3999" y="2627"/>
                </a:cubicBezTo>
                <a:cubicBezTo>
                  <a:pt x="4099" y="2666"/>
                  <a:pt x="4258" y="2746"/>
                  <a:pt x="4258" y="2865"/>
                </a:cubicBezTo>
                <a:cubicBezTo>
                  <a:pt x="4258" y="2985"/>
                  <a:pt x="4099" y="3084"/>
                  <a:pt x="3980" y="3104"/>
                </a:cubicBezTo>
                <a:cubicBezTo>
                  <a:pt x="3701" y="3164"/>
                  <a:pt x="3422" y="3164"/>
                  <a:pt x="3144" y="3204"/>
                </a:cubicBezTo>
                <a:cubicBezTo>
                  <a:pt x="3064" y="3204"/>
                  <a:pt x="3005" y="3243"/>
                  <a:pt x="2945" y="3263"/>
                </a:cubicBezTo>
                <a:cubicBezTo>
                  <a:pt x="2985" y="3303"/>
                  <a:pt x="3005" y="3383"/>
                  <a:pt x="3064" y="3423"/>
                </a:cubicBezTo>
                <a:cubicBezTo>
                  <a:pt x="3562" y="3900"/>
                  <a:pt x="4059" y="4358"/>
                  <a:pt x="4557" y="4835"/>
                </a:cubicBezTo>
                <a:cubicBezTo>
                  <a:pt x="4616" y="4875"/>
                  <a:pt x="4696" y="4935"/>
                  <a:pt x="4716" y="5014"/>
                </a:cubicBezTo>
                <a:cubicBezTo>
                  <a:pt x="4756" y="5074"/>
                  <a:pt x="4775" y="5193"/>
                  <a:pt x="4756" y="5233"/>
                </a:cubicBezTo>
                <a:cubicBezTo>
                  <a:pt x="4696" y="5293"/>
                  <a:pt x="4557" y="5352"/>
                  <a:pt x="4497" y="5333"/>
                </a:cubicBezTo>
                <a:cubicBezTo>
                  <a:pt x="4298" y="5233"/>
                  <a:pt x="4079" y="5134"/>
                  <a:pt x="3920" y="4994"/>
                </a:cubicBezTo>
                <a:cubicBezTo>
                  <a:pt x="3562" y="4676"/>
                  <a:pt x="3223" y="4318"/>
                  <a:pt x="2865" y="4000"/>
                </a:cubicBezTo>
                <a:cubicBezTo>
                  <a:pt x="2826" y="3940"/>
                  <a:pt x="2746" y="3920"/>
                  <a:pt x="2686" y="3880"/>
                </a:cubicBezTo>
                <a:cubicBezTo>
                  <a:pt x="2666" y="3960"/>
                  <a:pt x="2666" y="4019"/>
                  <a:pt x="2666" y="4099"/>
                </a:cubicBezTo>
                <a:cubicBezTo>
                  <a:pt x="2686" y="4517"/>
                  <a:pt x="2726" y="4955"/>
                  <a:pt x="2726" y="5372"/>
                </a:cubicBezTo>
                <a:cubicBezTo>
                  <a:pt x="2726" y="5472"/>
                  <a:pt x="2666" y="5651"/>
                  <a:pt x="2567" y="5671"/>
                </a:cubicBezTo>
                <a:cubicBezTo>
                  <a:pt x="2448" y="5671"/>
                  <a:pt x="2388" y="5512"/>
                  <a:pt x="2368" y="5432"/>
                </a:cubicBezTo>
                <a:cubicBezTo>
                  <a:pt x="2268" y="4994"/>
                  <a:pt x="2209" y="4577"/>
                  <a:pt x="2129" y="4139"/>
                </a:cubicBezTo>
                <a:cubicBezTo>
                  <a:pt x="2109" y="4079"/>
                  <a:pt x="2089" y="4000"/>
                  <a:pt x="2070" y="3940"/>
                </a:cubicBezTo>
                <a:cubicBezTo>
                  <a:pt x="2010" y="3980"/>
                  <a:pt x="1930" y="4019"/>
                  <a:pt x="1890" y="4079"/>
                </a:cubicBezTo>
                <a:cubicBezTo>
                  <a:pt x="1632" y="4338"/>
                  <a:pt x="1373" y="4616"/>
                  <a:pt x="1095" y="4875"/>
                </a:cubicBezTo>
                <a:cubicBezTo>
                  <a:pt x="1035" y="4955"/>
                  <a:pt x="876" y="5054"/>
                  <a:pt x="776" y="4974"/>
                </a:cubicBezTo>
                <a:cubicBezTo>
                  <a:pt x="697" y="4915"/>
                  <a:pt x="736" y="4736"/>
                  <a:pt x="796" y="4656"/>
                </a:cubicBezTo>
                <a:cubicBezTo>
                  <a:pt x="1035" y="4318"/>
                  <a:pt x="1294" y="3980"/>
                  <a:pt x="1552" y="3641"/>
                </a:cubicBezTo>
                <a:cubicBezTo>
                  <a:pt x="1572" y="3602"/>
                  <a:pt x="1592" y="3522"/>
                  <a:pt x="1632" y="3482"/>
                </a:cubicBezTo>
                <a:cubicBezTo>
                  <a:pt x="1572" y="3462"/>
                  <a:pt x="1512" y="3462"/>
                  <a:pt x="1453" y="3462"/>
                </a:cubicBezTo>
                <a:cubicBezTo>
                  <a:pt x="1095" y="3482"/>
                  <a:pt x="717" y="3502"/>
                  <a:pt x="358" y="3522"/>
                </a:cubicBezTo>
                <a:cubicBezTo>
                  <a:pt x="199" y="3522"/>
                  <a:pt x="0" y="3542"/>
                  <a:pt x="0" y="3323"/>
                </a:cubicBezTo>
                <a:cubicBezTo>
                  <a:pt x="20" y="3224"/>
                  <a:pt x="199" y="3064"/>
                  <a:pt x="319" y="3044"/>
                </a:cubicBezTo>
                <a:cubicBezTo>
                  <a:pt x="657" y="2985"/>
                  <a:pt x="995" y="2965"/>
                  <a:pt x="1313" y="2925"/>
                </a:cubicBezTo>
                <a:cubicBezTo>
                  <a:pt x="1433" y="2905"/>
                  <a:pt x="1532" y="2885"/>
                  <a:pt x="1632" y="2865"/>
                </a:cubicBezTo>
                <a:cubicBezTo>
                  <a:pt x="1572" y="2766"/>
                  <a:pt x="1512" y="2686"/>
                  <a:pt x="1433" y="2607"/>
                </a:cubicBezTo>
                <a:cubicBezTo>
                  <a:pt x="1174" y="2288"/>
                  <a:pt x="876" y="2010"/>
                  <a:pt x="617" y="1672"/>
                </a:cubicBezTo>
                <a:cubicBezTo>
                  <a:pt x="538" y="1572"/>
                  <a:pt x="398" y="1393"/>
                  <a:pt x="498" y="1294"/>
                </a:cubicBezTo>
                <a:cubicBezTo>
                  <a:pt x="597" y="1194"/>
                  <a:pt x="776" y="1353"/>
                  <a:pt x="876" y="1433"/>
                </a:cubicBezTo>
                <a:cubicBezTo>
                  <a:pt x="1194" y="1672"/>
                  <a:pt x="1473" y="1950"/>
                  <a:pt x="1771" y="2209"/>
                </a:cubicBezTo>
                <a:cubicBezTo>
                  <a:pt x="1831" y="2249"/>
                  <a:pt x="1890" y="2269"/>
                  <a:pt x="1950" y="2308"/>
                </a:cubicBezTo>
                <a:cubicBezTo>
                  <a:pt x="1970" y="2249"/>
                  <a:pt x="1970" y="2189"/>
                  <a:pt x="1970" y="2109"/>
                </a:cubicBezTo>
                <a:cubicBezTo>
                  <a:pt x="1970" y="1831"/>
                  <a:pt x="1950" y="1572"/>
                  <a:pt x="1930" y="129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1" name="Google Shape;2541;p28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5_1">
    <p:spTree>
      <p:nvGrpSpPr>
        <p:cNvPr id="1" name="Shape 2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43" name="Google Shape;2543;p29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544" name="Google Shape;2544;p29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29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29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29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29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29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29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29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29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29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29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29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29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29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29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29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29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29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29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29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29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29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29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29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29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29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29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29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29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29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29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29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29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29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29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29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29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29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29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29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29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29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29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29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8" name="Google Shape;2588;p29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9" name="Google Shape;2589;p29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0" name="Google Shape;2590;p29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1" name="Google Shape;2591;p29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2" name="Google Shape;2592;p29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3" name="Google Shape;2593;p29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29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29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29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29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29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29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29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1" name="Google Shape;2601;p29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2" name="Google Shape;2602;p29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603" name="Google Shape;2603;p29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4" name="Google Shape;2604;p29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5" name="Google Shape;2605;p29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6" name="Google Shape;2606;p29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7" name="Google Shape;2607;p29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8" name="Google Shape;2608;p29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9" name="Google Shape;2609;p29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0" name="Google Shape;2610;p29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1" name="Google Shape;2611;p29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2" name="Google Shape;2612;p29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3" name="Google Shape;2613;p29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4" name="Google Shape;2614;p29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5" name="Google Shape;2615;p29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6" name="Google Shape;2616;p29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7" name="Google Shape;2617;p29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8" name="Google Shape;2618;p29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9" name="Google Shape;2619;p29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0" name="Google Shape;2620;p29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1" name="Google Shape;2621;p29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2" name="Google Shape;2622;p29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3" name="Google Shape;2623;p29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4" name="Google Shape;2624;p29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5" name="Google Shape;2625;p29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6" name="Google Shape;2626;p29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7" name="Google Shape;2627;p29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8" name="Google Shape;2628;p29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9" name="Google Shape;2629;p29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0" name="Google Shape;2630;p29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1" name="Google Shape;2631;p29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2" name="Google Shape;2632;p29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3" name="Google Shape;2633;p29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4" name="Google Shape;2634;p29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5" name="Google Shape;2635;p29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6" name="Google Shape;2636;p29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7" name="Google Shape;2637;p29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8" name="Google Shape;2638;p29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9" name="Google Shape;2639;p29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0" name="Google Shape;2640;p29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1" name="Google Shape;2641;p29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2" name="Google Shape;2642;p29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3" name="Google Shape;2643;p29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4" name="Google Shape;2644;p29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5" name="Google Shape;2645;p29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6" name="Google Shape;2646;p29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7" name="Google Shape;2647;p29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8" name="Google Shape;2648;p29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9" name="Google Shape;2649;p29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0" name="Google Shape;2650;p29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1" name="Google Shape;2651;p29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2" name="Google Shape;2652;p29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3" name="Google Shape;2653;p29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4" name="Google Shape;2654;p29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5" name="Google Shape;2655;p29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6" name="Google Shape;2656;p29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7" name="Google Shape;2657;p29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8" name="Google Shape;2658;p29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9" name="Google Shape;2659;p29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0" name="Google Shape;2660;p29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61" name="Google Shape;2661;p29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2" name="Google Shape;2662;p29"/>
          <p:cNvSpPr/>
          <p:nvPr/>
        </p:nvSpPr>
        <p:spPr>
          <a:xfrm>
            <a:off x="5975076" y="4136476"/>
            <a:ext cx="2588600" cy="644575"/>
          </a:xfrm>
          <a:custGeom>
            <a:avLst/>
            <a:gdLst/>
            <a:ahLst/>
            <a:cxnLst/>
            <a:rect l="l" t="t" r="r" b="b"/>
            <a:pathLst>
              <a:path w="103544" h="25783" extrusionOk="0">
                <a:moveTo>
                  <a:pt x="5928" y="25504"/>
                </a:moveTo>
                <a:cubicBezTo>
                  <a:pt x="19744" y="26038"/>
                  <a:pt x="75739" y="25735"/>
                  <a:pt x="91923" y="25183"/>
                </a:cubicBezTo>
                <a:cubicBezTo>
                  <a:pt x="108107" y="24631"/>
                  <a:pt x="101894" y="26323"/>
                  <a:pt x="103033" y="22192"/>
                </a:cubicBezTo>
                <a:cubicBezTo>
                  <a:pt x="104173" y="18061"/>
                  <a:pt x="103674" y="2660"/>
                  <a:pt x="98760" y="399"/>
                </a:cubicBezTo>
                <a:cubicBezTo>
                  <a:pt x="93846" y="-1862"/>
                  <a:pt x="79638" y="6115"/>
                  <a:pt x="73549" y="8625"/>
                </a:cubicBezTo>
                <a:cubicBezTo>
                  <a:pt x="67460" y="11136"/>
                  <a:pt x="68458" y="14981"/>
                  <a:pt x="62226" y="15462"/>
                </a:cubicBezTo>
                <a:cubicBezTo>
                  <a:pt x="55995" y="15943"/>
                  <a:pt x="42944" y="10833"/>
                  <a:pt x="36160" y="11509"/>
                </a:cubicBezTo>
                <a:cubicBezTo>
                  <a:pt x="29377" y="12186"/>
                  <a:pt x="26047" y="17776"/>
                  <a:pt x="21525" y="19521"/>
                </a:cubicBezTo>
                <a:cubicBezTo>
                  <a:pt x="17003" y="21266"/>
                  <a:pt x="11626" y="20981"/>
                  <a:pt x="9026" y="21978"/>
                </a:cubicBezTo>
                <a:cubicBezTo>
                  <a:pt x="6427" y="22975"/>
                  <a:pt x="-7888" y="24970"/>
                  <a:pt x="5928" y="2550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</p:sp>
      <p:grpSp>
        <p:nvGrpSpPr>
          <p:cNvPr id="2663" name="Google Shape;2663;p29"/>
          <p:cNvGrpSpPr/>
          <p:nvPr/>
        </p:nvGrpSpPr>
        <p:grpSpPr>
          <a:xfrm>
            <a:off x="584625" y="540000"/>
            <a:ext cx="1265537" cy="1405864"/>
            <a:chOff x="600600" y="540000"/>
            <a:chExt cx="1265537" cy="1405864"/>
          </a:xfrm>
        </p:grpSpPr>
        <p:sp>
          <p:nvSpPr>
            <p:cNvPr id="2664" name="Google Shape;2664;p29"/>
            <p:cNvSpPr/>
            <p:nvPr/>
          </p:nvSpPr>
          <p:spPr>
            <a:xfrm>
              <a:off x="702549" y="636668"/>
              <a:ext cx="1059313" cy="1309196"/>
            </a:xfrm>
            <a:custGeom>
              <a:avLst/>
              <a:gdLst/>
              <a:ahLst/>
              <a:cxnLst/>
              <a:rect l="l" t="t" r="r" b="b"/>
              <a:pathLst>
                <a:path w="26881" h="33222" extrusionOk="0">
                  <a:moveTo>
                    <a:pt x="9335" y="18405"/>
                  </a:moveTo>
                  <a:cubicBezTo>
                    <a:pt x="9327" y="18416"/>
                    <a:pt x="9319" y="18428"/>
                    <a:pt x="9312" y="18439"/>
                  </a:cubicBezTo>
                  <a:cubicBezTo>
                    <a:pt x="9319" y="18429"/>
                    <a:pt x="9327" y="18417"/>
                    <a:pt x="9335" y="18405"/>
                  </a:cubicBezTo>
                  <a:close/>
                  <a:moveTo>
                    <a:pt x="8914" y="18817"/>
                  </a:moveTo>
                  <a:lnTo>
                    <a:pt x="8914" y="18817"/>
                  </a:lnTo>
                  <a:cubicBezTo>
                    <a:pt x="8904" y="18836"/>
                    <a:pt x="8895" y="18854"/>
                    <a:pt x="8887" y="18871"/>
                  </a:cubicBezTo>
                  <a:lnTo>
                    <a:pt x="8887" y="18871"/>
                  </a:lnTo>
                  <a:lnTo>
                    <a:pt x="8914" y="18817"/>
                  </a:lnTo>
                  <a:close/>
                  <a:moveTo>
                    <a:pt x="7761" y="25656"/>
                  </a:moveTo>
                  <a:lnTo>
                    <a:pt x="7760" y="25661"/>
                  </a:lnTo>
                  <a:cubicBezTo>
                    <a:pt x="7760" y="25660"/>
                    <a:pt x="7761" y="25658"/>
                    <a:pt x="7761" y="25656"/>
                  </a:cubicBezTo>
                  <a:close/>
                  <a:moveTo>
                    <a:pt x="7641" y="25801"/>
                  </a:moveTo>
                  <a:lnTo>
                    <a:pt x="7641" y="25801"/>
                  </a:lnTo>
                  <a:cubicBezTo>
                    <a:pt x="7633" y="25805"/>
                    <a:pt x="7626" y="25810"/>
                    <a:pt x="7619" y="25814"/>
                  </a:cubicBezTo>
                  <a:lnTo>
                    <a:pt x="7619" y="25814"/>
                  </a:lnTo>
                  <a:cubicBezTo>
                    <a:pt x="7626" y="25811"/>
                    <a:pt x="7633" y="25807"/>
                    <a:pt x="7641" y="25801"/>
                  </a:cubicBezTo>
                  <a:close/>
                  <a:moveTo>
                    <a:pt x="2945" y="27653"/>
                  </a:moveTo>
                  <a:cubicBezTo>
                    <a:pt x="2938" y="27674"/>
                    <a:pt x="2932" y="27694"/>
                    <a:pt x="2925" y="27711"/>
                  </a:cubicBezTo>
                  <a:cubicBezTo>
                    <a:pt x="2934" y="27689"/>
                    <a:pt x="2941" y="27670"/>
                    <a:pt x="2945" y="27653"/>
                  </a:cubicBezTo>
                  <a:close/>
                  <a:moveTo>
                    <a:pt x="3400" y="31173"/>
                  </a:moveTo>
                  <a:cubicBezTo>
                    <a:pt x="3395" y="31179"/>
                    <a:pt x="3389" y="31186"/>
                    <a:pt x="3383" y="31192"/>
                  </a:cubicBezTo>
                  <a:cubicBezTo>
                    <a:pt x="3389" y="31186"/>
                    <a:pt x="3395" y="31180"/>
                    <a:pt x="3400" y="31173"/>
                  </a:cubicBezTo>
                  <a:close/>
                  <a:moveTo>
                    <a:pt x="2686" y="31829"/>
                  </a:moveTo>
                  <a:cubicBezTo>
                    <a:pt x="2666" y="31909"/>
                    <a:pt x="2587" y="31988"/>
                    <a:pt x="2468" y="32068"/>
                  </a:cubicBezTo>
                  <a:cubicBezTo>
                    <a:pt x="2507" y="31968"/>
                    <a:pt x="2587" y="31889"/>
                    <a:pt x="2686" y="31829"/>
                  </a:cubicBezTo>
                  <a:close/>
                  <a:moveTo>
                    <a:pt x="2249" y="31929"/>
                  </a:moveTo>
                  <a:cubicBezTo>
                    <a:pt x="2288" y="31968"/>
                    <a:pt x="2308" y="32048"/>
                    <a:pt x="2288" y="32147"/>
                  </a:cubicBezTo>
                  <a:cubicBezTo>
                    <a:pt x="2229" y="32187"/>
                    <a:pt x="2149" y="32227"/>
                    <a:pt x="2090" y="32247"/>
                  </a:cubicBezTo>
                  <a:cubicBezTo>
                    <a:pt x="2090" y="32207"/>
                    <a:pt x="2090" y="32187"/>
                    <a:pt x="2090" y="32147"/>
                  </a:cubicBezTo>
                  <a:cubicBezTo>
                    <a:pt x="2149" y="32088"/>
                    <a:pt x="2189" y="32008"/>
                    <a:pt x="2249" y="31929"/>
                  </a:cubicBezTo>
                  <a:close/>
                  <a:moveTo>
                    <a:pt x="25318" y="0"/>
                  </a:moveTo>
                  <a:cubicBezTo>
                    <a:pt x="25303" y="0"/>
                    <a:pt x="25289" y="5"/>
                    <a:pt x="25269" y="15"/>
                  </a:cubicBezTo>
                  <a:cubicBezTo>
                    <a:pt x="25265" y="11"/>
                    <a:pt x="25261" y="10"/>
                    <a:pt x="25257" y="10"/>
                  </a:cubicBezTo>
                  <a:cubicBezTo>
                    <a:pt x="25241" y="10"/>
                    <a:pt x="25225" y="39"/>
                    <a:pt x="25209" y="55"/>
                  </a:cubicBezTo>
                  <a:lnTo>
                    <a:pt x="25149" y="115"/>
                  </a:lnTo>
                  <a:cubicBezTo>
                    <a:pt x="25070" y="214"/>
                    <a:pt x="24990" y="333"/>
                    <a:pt x="24911" y="473"/>
                  </a:cubicBezTo>
                  <a:cubicBezTo>
                    <a:pt x="24897" y="478"/>
                    <a:pt x="24887" y="481"/>
                    <a:pt x="24880" y="481"/>
                  </a:cubicBezTo>
                  <a:cubicBezTo>
                    <a:pt x="24814" y="481"/>
                    <a:pt x="25002" y="254"/>
                    <a:pt x="24930" y="254"/>
                  </a:cubicBezTo>
                  <a:cubicBezTo>
                    <a:pt x="24791" y="532"/>
                    <a:pt x="24632" y="711"/>
                    <a:pt x="24274" y="1010"/>
                  </a:cubicBezTo>
                  <a:lnTo>
                    <a:pt x="24294" y="930"/>
                  </a:lnTo>
                  <a:lnTo>
                    <a:pt x="24294" y="930"/>
                  </a:lnTo>
                  <a:cubicBezTo>
                    <a:pt x="24035" y="1209"/>
                    <a:pt x="23936" y="1308"/>
                    <a:pt x="23796" y="1448"/>
                  </a:cubicBezTo>
                  <a:cubicBezTo>
                    <a:pt x="23657" y="1587"/>
                    <a:pt x="23518" y="1706"/>
                    <a:pt x="23379" y="1806"/>
                  </a:cubicBezTo>
                  <a:cubicBezTo>
                    <a:pt x="23100" y="2044"/>
                    <a:pt x="22821" y="2283"/>
                    <a:pt x="22423" y="2641"/>
                  </a:cubicBezTo>
                  <a:lnTo>
                    <a:pt x="22563" y="2681"/>
                  </a:lnTo>
                  <a:cubicBezTo>
                    <a:pt x="22404" y="2840"/>
                    <a:pt x="22344" y="2840"/>
                    <a:pt x="22244" y="2900"/>
                  </a:cubicBezTo>
                  <a:cubicBezTo>
                    <a:pt x="22237" y="2956"/>
                    <a:pt x="22247" y="2978"/>
                    <a:pt x="22268" y="2978"/>
                  </a:cubicBezTo>
                  <a:cubicBezTo>
                    <a:pt x="22344" y="2978"/>
                    <a:pt x="22566" y="2682"/>
                    <a:pt x="22650" y="2682"/>
                  </a:cubicBezTo>
                  <a:cubicBezTo>
                    <a:pt x="22673" y="2682"/>
                    <a:pt x="22686" y="2705"/>
                    <a:pt x="22682" y="2761"/>
                  </a:cubicBezTo>
                  <a:cubicBezTo>
                    <a:pt x="22291" y="2800"/>
                    <a:pt x="21593" y="3896"/>
                    <a:pt x="21248" y="3896"/>
                  </a:cubicBezTo>
                  <a:cubicBezTo>
                    <a:pt x="21241" y="3896"/>
                    <a:pt x="21236" y="3896"/>
                    <a:pt x="21230" y="3895"/>
                  </a:cubicBezTo>
                  <a:lnTo>
                    <a:pt x="21230" y="3895"/>
                  </a:lnTo>
                  <a:cubicBezTo>
                    <a:pt x="20991" y="4153"/>
                    <a:pt x="21389" y="3915"/>
                    <a:pt x="21150" y="4173"/>
                  </a:cubicBezTo>
                  <a:lnTo>
                    <a:pt x="21031" y="4193"/>
                  </a:lnTo>
                  <a:lnTo>
                    <a:pt x="21051" y="4333"/>
                  </a:lnTo>
                  <a:cubicBezTo>
                    <a:pt x="20922" y="4447"/>
                    <a:pt x="20814" y="4489"/>
                    <a:pt x="20741" y="4489"/>
                  </a:cubicBezTo>
                  <a:cubicBezTo>
                    <a:pt x="20712" y="4489"/>
                    <a:pt x="20689" y="4483"/>
                    <a:pt x="20673" y="4472"/>
                  </a:cubicBezTo>
                  <a:cubicBezTo>
                    <a:pt x="20712" y="4432"/>
                    <a:pt x="20772" y="4333"/>
                    <a:pt x="20812" y="4293"/>
                  </a:cubicBezTo>
                  <a:lnTo>
                    <a:pt x="20812" y="4293"/>
                  </a:lnTo>
                  <a:cubicBezTo>
                    <a:pt x="20553" y="4432"/>
                    <a:pt x="20295" y="4870"/>
                    <a:pt x="20195" y="4989"/>
                  </a:cubicBezTo>
                  <a:lnTo>
                    <a:pt x="20434" y="4790"/>
                  </a:lnTo>
                  <a:lnTo>
                    <a:pt x="20434" y="4790"/>
                  </a:lnTo>
                  <a:cubicBezTo>
                    <a:pt x="20135" y="5168"/>
                    <a:pt x="19777" y="5566"/>
                    <a:pt x="19419" y="5964"/>
                  </a:cubicBezTo>
                  <a:cubicBezTo>
                    <a:pt x="19081" y="6362"/>
                    <a:pt x="18743" y="6780"/>
                    <a:pt x="18504" y="7178"/>
                  </a:cubicBezTo>
                  <a:lnTo>
                    <a:pt x="18584" y="7178"/>
                  </a:lnTo>
                  <a:cubicBezTo>
                    <a:pt x="18205" y="7775"/>
                    <a:pt x="18166" y="7556"/>
                    <a:pt x="17708" y="8192"/>
                  </a:cubicBezTo>
                  <a:lnTo>
                    <a:pt x="17708" y="8153"/>
                  </a:lnTo>
                  <a:cubicBezTo>
                    <a:pt x="17648" y="8312"/>
                    <a:pt x="17549" y="8491"/>
                    <a:pt x="17410" y="8650"/>
                  </a:cubicBezTo>
                  <a:cubicBezTo>
                    <a:pt x="17422" y="8607"/>
                    <a:pt x="17414" y="8592"/>
                    <a:pt x="17394" y="8592"/>
                  </a:cubicBezTo>
                  <a:cubicBezTo>
                    <a:pt x="17345" y="8592"/>
                    <a:pt x="17221" y="8689"/>
                    <a:pt x="17174" y="8689"/>
                  </a:cubicBezTo>
                  <a:cubicBezTo>
                    <a:pt x="17152" y="8689"/>
                    <a:pt x="17146" y="8669"/>
                    <a:pt x="17171" y="8610"/>
                  </a:cubicBezTo>
                  <a:lnTo>
                    <a:pt x="17171" y="8610"/>
                  </a:lnTo>
                  <a:cubicBezTo>
                    <a:pt x="16773" y="9267"/>
                    <a:pt x="16992" y="8968"/>
                    <a:pt x="16833" y="9486"/>
                  </a:cubicBezTo>
                  <a:lnTo>
                    <a:pt x="16693" y="9525"/>
                  </a:lnTo>
                  <a:cubicBezTo>
                    <a:pt x="16634" y="9705"/>
                    <a:pt x="16673" y="9744"/>
                    <a:pt x="16435" y="10063"/>
                  </a:cubicBezTo>
                  <a:cubicBezTo>
                    <a:pt x="16479" y="9968"/>
                    <a:pt x="16467" y="9943"/>
                    <a:pt x="16435" y="9943"/>
                  </a:cubicBezTo>
                  <a:cubicBezTo>
                    <a:pt x="16401" y="9943"/>
                    <a:pt x="16346" y="9970"/>
                    <a:pt x="16311" y="9970"/>
                  </a:cubicBezTo>
                  <a:cubicBezTo>
                    <a:pt x="16274" y="9970"/>
                    <a:pt x="16260" y="9941"/>
                    <a:pt x="16315" y="9824"/>
                  </a:cubicBezTo>
                  <a:lnTo>
                    <a:pt x="16315" y="9824"/>
                  </a:lnTo>
                  <a:cubicBezTo>
                    <a:pt x="15619" y="10321"/>
                    <a:pt x="15718" y="10898"/>
                    <a:pt x="15221" y="10998"/>
                  </a:cubicBezTo>
                  <a:cubicBezTo>
                    <a:pt x="15217" y="11091"/>
                    <a:pt x="15239" y="11128"/>
                    <a:pt x="15275" y="11128"/>
                  </a:cubicBezTo>
                  <a:cubicBezTo>
                    <a:pt x="15398" y="11128"/>
                    <a:pt x="15690" y="10710"/>
                    <a:pt x="15709" y="10710"/>
                  </a:cubicBezTo>
                  <a:cubicBezTo>
                    <a:pt x="15712" y="10710"/>
                    <a:pt x="15709" y="10719"/>
                    <a:pt x="15699" y="10739"/>
                  </a:cubicBezTo>
                  <a:cubicBezTo>
                    <a:pt x="15713" y="10733"/>
                    <a:pt x="15725" y="10730"/>
                    <a:pt x="15735" y="10730"/>
                  </a:cubicBezTo>
                  <a:cubicBezTo>
                    <a:pt x="15842" y="10730"/>
                    <a:pt x="15644" y="11112"/>
                    <a:pt x="15480" y="11276"/>
                  </a:cubicBezTo>
                  <a:cubicBezTo>
                    <a:pt x="15321" y="11475"/>
                    <a:pt x="14942" y="11416"/>
                    <a:pt x="14525" y="11933"/>
                  </a:cubicBezTo>
                  <a:cubicBezTo>
                    <a:pt x="14564" y="11873"/>
                    <a:pt x="14564" y="11873"/>
                    <a:pt x="14604" y="11814"/>
                  </a:cubicBezTo>
                  <a:lnTo>
                    <a:pt x="14604" y="11814"/>
                  </a:lnTo>
                  <a:cubicBezTo>
                    <a:pt x="14385" y="11973"/>
                    <a:pt x="14365" y="12251"/>
                    <a:pt x="14087" y="12410"/>
                  </a:cubicBezTo>
                  <a:cubicBezTo>
                    <a:pt x="14107" y="12649"/>
                    <a:pt x="13848" y="12709"/>
                    <a:pt x="13968" y="12888"/>
                  </a:cubicBezTo>
                  <a:lnTo>
                    <a:pt x="14306" y="12391"/>
                  </a:lnTo>
                  <a:lnTo>
                    <a:pt x="14306" y="12391"/>
                  </a:lnTo>
                  <a:cubicBezTo>
                    <a:pt x="14147" y="12689"/>
                    <a:pt x="14127" y="13087"/>
                    <a:pt x="13689" y="13465"/>
                  </a:cubicBezTo>
                  <a:cubicBezTo>
                    <a:pt x="13689" y="13405"/>
                    <a:pt x="13749" y="13226"/>
                    <a:pt x="13789" y="13127"/>
                  </a:cubicBezTo>
                  <a:lnTo>
                    <a:pt x="13789" y="13127"/>
                  </a:lnTo>
                  <a:cubicBezTo>
                    <a:pt x="13649" y="13206"/>
                    <a:pt x="13629" y="13405"/>
                    <a:pt x="13470" y="13485"/>
                  </a:cubicBezTo>
                  <a:cubicBezTo>
                    <a:pt x="13351" y="13326"/>
                    <a:pt x="13888" y="12888"/>
                    <a:pt x="13987" y="12490"/>
                  </a:cubicBezTo>
                  <a:lnTo>
                    <a:pt x="13987" y="12490"/>
                  </a:lnTo>
                  <a:cubicBezTo>
                    <a:pt x="13846" y="12569"/>
                    <a:pt x="13741" y="12935"/>
                    <a:pt x="13674" y="12935"/>
                  </a:cubicBezTo>
                  <a:cubicBezTo>
                    <a:pt x="13657" y="12935"/>
                    <a:pt x="13642" y="12910"/>
                    <a:pt x="13629" y="12848"/>
                  </a:cubicBezTo>
                  <a:lnTo>
                    <a:pt x="13629" y="12848"/>
                  </a:lnTo>
                  <a:cubicBezTo>
                    <a:pt x="13689" y="13246"/>
                    <a:pt x="13192" y="13346"/>
                    <a:pt x="13092" y="13823"/>
                  </a:cubicBezTo>
                  <a:lnTo>
                    <a:pt x="13013" y="13724"/>
                  </a:lnTo>
                  <a:cubicBezTo>
                    <a:pt x="12993" y="13803"/>
                    <a:pt x="12933" y="13942"/>
                    <a:pt x="12853" y="14042"/>
                  </a:cubicBezTo>
                  <a:lnTo>
                    <a:pt x="12873" y="13763"/>
                  </a:lnTo>
                  <a:lnTo>
                    <a:pt x="12873" y="13763"/>
                  </a:lnTo>
                  <a:cubicBezTo>
                    <a:pt x="12754" y="14141"/>
                    <a:pt x="12356" y="14241"/>
                    <a:pt x="12197" y="14559"/>
                  </a:cubicBezTo>
                  <a:cubicBezTo>
                    <a:pt x="12360" y="14344"/>
                    <a:pt x="12432" y="14284"/>
                    <a:pt x="12472" y="14284"/>
                  </a:cubicBezTo>
                  <a:cubicBezTo>
                    <a:pt x="12521" y="14284"/>
                    <a:pt x="12519" y="14379"/>
                    <a:pt x="12584" y="14379"/>
                  </a:cubicBezTo>
                  <a:cubicBezTo>
                    <a:pt x="12605" y="14379"/>
                    <a:pt x="12634" y="14368"/>
                    <a:pt x="12674" y="14340"/>
                  </a:cubicBezTo>
                  <a:lnTo>
                    <a:pt x="12674" y="14340"/>
                  </a:lnTo>
                  <a:cubicBezTo>
                    <a:pt x="12256" y="15136"/>
                    <a:pt x="12097" y="14559"/>
                    <a:pt x="11560" y="15335"/>
                  </a:cubicBezTo>
                  <a:cubicBezTo>
                    <a:pt x="11629" y="15252"/>
                    <a:pt x="11766" y="15140"/>
                    <a:pt x="11816" y="15140"/>
                  </a:cubicBezTo>
                  <a:cubicBezTo>
                    <a:pt x="11838" y="15140"/>
                    <a:pt x="11843" y="15161"/>
                    <a:pt x="11819" y="15216"/>
                  </a:cubicBezTo>
                  <a:cubicBezTo>
                    <a:pt x="11699" y="15355"/>
                    <a:pt x="11500" y="15534"/>
                    <a:pt x="11381" y="15574"/>
                  </a:cubicBezTo>
                  <a:cubicBezTo>
                    <a:pt x="11241" y="15780"/>
                    <a:pt x="11227" y="15833"/>
                    <a:pt x="11259" y="15833"/>
                  </a:cubicBezTo>
                  <a:cubicBezTo>
                    <a:pt x="11293" y="15833"/>
                    <a:pt x="11384" y="15769"/>
                    <a:pt x="11428" y="15769"/>
                  </a:cubicBezTo>
                  <a:cubicBezTo>
                    <a:pt x="11453" y="15769"/>
                    <a:pt x="11463" y="15789"/>
                    <a:pt x="11441" y="15852"/>
                  </a:cubicBezTo>
                  <a:cubicBezTo>
                    <a:pt x="11182" y="15932"/>
                    <a:pt x="11282" y="16151"/>
                    <a:pt x="11142" y="16410"/>
                  </a:cubicBezTo>
                  <a:lnTo>
                    <a:pt x="11043" y="16330"/>
                  </a:lnTo>
                  <a:lnTo>
                    <a:pt x="11043" y="16330"/>
                  </a:lnTo>
                  <a:cubicBezTo>
                    <a:pt x="10526" y="16887"/>
                    <a:pt x="11142" y="16648"/>
                    <a:pt x="10645" y="17146"/>
                  </a:cubicBezTo>
                  <a:lnTo>
                    <a:pt x="10685" y="16807"/>
                  </a:lnTo>
                  <a:lnTo>
                    <a:pt x="10685" y="16807"/>
                  </a:lnTo>
                  <a:lnTo>
                    <a:pt x="10506" y="17106"/>
                  </a:lnTo>
                  <a:lnTo>
                    <a:pt x="10426" y="16967"/>
                  </a:lnTo>
                  <a:cubicBezTo>
                    <a:pt x="10287" y="17345"/>
                    <a:pt x="10187" y="17424"/>
                    <a:pt x="9929" y="17703"/>
                  </a:cubicBezTo>
                  <a:cubicBezTo>
                    <a:pt x="9934" y="17702"/>
                    <a:pt x="9939" y="17701"/>
                    <a:pt x="9945" y="17701"/>
                  </a:cubicBezTo>
                  <a:cubicBezTo>
                    <a:pt x="10051" y="17701"/>
                    <a:pt x="10079" y="17894"/>
                    <a:pt x="9889" y="18141"/>
                  </a:cubicBezTo>
                  <a:cubicBezTo>
                    <a:pt x="9848" y="18169"/>
                    <a:pt x="9823" y="18179"/>
                    <a:pt x="9807" y="18179"/>
                  </a:cubicBezTo>
                  <a:cubicBezTo>
                    <a:pt x="9778" y="18179"/>
                    <a:pt x="9778" y="18150"/>
                    <a:pt x="9766" y="18150"/>
                  </a:cubicBezTo>
                  <a:cubicBezTo>
                    <a:pt x="9751" y="18150"/>
                    <a:pt x="9721" y="18189"/>
                    <a:pt x="9610" y="18359"/>
                  </a:cubicBezTo>
                  <a:cubicBezTo>
                    <a:pt x="9610" y="18240"/>
                    <a:pt x="9590" y="18081"/>
                    <a:pt x="9809" y="17981"/>
                  </a:cubicBezTo>
                  <a:cubicBezTo>
                    <a:pt x="9789" y="17942"/>
                    <a:pt x="9809" y="17842"/>
                    <a:pt x="9789" y="17802"/>
                  </a:cubicBezTo>
                  <a:cubicBezTo>
                    <a:pt x="9587" y="17931"/>
                    <a:pt x="9435" y="18248"/>
                    <a:pt x="9335" y="18405"/>
                  </a:cubicBezTo>
                  <a:lnTo>
                    <a:pt x="9335" y="18405"/>
                  </a:lnTo>
                  <a:cubicBezTo>
                    <a:pt x="9367" y="18358"/>
                    <a:pt x="9399" y="18316"/>
                    <a:pt x="9431" y="18300"/>
                  </a:cubicBezTo>
                  <a:lnTo>
                    <a:pt x="9431" y="18300"/>
                  </a:lnTo>
                  <a:lnTo>
                    <a:pt x="9173" y="18956"/>
                  </a:lnTo>
                  <a:cubicBezTo>
                    <a:pt x="9151" y="18969"/>
                    <a:pt x="9136" y="18974"/>
                    <a:pt x="9124" y="18974"/>
                  </a:cubicBezTo>
                  <a:cubicBezTo>
                    <a:pt x="9082" y="18974"/>
                    <a:pt x="9097" y="18900"/>
                    <a:pt x="9113" y="18837"/>
                  </a:cubicBezTo>
                  <a:lnTo>
                    <a:pt x="9113" y="18837"/>
                  </a:lnTo>
                  <a:cubicBezTo>
                    <a:pt x="9033" y="18956"/>
                    <a:pt x="9033" y="19076"/>
                    <a:pt x="8914" y="19235"/>
                  </a:cubicBezTo>
                  <a:cubicBezTo>
                    <a:pt x="8877" y="19143"/>
                    <a:pt x="8789" y="19085"/>
                    <a:pt x="8887" y="18871"/>
                  </a:cubicBezTo>
                  <a:lnTo>
                    <a:pt x="8887" y="18871"/>
                  </a:lnTo>
                  <a:lnTo>
                    <a:pt x="8615" y="19414"/>
                  </a:lnTo>
                  <a:cubicBezTo>
                    <a:pt x="8567" y="19430"/>
                    <a:pt x="8397" y="19554"/>
                    <a:pt x="8349" y="19554"/>
                  </a:cubicBezTo>
                  <a:cubicBezTo>
                    <a:pt x="8338" y="19554"/>
                    <a:pt x="8333" y="19548"/>
                    <a:pt x="8337" y="19533"/>
                  </a:cubicBezTo>
                  <a:lnTo>
                    <a:pt x="8337" y="19533"/>
                  </a:lnTo>
                  <a:cubicBezTo>
                    <a:pt x="8078" y="19792"/>
                    <a:pt x="7979" y="20369"/>
                    <a:pt x="7621" y="20707"/>
                  </a:cubicBezTo>
                  <a:cubicBezTo>
                    <a:pt x="7621" y="20747"/>
                    <a:pt x="7601" y="20787"/>
                    <a:pt x="7561" y="20886"/>
                  </a:cubicBezTo>
                  <a:cubicBezTo>
                    <a:pt x="7282" y="21244"/>
                    <a:pt x="6944" y="21483"/>
                    <a:pt x="6745" y="22020"/>
                  </a:cubicBezTo>
                  <a:lnTo>
                    <a:pt x="6427" y="22160"/>
                  </a:lnTo>
                  <a:cubicBezTo>
                    <a:pt x="6363" y="22264"/>
                    <a:pt x="6372" y="22291"/>
                    <a:pt x="6408" y="22291"/>
                  </a:cubicBezTo>
                  <a:cubicBezTo>
                    <a:pt x="6446" y="22291"/>
                    <a:pt x="6512" y="22263"/>
                    <a:pt x="6558" y="22263"/>
                  </a:cubicBezTo>
                  <a:cubicBezTo>
                    <a:pt x="6620" y="22263"/>
                    <a:pt x="6644" y="22314"/>
                    <a:pt x="6506" y="22557"/>
                  </a:cubicBezTo>
                  <a:cubicBezTo>
                    <a:pt x="6413" y="22729"/>
                    <a:pt x="6356" y="22775"/>
                    <a:pt x="6313" y="22775"/>
                  </a:cubicBezTo>
                  <a:cubicBezTo>
                    <a:pt x="6263" y="22775"/>
                    <a:pt x="6231" y="22712"/>
                    <a:pt x="6183" y="22712"/>
                  </a:cubicBezTo>
                  <a:cubicBezTo>
                    <a:pt x="6167" y="22712"/>
                    <a:pt x="6149" y="22719"/>
                    <a:pt x="6128" y="22737"/>
                  </a:cubicBezTo>
                  <a:cubicBezTo>
                    <a:pt x="6069" y="22995"/>
                    <a:pt x="5969" y="23453"/>
                    <a:pt x="5591" y="23731"/>
                  </a:cubicBezTo>
                  <a:cubicBezTo>
                    <a:pt x="5651" y="23592"/>
                    <a:pt x="5731" y="23513"/>
                    <a:pt x="5810" y="23393"/>
                  </a:cubicBezTo>
                  <a:lnTo>
                    <a:pt x="5810" y="23393"/>
                  </a:lnTo>
                  <a:lnTo>
                    <a:pt x="5512" y="23612"/>
                  </a:lnTo>
                  <a:cubicBezTo>
                    <a:pt x="5587" y="23278"/>
                    <a:pt x="5744" y="23072"/>
                    <a:pt x="5673" y="23072"/>
                  </a:cubicBezTo>
                  <a:cubicBezTo>
                    <a:pt x="5651" y="23072"/>
                    <a:pt x="5607" y="23092"/>
                    <a:pt x="5532" y="23134"/>
                  </a:cubicBezTo>
                  <a:cubicBezTo>
                    <a:pt x="5810" y="23393"/>
                    <a:pt x="4795" y="24269"/>
                    <a:pt x="5054" y="24507"/>
                  </a:cubicBezTo>
                  <a:lnTo>
                    <a:pt x="4875" y="24666"/>
                  </a:lnTo>
                  <a:cubicBezTo>
                    <a:pt x="4915" y="24607"/>
                    <a:pt x="4895" y="24587"/>
                    <a:pt x="4935" y="24527"/>
                  </a:cubicBezTo>
                  <a:lnTo>
                    <a:pt x="4935" y="24527"/>
                  </a:lnTo>
                  <a:cubicBezTo>
                    <a:pt x="4537" y="24806"/>
                    <a:pt x="4955" y="24945"/>
                    <a:pt x="4596" y="25403"/>
                  </a:cubicBezTo>
                  <a:cubicBezTo>
                    <a:pt x="4504" y="25495"/>
                    <a:pt x="4421" y="25569"/>
                    <a:pt x="4387" y="25569"/>
                  </a:cubicBezTo>
                  <a:cubicBezTo>
                    <a:pt x="4369" y="25569"/>
                    <a:pt x="4364" y="25549"/>
                    <a:pt x="4378" y="25502"/>
                  </a:cubicBezTo>
                  <a:lnTo>
                    <a:pt x="4378" y="25502"/>
                  </a:lnTo>
                  <a:lnTo>
                    <a:pt x="4199" y="25920"/>
                  </a:lnTo>
                  <a:cubicBezTo>
                    <a:pt x="4172" y="25955"/>
                    <a:pt x="4150" y="25971"/>
                    <a:pt x="4137" y="25971"/>
                  </a:cubicBezTo>
                  <a:cubicBezTo>
                    <a:pt x="4119" y="25971"/>
                    <a:pt x="4116" y="25945"/>
                    <a:pt x="4139" y="25900"/>
                  </a:cubicBezTo>
                  <a:lnTo>
                    <a:pt x="4139" y="25900"/>
                  </a:lnTo>
                  <a:lnTo>
                    <a:pt x="3820" y="26437"/>
                  </a:lnTo>
                  <a:lnTo>
                    <a:pt x="3801" y="26417"/>
                  </a:lnTo>
                  <a:cubicBezTo>
                    <a:pt x="3801" y="26537"/>
                    <a:pt x="3741" y="26756"/>
                    <a:pt x="3721" y="26875"/>
                  </a:cubicBezTo>
                  <a:cubicBezTo>
                    <a:pt x="3693" y="26895"/>
                    <a:pt x="3677" y="26903"/>
                    <a:pt x="3669" y="26903"/>
                  </a:cubicBezTo>
                  <a:cubicBezTo>
                    <a:pt x="3639" y="26903"/>
                    <a:pt x="3718" y="26794"/>
                    <a:pt x="3688" y="26794"/>
                  </a:cubicBezTo>
                  <a:cubicBezTo>
                    <a:pt x="3686" y="26794"/>
                    <a:pt x="3684" y="26794"/>
                    <a:pt x="3681" y="26795"/>
                  </a:cubicBezTo>
                  <a:lnTo>
                    <a:pt x="3522" y="27154"/>
                  </a:lnTo>
                  <a:cubicBezTo>
                    <a:pt x="3508" y="27159"/>
                    <a:pt x="3496" y="27161"/>
                    <a:pt x="3486" y="27161"/>
                  </a:cubicBezTo>
                  <a:cubicBezTo>
                    <a:pt x="3381" y="27161"/>
                    <a:pt x="3476" y="26897"/>
                    <a:pt x="3622" y="26716"/>
                  </a:cubicBezTo>
                  <a:lnTo>
                    <a:pt x="3622" y="26716"/>
                  </a:lnTo>
                  <a:cubicBezTo>
                    <a:pt x="3124" y="26795"/>
                    <a:pt x="3522" y="27014"/>
                    <a:pt x="2925" y="27532"/>
                  </a:cubicBezTo>
                  <a:lnTo>
                    <a:pt x="3084" y="27213"/>
                  </a:lnTo>
                  <a:lnTo>
                    <a:pt x="3084" y="27213"/>
                  </a:lnTo>
                  <a:cubicBezTo>
                    <a:pt x="2786" y="27273"/>
                    <a:pt x="2706" y="27551"/>
                    <a:pt x="2368" y="27810"/>
                  </a:cubicBezTo>
                  <a:cubicBezTo>
                    <a:pt x="2438" y="27782"/>
                    <a:pt x="2763" y="27558"/>
                    <a:pt x="2895" y="27558"/>
                  </a:cubicBezTo>
                  <a:cubicBezTo>
                    <a:pt x="2940" y="27558"/>
                    <a:pt x="2963" y="27584"/>
                    <a:pt x="2945" y="27653"/>
                  </a:cubicBezTo>
                  <a:lnTo>
                    <a:pt x="2945" y="27653"/>
                  </a:lnTo>
                  <a:cubicBezTo>
                    <a:pt x="2980" y="27544"/>
                    <a:pt x="3024" y="27389"/>
                    <a:pt x="3124" y="27372"/>
                  </a:cubicBezTo>
                  <a:lnTo>
                    <a:pt x="3124" y="27372"/>
                  </a:lnTo>
                  <a:cubicBezTo>
                    <a:pt x="3164" y="27551"/>
                    <a:pt x="3064" y="27591"/>
                    <a:pt x="2925" y="27711"/>
                  </a:cubicBezTo>
                  <a:cubicBezTo>
                    <a:pt x="2846" y="27790"/>
                    <a:pt x="2746" y="27910"/>
                    <a:pt x="2686" y="28128"/>
                  </a:cubicBezTo>
                  <a:cubicBezTo>
                    <a:pt x="2672" y="28121"/>
                    <a:pt x="2658" y="28118"/>
                    <a:pt x="2644" y="28118"/>
                  </a:cubicBezTo>
                  <a:cubicBezTo>
                    <a:pt x="2547" y="28118"/>
                    <a:pt x="2470" y="28294"/>
                    <a:pt x="2348" y="28487"/>
                  </a:cubicBezTo>
                  <a:lnTo>
                    <a:pt x="2209" y="28387"/>
                  </a:lnTo>
                  <a:cubicBezTo>
                    <a:pt x="2090" y="28646"/>
                    <a:pt x="2169" y="28686"/>
                    <a:pt x="2149" y="28865"/>
                  </a:cubicBezTo>
                  <a:cubicBezTo>
                    <a:pt x="1977" y="29089"/>
                    <a:pt x="1849" y="29104"/>
                    <a:pt x="1728" y="29104"/>
                  </a:cubicBezTo>
                  <a:cubicBezTo>
                    <a:pt x="1709" y="29104"/>
                    <a:pt x="1690" y="29103"/>
                    <a:pt x="1672" y="29103"/>
                  </a:cubicBezTo>
                  <a:cubicBezTo>
                    <a:pt x="1581" y="29230"/>
                    <a:pt x="1580" y="29263"/>
                    <a:pt x="1614" y="29263"/>
                  </a:cubicBezTo>
                  <a:cubicBezTo>
                    <a:pt x="1652" y="29263"/>
                    <a:pt x="1733" y="29222"/>
                    <a:pt x="1781" y="29222"/>
                  </a:cubicBezTo>
                  <a:cubicBezTo>
                    <a:pt x="1832" y="29222"/>
                    <a:pt x="1846" y="29269"/>
                    <a:pt x="1731" y="29461"/>
                  </a:cubicBezTo>
                  <a:cubicBezTo>
                    <a:pt x="1433" y="29780"/>
                    <a:pt x="1333" y="30078"/>
                    <a:pt x="1134" y="30556"/>
                  </a:cubicBezTo>
                  <a:cubicBezTo>
                    <a:pt x="1077" y="30613"/>
                    <a:pt x="1046" y="30634"/>
                    <a:pt x="1029" y="30634"/>
                  </a:cubicBezTo>
                  <a:cubicBezTo>
                    <a:pt x="987" y="30634"/>
                    <a:pt x="1034" y="30508"/>
                    <a:pt x="996" y="30508"/>
                  </a:cubicBezTo>
                  <a:cubicBezTo>
                    <a:pt x="991" y="30508"/>
                    <a:pt x="984" y="30511"/>
                    <a:pt x="975" y="30516"/>
                  </a:cubicBezTo>
                  <a:lnTo>
                    <a:pt x="936" y="30814"/>
                  </a:lnTo>
                  <a:cubicBezTo>
                    <a:pt x="920" y="30838"/>
                    <a:pt x="907" y="30846"/>
                    <a:pt x="898" y="30846"/>
                  </a:cubicBezTo>
                  <a:cubicBezTo>
                    <a:pt x="883" y="30846"/>
                    <a:pt x="876" y="30827"/>
                    <a:pt x="876" y="30814"/>
                  </a:cubicBezTo>
                  <a:lnTo>
                    <a:pt x="876" y="30814"/>
                  </a:lnTo>
                  <a:cubicBezTo>
                    <a:pt x="796" y="31033"/>
                    <a:pt x="995" y="30914"/>
                    <a:pt x="836" y="31232"/>
                  </a:cubicBezTo>
                  <a:cubicBezTo>
                    <a:pt x="936" y="31411"/>
                    <a:pt x="219" y="31690"/>
                    <a:pt x="160" y="32187"/>
                  </a:cubicBezTo>
                  <a:lnTo>
                    <a:pt x="140" y="32187"/>
                  </a:lnTo>
                  <a:lnTo>
                    <a:pt x="359" y="32844"/>
                  </a:lnTo>
                  <a:cubicBezTo>
                    <a:pt x="398" y="32884"/>
                    <a:pt x="359" y="32904"/>
                    <a:pt x="339" y="32923"/>
                  </a:cubicBezTo>
                  <a:lnTo>
                    <a:pt x="319" y="32923"/>
                  </a:lnTo>
                  <a:lnTo>
                    <a:pt x="80" y="32147"/>
                  </a:lnTo>
                  <a:cubicBezTo>
                    <a:pt x="60" y="32108"/>
                    <a:pt x="60" y="32068"/>
                    <a:pt x="20" y="32068"/>
                  </a:cubicBezTo>
                  <a:cubicBezTo>
                    <a:pt x="20" y="32088"/>
                    <a:pt x="0" y="32108"/>
                    <a:pt x="20" y="32108"/>
                  </a:cubicBezTo>
                  <a:lnTo>
                    <a:pt x="319" y="32983"/>
                  </a:lnTo>
                  <a:cubicBezTo>
                    <a:pt x="836" y="33043"/>
                    <a:pt x="936" y="33102"/>
                    <a:pt x="1493" y="33102"/>
                  </a:cubicBezTo>
                  <a:lnTo>
                    <a:pt x="1711" y="33222"/>
                  </a:lnTo>
                  <a:lnTo>
                    <a:pt x="1950" y="33023"/>
                  </a:lnTo>
                  <a:lnTo>
                    <a:pt x="1950" y="33023"/>
                  </a:lnTo>
                  <a:cubicBezTo>
                    <a:pt x="1905" y="33057"/>
                    <a:pt x="1873" y="33071"/>
                    <a:pt x="1851" y="33071"/>
                  </a:cubicBezTo>
                  <a:cubicBezTo>
                    <a:pt x="1794" y="33071"/>
                    <a:pt x="1802" y="32978"/>
                    <a:pt x="1831" y="32864"/>
                  </a:cubicBezTo>
                  <a:cubicBezTo>
                    <a:pt x="1871" y="32685"/>
                    <a:pt x="1970" y="32466"/>
                    <a:pt x="2030" y="32287"/>
                  </a:cubicBezTo>
                  <a:cubicBezTo>
                    <a:pt x="2010" y="32287"/>
                    <a:pt x="1990" y="32287"/>
                    <a:pt x="1970" y="32307"/>
                  </a:cubicBezTo>
                  <a:cubicBezTo>
                    <a:pt x="1990" y="32267"/>
                    <a:pt x="2030" y="32227"/>
                    <a:pt x="2050" y="32207"/>
                  </a:cubicBezTo>
                  <a:lnTo>
                    <a:pt x="2050" y="32207"/>
                  </a:lnTo>
                  <a:cubicBezTo>
                    <a:pt x="2030" y="32227"/>
                    <a:pt x="2030" y="32247"/>
                    <a:pt x="2030" y="32287"/>
                  </a:cubicBezTo>
                  <a:cubicBezTo>
                    <a:pt x="2050" y="32267"/>
                    <a:pt x="2070" y="32267"/>
                    <a:pt x="2090" y="32247"/>
                  </a:cubicBezTo>
                  <a:lnTo>
                    <a:pt x="2090" y="32247"/>
                  </a:lnTo>
                  <a:cubicBezTo>
                    <a:pt x="2090" y="32426"/>
                    <a:pt x="2050" y="32645"/>
                    <a:pt x="2149" y="32685"/>
                  </a:cubicBezTo>
                  <a:cubicBezTo>
                    <a:pt x="2169" y="32645"/>
                    <a:pt x="2209" y="32545"/>
                    <a:pt x="2269" y="32466"/>
                  </a:cubicBezTo>
                  <a:lnTo>
                    <a:pt x="2269" y="32466"/>
                  </a:lnTo>
                  <a:cubicBezTo>
                    <a:pt x="2249" y="32525"/>
                    <a:pt x="2249" y="32565"/>
                    <a:pt x="2288" y="32565"/>
                  </a:cubicBezTo>
                  <a:cubicBezTo>
                    <a:pt x="2308" y="32545"/>
                    <a:pt x="2328" y="32446"/>
                    <a:pt x="2348" y="32366"/>
                  </a:cubicBezTo>
                  <a:lnTo>
                    <a:pt x="2567" y="32366"/>
                  </a:lnTo>
                  <a:lnTo>
                    <a:pt x="2527" y="32307"/>
                  </a:lnTo>
                  <a:lnTo>
                    <a:pt x="3064" y="31809"/>
                  </a:lnTo>
                  <a:cubicBezTo>
                    <a:pt x="3224" y="31272"/>
                    <a:pt x="3283" y="30755"/>
                    <a:pt x="3721" y="30058"/>
                  </a:cubicBezTo>
                  <a:lnTo>
                    <a:pt x="3721" y="30058"/>
                  </a:lnTo>
                  <a:cubicBezTo>
                    <a:pt x="3701" y="30297"/>
                    <a:pt x="3880" y="30237"/>
                    <a:pt x="4000" y="30337"/>
                  </a:cubicBezTo>
                  <a:cubicBezTo>
                    <a:pt x="3727" y="30415"/>
                    <a:pt x="3664" y="30874"/>
                    <a:pt x="3400" y="31173"/>
                  </a:cubicBezTo>
                  <a:lnTo>
                    <a:pt x="3400" y="31173"/>
                  </a:lnTo>
                  <a:cubicBezTo>
                    <a:pt x="3450" y="31120"/>
                    <a:pt x="3485" y="31101"/>
                    <a:pt x="3509" y="31101"/>
                  </a:cubicBezTo>
                  <a:cubicBezTo>
                    <a:pt x="3545" y="31101"/>
                    <a:pt x="3553" y="31147"/>
                    <a:pt x="3542" y="31192"/>
                  </a:cubicBezTo>
                  <a:lnTo>
                    <a:pt x="3880" y="30496"/>
                  </a:lnTo>
                  <a:cubicBezTo>
                    <a:pt x="3899" y="30511"/>
                    <a:pt x="3917" y="30518"/>
                    <a:pt x="3935" y="30518"/>
                  </a:cubicBezTo>
                  <a:cubicBezTo>
                    <a:pt x="4013" y="30518"/>
                    <a:pt x="4093" y="30394"/>
                    <a:pt x="4238" y="30297"/>
                  </a:cubicBezTo>
                  <a:cubicBezTo>
                    <a:pt x="3920" y="30257"/>
                    <a:pt x="4437" y="29740"/>
                    <a:pt x="4557" y="29461"/>
                  </a:cubicBezTo>
                  <a:lnTo>
                    <a:pt x="4557" y="29461"/>
                  </a:lnTo>
                  <a:cubicBezTo>
                    <a:pt x="4636" y="29501"/>
                    <a:pt x="4676" y="29601"/>
                    <a:pt x="4417" y="29899"/>
                  </a:cubicBezTo>
                  <a:cubicBezTo>
                    <a:pt x="4835" y="29680"/>
                    <a:pt x="4497" y="29282"/>
                    <a:pt x="4875" y="29064"/>
                  </a:cubicBezTo>
                  <a:lnTo>
                    <a:pt x="4875" y="29064"/>
                  </a:lnTo>
                  <a:cubicBezTo>
                    <a:pt x="4835" y="29123"/>
                    <a:pt x="4795" y="29163"/>
                    <a:pt x="4795" y="29223"/>
                  </a:cubicBezTo>
                  <a:cubicBezTo>
                    <a:pt x="4863" y="29037"/>
                    <a:pt x="5132" y="28735"/>
                    <a:pt x="5211" y="28735"/>
                  </a:cubicBezTo>
                  <a:cubicBezTo>
                    <a:pt x="5225" y="28735"/>
                    <a:pt x="5233" y="28744"/>
                    <a:pt x="5233" y="28765"/>
                  </a:cubicBezTo>
                  <a:lnTo>
                    <a:pt x="5173" y="28845"/>
                  </a:lnTo>
                  <a:cubicBezTo>
                    <a:pt x="5571" y="28387"/>
                    <a:pt x="6308" y="27372"/>
                    <a:pt x="6188" y="27173"/>
                  </a:cubicBezTo>
                  <a:lnTo>
                    <a:pt x="6188" y="27173"/>
                  </a:lnTo>
                  <a:cubicBezTo>
                    <a:pt x="6208" y="27193"/>
                    <a:pt x="6347" y="27392"/>
                    <a:pt x="6367" y="27452"/>
                  </a:cubicBezTo>
                  <a:lnTo>
                    <a:pt x="6407" y="26537"/>
                  </a:lnTo>
                  <a:cubicBezTo>
                    <a:pt x="6487" y="26457"/>
                    <a:pt x="6546" y="26358"/>
                    <a:pt x="6626" y="26278"/>
                  </a:cubicBezTo>
                  <a:cubicBezTo>
                    <a:pt x="6825" y="26378"/>
                    <a:pt x="7044" y="26457"/>
                    <a:pt x="6885" y="26795"/>
                  </a:cubicBezTo>
                  <a:cubicBezTo>
                    <a:pt x="7004" y="26696"/>
                    <a:pt x="7143" y="26577"/>
                    <a:pt x="7282" y="26278"/>
                  </a:cubicBezTo>
                  <a:lnTo>
                    <a:pt x="7282" y="26278"/>
                  </a:lnTo>
                  <a:cubicBezTo>
                    <a:pt x="7251" y="26297"/>
                    <a:pt x="7200" y="26306"/>
                    <a:pt x="7149" y="26306"/>
                  </a:cubicBezTo>
                  <a:cubicBezTo>
                    <a:pt x="7039" y="26306"/>
                    <a:pt x="6924" y="26266"/>
                    <a:pt x="6964" y="26198"/>
                  </a:cubicBezTo>
                  <a:cubicBezTo>
                    <a:pt x="7355" y="26042"/>
                    <a:pt x="7228" y="26059"/>
                    <a:pt x="7619" y="25814"/>
                  </a:cubicBezTo>
                  <a:lnTo>
                    <a:pt x="7619" y="25814"/>
                  </a:lnTo>
                  <a:cubicBezTo>
                    <a:pt x="7610" y="25818"/>
                    <a:pt x="7602" y="25819"/>
                    <a:pt x="7594" y="25819"/>
                  </a:cubicBezTo>
                  <a:cubicBezTo>
                    <a:pt x="7490" y="25819"/>
                    <a:pt x="7403" y="25558"/>
                    <a:pt x="7541" y="25403"/>
                  </a:cubicBezTo>
                  <a:lnTo>
                    <a:pt x="7541" y="25403"/>
                  </a:lnTo>
                  <a:cubicBezTo>
                    <a:pt x="7561" y="25461"/>
                    <a:pt x="7771" y="25577"/>
                    <a:pt x="7761" y="25656"/>
                  </a:cubicBezTo>
                  <a:lnTo>
                    <a:pt x="7761" y="25656"/>
                  </a:lnTo>
                  <a:lnTo>
                    <a:pt x="7875" y="25048"/>
                  </a:lnTo>
                  <a:lnTo>
                    <a:pt x="7875" y="25048"/>
                  </a:lnTo>
                  <a:cubicBezTo>
                    <a:pt x="7868" y="25130"/>
                    <a:pt x="7960" y="25171"/>
                    <a:pt x="8067" y="25171"/>
                  </a:cubicBezTo>
                  <a:cubicBezTo>
                    <a:pt x="8117" y="25171"/>
                    <a:pt x="8170" y="25162"/>
                    <a:pt x="8218" y="25144"/>
                  </a:cubicBezTo>
                  <a:lnTo>
                    <a:pt x="8218" y="25144"/>
                  </a:lnTo>
                  <a:cubicBezTo>
                    <a:pt x="8216" y="25144"/>
                    <a:pt x="8214" y="25145"/>
                    <a:pt x="8213" y="25145"/>
                  </a:cubicBezTo>
                  <a:cubicBezTo>
                    <a:pt x="8156" y="25145"/>
                    <a:pt x="8537" y="24743"/>
                    <a:pt x="8596" y="24607"/>
                  </a:cubicBezTo>
                  <a:lnTo>
                    <a:pt x="8596" y="24607"/>
                  </a:lnTo>
                  <a:lnTo>
                    <a:pt x="8397" y="24766"/>
                  </a:lnTo>
                  <a:cubicBezTo>
                    <a:pt x="8834" y="24269"/>
                    <a:pt x="8476" y="23990"/>
                    <a:pt x="8874" y="23493"/>
                  </a:cubicBezTo>
                  <a:cubicBezTo>
                    <a:pt x="8874" y="23564"/>
                    <a:pt x="8965" y="23726"/>
                    <a:pt x="9105" y="23726"/>
                  </a:cubicBezTo>
                  <a:cubicBezTo>
                    <a:pt x="9160" y="23726"/>
                    <a:pt x="9224" y="23700"/>
                    <a:pt x="9292" y="23632"/>
                  </a:cubicBezTo>
                  <a:cubicBezTo>
                    <a:pt x="9272" y="23532"/>
                    <a:pt x="9232" y="23254"/>
                    <a:pt x="9232" y="22936"/>
                  </a:cubicBezTo>
                  <a:cubicBezTo>
                    <a:pt x="9391" y="22756"/>
                    <a:pt x="9551" y="22557"/>
                    <a:pt x="9690" y="22359"/>
                  </a:cubicBezTo>
                  <a:lnTo>
                    <a:pt x="9690" y="22359"/>
                  </a:lnTo>
                  <a:cubicBezTo>
                    <a:pt x="9650" y="22737"/>
                    <a:pt x="9590" y="23134"/>
                    <a:pt x="9531" y="23393"/>
                  </a:cubicBezTo>
                  <a:cubicBezTo>
                    <a:pt x="9730" y="23254"/>
                    <a:pt x="9650" y="23413"/>
                    <a:pt x="9869" y="23115"/>
                  </a:cubicBezTo>
                  <a:cubicBezTo>
                    <a:pt x="9881" y="23109"/>
                    <a:pt x="9892" y="23107"/>
                    <a:pt x="9900" y="23107"/>
                  </a:cubicBezTo>
                  <a:cubicBezTo>
                    <a:pt x="9980" y="23107"/>
                    <a:pt x="9844" y="23360"/>
                    <a:pt x="9789" y="23433"/>
                  </a:cubicBezTo>
                  <a:lnTo>
                    <a:pt x="10346" y="22796"/>
                  </a:lnTo>
                  <a:cubicBezTo>
                    <a:pt x="10187" y="22717"/>
                    <a:pt x="10625" y="22160"/>
                    <a:pt x="10486" y="22100"/>
                  </a:cubicBezTo>
                  <a:lnTo>
                    <a:pt x="10486" y="22100"/>
                  </a:lnTo>
                  <a:lnTo>
                    <a:pt x="10048" y="22955"/>
                  </a:lnTo>
                  <a:cubicBezTo>
                    <a:pt x="9889" y="22876"/>
                    <a:pt x="9988" y="22219"/>
                    <a:pt x="10386" y="21762"/>
                  </a:cubicBezTo>
                  <a:cubicBezTo>
                    <a:pt x="10402" y="21754"/>
                    <a:pt x="10417" y="21750"/>
                    <a:pt x="10430" y="21750"/>
                  </a:cubicBezTo>
                  <a:cubicBezTo>
                    <a:pt x="10550" y="21750"/>
                    <a:pt x="10571" y="22042"/>
                    <a:pt x="10625" y="22060"/>
                  </a:cubicBezTo>
                  <a:cubicBezTo>
                    <a:pt x="10625" y="21961"/>
                    <a:pt x="10884" y="21543"/>
                    <a:pt x="10963" y="21523"/>
                  </a:cubicBezTo>
                  <a:lnTo>
                    <a:pt x="10963" y="21523"/>
                  </a:lnTo>
                  <a:lnTo>
                    <a:pt x="10864" y="21782"/>
                  </a:lnTo>
                  <a:cubicBezTo>
                    <a:pt x="11142" y="21563"/>
                    <a:pt x="11043" y="21205"/>
                    <a:pt x="11421" y="21006"/>
                  </a:cubicBezTo>
                  <a:cubicBezTo>
                    <a:pt x="11520" y="20886"/>
                    <a:pt x="11859" y="20807"/>
                    <a:pt x="11799" y="20727"/>
                  </a:cubicBezTo>
                  <a:lnTo>
                    <a:pt x="11799" y="20727"/>
                  </a:lnTo>
                  <a:cubicBezTo>
                    <a:pt x="11775" y="20732"/>
                    <a:pt x="11750" y="20735"/>
                    <a:pt x="11724" y="20735"/>
                  </a:cubicBezTo>
                  <a:cubicBezTo>
                    <a:pt x="11552" y="20735"/>
                    <a:pt x="11335" y="20629"/>
                    <a:pt x="11162" y="20508"/>
                  </a:cubicBezTo>
                  <a:cubicBezTo>
                    <a:pt x="11262" y="20369"/>
                    <a:pt x="11361" y="20250"/>
                    <a:pt x="11461" y="20130"/>
                  </a:cubicBezTo>
                  <a:lnTo>
                    <a:pt x="11520" y="20190"/>
                  </a:lnTo>
                  <a:lnTo>
                    <a:pt x="11560" y="20110"/>
                  </a:lnTo>
                  <a:lnTo>
                    <a:pt x="11520" y="20070"/>
                  </a:lnTo>
                  <a:cubicBezTo>
                    <a:pt x="11620" y="19951"/>
                    <a:pt x="11719" y="19812"/>
                    <a:pt x="11819" y="19692"/>
                  </a:cubicBezTo>
                  <a:cubicBezTo>
                    <a:pt x="11950" y="19730"/>
                    <a:pt x="11852" y="20136"/>
                    <a:pt x="12005" y="20136"/>
                  </a:cubicBezTo>
                  <a:cubicBezTo>
                    <a:pt x="12015" y="20136"/>
                    <a:pt x="12025" y="20134"/>
                    <a:pt x="12038" y="20130"/>
                  </a:cubicBezTo>
                  <a:cubicBezTo>
                    <a:pt x="12018" y="20090"/>
                    <a:pt x="12038" y="19951"/>
                    <a:pt x="12058" y="19891"/>
                  </a:cubicBezTo>
                  <a:cubicBezTo>
                    <a:pt x="12079" y="19879"/>
                    <a:pt x="12096" y="19874"/>
                    <a:pt x="12110" y="19874"/>
                  </a:cubicBezTo>
                  <a:cubicBezTo>
                    <a:pt x="12150" y="19874"/>
                    <a:pt x="12164" y="19911"/>
                    <a:pt x="12193" y="19911"/>
                  </a:cubicBezTo>
                  <a:cubicBezTo>
                    <a:pt x="12219" y="19911"/>
                    <a:pt x="12257" y="19882"/>
                    <a:pt x="12336" y="19772"/>
                  </a:cubicBezTo>
                  <a:cubicBezTo>
                    <a:pt x="12249" y="19657"/>
                    <a:pt x="12509" y="19447"/>
                    <a:pt x="12482" y="19447"/>
                  </a:cubicBezTo>
                  <a:cubicBezTo>
                    <a:pt x="12473" y="19447"/>
                    <a:pt x="12422" y="19477"/>
                    <a:pt x="12296" y="19553"/>
                  </a:cubicBezTo>
                  <a:cubicBezTo>
                    <a:pt x="12455" y="19295"/>
                    <a:pt x="12535" y="19334"/>
                    <a:pt x="12754" y="19036"/>
                  </a:cubicBezTo>
                  <a:lnTo>
                    <a:pt x="12754" y="19036"/>
                  </a:lnTo>
                  <a:cubicBezTo>
                    <a:pt x="12750" y="19037"/>
                    <a:pt x="12746" y="19037"/>
                    <a:pt x="12743" y="19037"/>
                  </a:cubicBezTo>
                  <a:cubicBezTo>
                    <a:pt x="12654" y="19037"/>
                    <a:pt x="12656" y="18808"/>
                    <a:pt x="12694" y="18578"/>
                  </a:cubicBezTo>
                  <a:cubicBezTo>
                    <a:pt x="12774" y="18479"/>
                    <a:pt x="12873" y="18379"/>
                    <a:pt x="12953" y="18280"/>
                  </a:cubicBezTo>
                  <a:cubicBezTo>
                    <a:pt x="12953" y="18280"/>
                    <a:pt x="12973" y="18260"/>
                    <a:pt x="12973" y="18260"/>
                  </a:cubicBezTo>
                  <a:cubicBezTo>
                    <a:pt x="13391" y="17782"/>
                    <a:pt x="13669" y="17564"/>
                    <a:pt x="14047" y="17086"/>
                  </a:cubicBezTo>
                  <a:cubicBezTo>
                    <a:pt x="14105" y="17072"/>
                    <a:pt x="14235" y="16974"/>
                    <a:pt x="14296" y="16974"/>
                  </a:cubicBezTo>
                  <a:cubicBezTo>
                    <a:pt x="14319" y="16974"/>
                    <a:pt x="14331" y="16988"/>
                    <a:pt x="14326" y="17026"/>
                  </a:cubicBezTo>
                  <a:cubicBezTo>
                    <a:pt x="14346" y="16947"/>
                    <a:pt x="14346" y="16847"/>
                    <a:pt x="14465" y="16688"/>
                  </a:cubicBezTo>
                  <a:cubicBezTo>
                    <a:pt x="14516" y="16661"/>
                    <a:pt x="14546" y="16650"/>
                    <a:pt x="14561" y="16650"/>
                  </a:cubicBezTo>
                  <a:cubicBezTo>
                    <a:pt x="14641" y="16650"/>
                    <a:pt x="14348" y="16940"/>
                    <a:pt x="14480" y="16940"/>
                  </a:cubicBezTo>
                  <a:cubicBezTo>
                    <a:pt x="14495" y="16940"/>
                    <a:pt x="14516" y="16936"/>
                    <a:pt x="14545" y="16927"/>
                  </a:cubicBezTo>
                  <a:cubicBezTo>
                    <a:pt x="14485" y="16847"/>
                    <a:pt x="14724" y="16469"/>
                    <a:pt x="14843" y="16230"/>
                  </a:cubicBezTo>
                  <a:cubicBezTo>
                    <a:pt x="14836" y="16229"/>
                    <a:pt x="14829" y="16228"/>
                    <a:pt x="14822" y="16228"/>
                  </a:cubicBezTo>
                  <a:cubicBezTo>
                    <a:pt x="14647" y="16228"/>
                    <a:pt x="14441" y="16697"/>
                    <a:pt x="14326" y="16927"/>
                  </a:cubicBezTo>
                  <a:cubicBezTo>
                    <a:pt x="14266" y="16887"/>
                    <a:pt x="14246" y="16788"/>
                    <a:pt x="14246" y="16668"/>
                  </a:cubicBezTo>
                  <a:cubicBezTo>
                    <a:pt x="14644" y="16171"/>
                    <a:pt x="15042" y="15673"/>
                    <a:pt x="15440" y="15176"/>
                  </a:cubicBezTo>
                  <a:cubicBezTo>
                    <a:pt x="15758" y="14897"/>
                    <a:pt x="16415" y="13982"/>
                    <a:pt x="16912" y="13564"/>
                  </a:cubicBezTo>
                  <a:cubicBezTo>
                    <a:pt x="16952" y="13465"/>
                    <a:pt x="17012" y="13346"/>
                    <a:pt x="16992" y="13286"/>
                  </a:cubicBezTo>
                  <a:cubicBezTo>
                    <a:pt x="17390" y="12808"/>
                    <a:pt x="17768" y="12351"/>
                    <a:pt x="18166" y="11873"/>
                  </a:cubicBezTo>
                  <a:cubicBezTo>
                    <a:pt x="18305" y="11714"/>
                    <a:pt x="18444" y="11555"/>
                    <a:pt x="18564" y="11396"/>
                  </a:cubicBezTo>
                  <a:cubicBezTo>
                    <a:pt x="18584" y="11416"/>
                    <a:pt x="18584" y="11436"/>
                    <a:pt x="18623" y="11436"/>
                  </a:cubicBezTo>
                  <a:lnTo>
                    <a:pt x="18782" y="11137"/>
                  </a:lnTo>
                  <a:cubicBezTo>
                    <a:pt x="18782" y="11137"/>
                    <a:pt x="18782" y="11137"/>
                    <a:pt x="18802" y="11117"/>
                  </a:cubicBezTo>
                  <a:lnTo>
                    <a:pt x="18802" y="11117"/>
                  </a:lnTo>
                  <a:cubicBezTo>
                    <a:pt x="18818" y="11148"/>
                    <a:pt x="18797" y="11215"/>
                    <a:pt x="18825" y="11215"/>
                  </a:cubicBezTo>
                  <a:cubicBezTo>
                    <a:pt x="18833" y="11215"/>
                    <a:pt x="18844" y="11210"/>
                    <a:pt x="18862" y="11197"/>
                  </a:cubicBezTo>
                  <a:cubicBezTo>
                    <a:pt x="18842" y="11177"/>
                    <a:pt x="18842" y="11117"/>
                    <a:pt x="18862" y="11038"/>
                  </a:cubicBezTo>
                  <a:cubicBezTo>
                    <a:pt x="18981" y="10918"/>
                    <a:pt x="19081" y="10779"/>
                    <a:pt x="19180" y="10660"/>
                  </a:cubicBezTo>
                  <a:cubicBezTo>
                    <a:pt x="19200" y="10640"/>
                    <a:pt x="19220" y="10640"/>
                    <a:pt x="19220" y="10640"/>
                  </a:cubicBezTo>
                  <a:cubicBezTo>
                    <a:pt x="19240" y="10620"/>
                    <a:pt x="19240" y="10600"/>
                    <a:pt x="19240" y="10600"/>
                  </a:cubicBezTo>
                  <a:cubicBezTo>
                    <a:pt x="19320" y="10500"/>
                    <a:pt x="19419" y="10381"/>
                    <a:pt x="19499" y="10282"/>
                  </a:cubicBezTo>
                  <a:cubicBezTo>
                    <a:pt x="19519" y="10282"/>
                    <a:pt x="19539" y="10262"/>
                    <a:pt x="19558" y="10242"/>
                  </a:cubicBezTo>
                  <a:cubicBezTo>
                    <a:pt x="19578" y="10202"/>
                    <a:pt x="19618" y="10182"/>
                    <a:pt x="19638" y="10142"/>
                  </a:cubicBezTo>
                  <a:cubicBezTo>
                    <a:pt x="22324" y="6959"/>
                    <a:pt x="24731" y="4293"/>
                    <a:pt x="26323" y="2840"/>
                  </a:cubicBezTo>
                  <a:cubicBezTo>
                    <a:pt x="26338" y="2846"/>
                    <a:pt x="26350" y="2849"/>
                    <a:pt x="26360" y="2849"/>
                  </a:cubicBezTo>
                  <a:cubicBezTo>
                    <a:pt x="26417" y="2849"/>
                    <a:pt x="26420" y="2778"/>
                    <a:pt x="26407" y="2778"/>
                  </a:cubicBezTo>
                  <a:cubicBezTo>
                    <a:pt x="26406" y="2778"/>
                    <a:pt x="26404" y="2779"/>
                    <a:pt x="26403" y="2781"/>
                  </a:cubicBezTo>
                  <a:cubicBezTo>
                    <a:pt x="26562" y="2621"/>
                    <a:pt x="26741" y="2482"/>
                    <a:pt x="26880" y="2363"/>
                  </a:cubicBezTo>
                  <a:lnTo>
                    <a:pt x="26761" y="2243"/>
                  </a:lnTo>
                  <a:cubicBezTo>
                    <a:pt x="26761" y="2243"/>
                    <a:pt x="26482" y="2064"/>
                    <a:pt x="26144" y="1786"/>
                  </a:cubicBezTo>
                  <a:cubicBezTo>
                    <a:pt x="26124" y="1607"/>
                    <a:pt x="26084" y="1428"/>
                    <a:pt x="26184" y="1368"/>
                  </a:cubicBezTo>
                  <a:cubicBezTo>
                    <a:pt x="26045" y="1328"/>
                    <a:pt x="25925" y="1209"/>
                    <a:pt x="25786" y="950"/>
                  </a:cubicBezTo>
                  <a:cubicBezTo>
                    <a:pt x="25667" y="711"/>
                    <a:pt x="25527" y="333"/>
                    <a:pt x="25368" y="15"/>
                  </a:cubicBezTo>
                  <a:cubicBezTo>
                    <a:pt x="25348" y="5"/>
                    <a:pt x="25333" y="0"/>
                    <a:pt x="253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5" name="Google Shape;2665;p29"/>
            <p:cNvSpPr/>
            <p:nvPr/>
          </p:nvSpPr>
          <p:spPr>
            <a:xfrm>
              <a:off x="600600" y="540000"/>
              <a:ext cx="1034250" cy="1287995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6" name="Google Shape;2666;p29"/>
            <p:cNvSpPr/>
            <p:nvPr/>
          </p:nvSpPr>
          <p:spPr>
            <a:xfrm>
              <a:off x="946406" y="780744"/>
              <a:ext cx="919732" cy="1073381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7" name="Google Shape;2667;p29"/>
          <p:cNvGrpSpPr/>
          <p:nvPr/>
        </p:nvGrpSpPr>
        <p:grpSpPr>
          <a:xfrm>
            <a:off x="600600" y="519300"/>
            <a:ext cx="7942800" cy="494700"/>
            <a:chOff x="600600" y="519300"/>
            <a:chExt cx="7942800" cy="494700"/>
          </a:xfrm>
        </p:grpSpPr>
        <p:sp>
          <p:nvSpPr>
            <p:cNvPr id="2668" name="Google Shape;2668;p29"/>
            <p:cNvSpPr/>
            <p:nvPr/>
          </p:nvSpPr>
          <p:spPr>
            <a:xfrm>
              <a:off x="600600" y="519300"/>
              <a:ext cx="7942800" cy="494700"/>
            </a:xfrm>
            <a:prstGeom prst="rect">
              <a:avLst/>
            </a:prstGeom>
            <a:solidFill>
              <a:schemeClr val="accent4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69" name="Google Shape;2669;p29"/>
            <p:cNvGrpSpPr/>
            <p:nvPr/>
          </p:nvGrpSpPr>
          <p:grpSpPr>
            <a:xfrm>
              <a:off x="7542569" y="681111"/>
              <a:ext cx="789243" cy="171052"/>
              <a:chOff x="733775" y="310686"/>
              <a:chExt cx="789243" cy="171052"/>
            </a:xfrm>
          </p:grpSpPr>
          <p:sp>
            <p:nvSpPr>
              <p:cNvPr id="2670" name="Google Shape;2670;p29"/>
              <p:cNvSpPr/>
              <p:nvPr/>
            </p:nvSpPr>
            <p:spPr>
              <a:xfrm>
                <a:off x="1364945" y="310686"/>
                <a:ext cx="158072" cy="1710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x</a:t>
                </a:r>
              </a:p>
            </p:txBody>
          </p:sp>
          <p:sp>
            <p:nvSpPr>
              <p:cNvPr id="2671" name="Google Shape;2671;p29"/>
              <p:cNvSpPr/>
              <p:nvPr/>
            </p:nvSpPr>
            <p:spPr>
              <a:xfrm>
                <a:off x="733775" y="385383"/>
                <a:ext cx="155474" cy="216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-</a:t>
                </a:r>
              </a:p>
            </p:txBody>
          </p:sp>
          <p:grpSp>
            <p:nvGrpSpPr>
              <p:cNvPr id="2672" name="Google Shape;2672;p29"/>
              <p:cNvGrpSpPr/>
              <p:nvPr/>
            </p:nvGrpSpPr>
            <p:grpSpPr>
              <a:xfrm>
                <a:off x="1015525" y="313175"/>
                <a:ext cx="184510" cy="164017"/>
                <a:chOff x="7228702" y="774508"/>
                <a:chExt cx="285046" cy="253347"/>
              </a:xfrm>
            </p:grpSpPr>
            <p:grpSp>
              <p:nvGrpSpPr>
                <p:cNvPr id="2673" name="Google Shape;2673;p29"/>
                <p:cNvGrpSpPr/>
                <p:nvPr/>
              </p:nvGrpSpPr>
              <p:grpSpPr>
                <a:xfrm>
                  <a:off x="7313001" y="774508"/>
                  <a:ext cx="200747" cy="228523"/>
                  <a:chOff x="7313001" y="774508"/>
                  <a:chExt cx="200747" cy="228523"/>
                </a:xfrm>
              </p:grpSpPr>
              <p:sp>
                <p:nvSpPr>
                  <p:cNvPr id="2674" name="Google Shape;2674;p29"/>
                  <p:cNvSpPr/>
                  <p:nvPr/>
                </p:nvSpPr>
                <p:spPr>
                  <a:xfrm>
                    <a:off x="7315737" y="774508"/>
                    <a:ext cx="198011" cy="2285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675" name="Google Shape;2675;p29"/>
                  <p:cNvSpPr/>
                  <p:nvPr/>
                </p:nvSpPr>
                <p:spPr>
                  <a:xfrm>
                    <a:off x="7313001" y="778289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2676" name="Google Shape;2676;p29"/>
                <p:cNvGrpSpPr/>
                <p:nvPr/>
              </p:nvGrpSpPr>
              <p:grpSpPr>
                <a:xfrm>
                  <a:off x="7228702" y="809455"/>
                  <a:ext cx="200757" cy="218400"/>
                  <a:chOff x="7269477" y="781280"/>
                  <a:chExt cx="200757" cy="218400"/>
                </a:xfrm>
              </p:grpSpPr>
              <p:sp>
                <p:nvSpPr>
                  <p:cNvPr id="2677" name="Google Shape;2677;p29"/>
                  <p:cNvSpPr/>
                  <p:nvPr/>
                </p:nvSpPr>
                <p:spPr>
                  <a:xfrm>
                    <a:off x="7269477" y="781280"/>
                    <a:ext cx="200749" cy="217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678" name="Google Shape;2678;p29"/>
                  <p:cNvSpPr/>
                  <p:nvPr/>
                </p:nvSpPr>
                <p:spPr>
                  <a:xfrm>
                    <a:off x="7269491" y="782465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2679" name="Google Shape;2679;p29"/>
            <p:cNvGrpSpPr/>
            <p:nvPr/>
          </p:nvGrpSpPr>
          <p:grpSpPr>
            <a:xfrm>
              <a:off x="812189" y="664537"/>
              <a:ext cx="800559" cy="204209"/>
              <a:chOff x="747420" y="664537"/>
              <a:chExt cx="800559" cy="204209"/>
            </a:xfrm>
          </p:grpSpPr>
          <p:grpSp>
            <p:nvGrpSpPr>
              <p:cNvPr id="2680" name="Google Shape;2680;p29"/>
              <p:cNvGrpSpPr/>
              <p:nvPr/>
            </p:nvGrpSpPr>
            <p:grpSpPr>
              <a:xfrm>
                <a:off x="1339984" y="664537"/>
                <a:ext cx="207995" cy="204209"/>
                <a:chOff x="1541700" y="658850"/>
                <a:chExt cx="253838" cy="249218"/>
              </a:xfrm>
            </p:grpSpPr>
            <p:sp>
              <p:nvSpPr>
                <p:cNvPr id="2681" name="Google Shape;2681;p29"/>
                <p:cNvSpPr/>
                <p:nvPr/>
              </p:nvSpPr>
              <p:spPr>
                <a:xfrm>
                  <a:off x="1541700" y="658850"/>
                  <a:ext cx="253838" cy="249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27" h="16128" extrusionOk="0">
                      <a:moveTo>
                        <a:pt x="6489" y="697"/>
                      </a:moveTo>
                      <a:cubicBezTo>
                        <a:pt x="6850" y="1277"/>
                        <a:pt x="7179" y="1857"/>
                        <a:pt x="7524" y="2437"/>
                      </a:cubicBezTo>
                      <a:cubicBezTo>
                        <a:pt x="7595" y="2553"/>
                        <a:pt x="7692" y="2598"/>
                        <a:pt x="7788" y="2598"/>
                      </a:cubicBezTo>
                      <a:cubicBezTo>
                        <a:pt x="7861" y="2598"/>
                        <a:pt x="7933" y="2572"/>
                        <a:pt x="7994" y="2531"/>
                      </a:cubicBezTo>
                      <a:lnTo>
                        <a:pt x="8088" y="2531"/>
                      </a:lnTo>
                      <a:cubicBezTo>
                        <a:pt x="8274" y="2499"/>
                        <a:pt x="8456" y="2485"/>
                        <a:pt x="8637" y="2485"/>
                      </a:cubicBezTo>
                      <a:cubicBezTo>
                        <a:pt x="9083" y="2485"/>
                        <a:pt x="9518" y="2574"/>
                        <a:pt x="9953" y="2719"/>
                      </a:cubicBezTo>
                      <a:cubicBezTo>
                        <a:pt x="9987" y="2730"/>
                        <a:pt x="10020" y="2741"/>
                        <a:pt x="10053" y="2741"/>
                      </a:cubicBezTo>
                      <a:cubicBezTo>
                        <a:pt x="10067" y="2741"/>
                        <a:pt x="10081" y="2739"/>
                        <a:pt x="10094" y="2735"/>
                      </a:cubicBezTo>
                      <a:cubicBezTo>
                        <a:pt x="10116" y="2738"/>
                        <a:pt x="10137" y="2740"/>
                        <a:pt x="10158" y="2740"/>
                      </a:cubicBezTo>
                      <a:cubicBezTo>
                        <a:pt x="10230" y="2740"/>
                        <a:pt x="10300" y="2717"/>
                        <a:pt x="10361" y="2656"/>
                      </a:cubicBezTo>
                      <a:cubicBezTo>
                        <a:pt x="10847" y="2186"/>
                        <a:pt x="11348" y="1747"/>
                        <a:pt x="11881" y="1340"/>
                      </a:cubicBezTo>
                      <a:cubicBezTo>
                        <a:pt x="12054" y="1434"/>
                        <a:pt x="12242" y="1528"/>
                        <a:pt x="12414" y="1638"/>
                      </a:cubicBezTo>
                      <a:cubicBezTo>
                        <a:pt x="12242" y="2249"/>
                        <a:pt x="12069" y="2845"/>
                        <a:pt x="11897" y="3456"/>
                      </a:cubicBezTo>
                      <a:cubicBezTo>
                        <a:pt x="11756" y="3581"/>
                        <a:pt x="11725" y="3848"/>
                        <a:pt x="11928" y="3973"/>
                      </a:cubicBezTo>
                      <a:cubicBezTo>
                        <a:pt x="12477" y="4334"/>
                        <a:pt x="12869" y="4820"/>
                        <a:pt x="13167" y="5399"/>
                      </a:cubicBezTo>
                      <a:cubicBezTo>
                        <a:pt x="13198" y="5431"/>
                        <a:pt x="13214" y="5462"/>
                        <a:pt x="13245" y="5494"/>
                      </a:cubicBezTo>
                      <a:cubicBezTo>
                        <a:pt x="13292" y="5572"/>
                        <a:pt x="13386" y="5635"/>
                        <a:pt x="13511" y="5635"/>
                      </a:cubicBezTo>
                      <a:cubicBezTo>
                        <a:pt x="14185" y="5635"/>
                        <a:pt x="14859" y="5650"/>
                        <a:pt x="15518" y="5697"/>
                      </a:cubicBezTo>
                      <a:cubicBezTo>
                        <a:pt x="15596" y="5901"/>
                        <a:pt x="15659" y="6089"/>
                        <a:pt x="15706" y="6293"/>
                      </a:cubicBezTo>
                      <a:cubicBezTo>
                        <a:pt x="15126" y="6653"/>
                        <a:pt x="14546" y="6983"/>
                        <a:pt x="13966" y="7343"/>
                      </a:cubicBezTo>
                      <a:cubicBezTo>
                        <a:pt x="13935" y="7359"/>
                        <a:pt x="13903" y="7374"/>
                        <a:pt x="13888" y="7406"/>
                      </a:cubicBezTo>
                      <a:cubicBezTo>
                        <a:pt x="13778" y="7469"/>
                        <a:pt x="13700" y="7594"/>
                        <a:pt x="13731" y="7766"/>
                      </a:cubicBezTo>
                      <a:cubicBezTo>
                        <a:pt x="13888" y="8393"/>
                        <a:pt x="13856" y="9005"/>
                        <a:pt x="13684" y="9632"/>
                      </a:cubicBezTo>
                      <a:cubicBezTo>
                        <a:pt x="13684" y="9663"/>
                        <a:pt x="13684" y="9694"/>
                        <a:pt x="13684" y="9726"/>
                      </a:cubicBezTo>
                      <a:cubicBezTo>
                        <a:pt x="13653" y="9835"/>
                        <a:pt x="13668" y="9945"/>
                        <a:pt x="13762" y="10039"/>
                      </a:cubicBezTo>
                      <a:cubicBezTo>
                        <a:pt x="14264" y="10494"/>
                        <a:pt x="14750" y="10980"/>
                        <a:pt x="15220" y="11465"/>
                      </a:cubicBezTo>
                      <a:cubicBezTo>
                        <a:pt x="15126" y="11669"/>
                        <a:pt x="15048" y="11842"/>
                        <a:pt x="14938" y="12030"/>
                      </a:cubicBezTo>
                      <a:cubicBezTo>
                        <a:pt x="14280" y="11904"/>
                        <a:pt x="13637" y="11748"/>
                        <a:pt x="12979" y="11622"/>
                      </a:cubicBezTo>
                      <a:cubicBezTo>
                        <a:pt x="12947" y="11614"/>
                        <a:pt x="12916" y="11610"/>
                        <a:pt x="12886" y="11610"/>
                      </a:cubicBezTo>
                      <a:cubicBezTo>
                        <a:pt x="12857" y="11610"/>
                        <a:pt x="12830" y="11614"/>
                        <a:pt x="12806" y="11622"/>
                      </a:cubicBezTo>
                      <a:cubicBezTo>
                        <a:pt x="12777" y="11615"/>
                        <a:pt x="12748" y="11611"/>
                        <a:pt x="12718" y="11611"/>
                      </a:cubicBezTo>
                      <a:cubicBezTo>
                        <a:pt x="12618" y="11611"/>
                        <a:pt x="12518" y="11655"/>
                        <a:pt x="12446" y="11763"/>
                      </a:cubicBezTo>
                      <a:cubicBezTo>
                        <a:pt x="12069" y="12281"/>
                        <a:pt x="11552" y="12672"/>
                        <a:pt x="10972" y="12939"/>
                      </a:cubicBezTo>
                      <a:cubicBezTo>
                        <a:pt x="10925" y="12970"/>
                        <a:pt x="10878" y="13002"/>
                        <a:pt x="10863" y="13033"/>
                      </a:cubicBezTo>
                      <a:cubicBezTo>
                        <a:pt x="10784" y="13080"/>
                        <a:pt x="10737" y="13158"/>
                        <a:pt x="10737" y="13268"/>
                      </a:cubicBezTo>
                      <a:cubicBezTo>
                        <a:pt x="10706" y="13942"/>
                        <a:pt x="10674" y="14616"/>
                        <a:pt x="10596" y="15274"/>
                      </a:cubicBezTo>
                      <a:cubicBezTo>
                        <a:pt x="10392" y="15337"/>
                        <a:pt x="10189" y="15384"/>
                        <a:pt x="9985" y="15431"/>
                      </a:cubicBezTo>
                      <a:cubicBezTo>
                        <a:pt x="9687" y="14882"/>
                        <a:pt x="9389" y="14334"/>
                        <a:pt x="9091" y="13785"/>
                      </a:cubicBezTo>
                      <a:cubicBezTo>
                        <a:pt x="9091" y="13616"/>
                        <a:pt x="8951" y="13434"/>
                        <a:pt x="8752" y="13434"/>
                      </a:cubicBezTo>
                      <a:cubicBezTo>
                        <a:pt x="8730" y="13434"/>
                        <a:pt x="8707" y="13436"/>
                        <a:pt x="8684" y="13440"/>
                      </a:cubicBezTo>
                      <a:cubicBezTo>
                        <a:pt x="8460" y="13484"/>
                        <a:pt x="8240" y="13505"/>
                        <a:pt x="8021" y="13505"/>
                      </a:cubicBezTo>
                      <a:cubicBezTo>
                        <a:pt x="7613" y="13505"/>
                        <a:pt x="7211" y="13432"/>
                        <a:pt x="6803" y="13299"/>
                      </a:cubicBezTo>
                      <a:cubicBezTo>
                        <a:pt x="6772" y="13284"/>
                        <a:pt x="6724" y="13284"/>
                        <a:pt x="6693" y="13284"/>
                      </a:cubicBezTo>
                      <a:cubicBezTo>
                        <a:pt x="6673" y="13280"/>
                        <a:pt x="6652" y="13278"/>
                        <a:pt x="6631" y="13278"/>
                      </a:cubicBezTo>
                      <a:cubicBezTo>
                        <a:pt x="6553" y="13278"/>
                        <a:pt x="6472" y="13304"/>
                        <a:pt x="6411" y="13378"/>
                      </a:cubicBezTo>
                      <a:cubicBezTo>
                        <a:pt x="5925" y="13848"/>
                        <a:pt x="5439" y="14303"/>
                        <a:pt x="4922" y="14741"/>
                      </a:cubicBezTo>
                      <a:cubicBezTo>
                        <a:pt x="4734" y="14663"/>
                        <a:pt x="4546" y="14553"/>
                        <a:pt x="4373" y="14444"/>
                      </a:cubicBezTo>
                      <a:cubicBezTo>
                        <a:pt x="4530" y="13801"/>
                        <a:pt x="4718" y="13143"/>
                        <a:pt x="4875" y="12500"/>
                      </a:cubicBezTo>
                      <a:cubicBezTo>
                        <a:pt x="4922" y="12312"/>
                        <a:pt x="4828" y="12186"/>
                        <a:pt x="4702" y="12124"/>
                      </a:cubicBezTo>
                      <a:cubicBezTo>
                        <a:pt x="4687" y="12092"/>
                        <a:pt x="4655" y="12077"/>
                        <a:pt x="4624" y="12061"/>
                      </a:cubicBezTo>
                      <a:cubicBezTo>
                        <a:pt x="4060" y="11716"/>
                        <a:pt x="3637" y="11262"/>
                        <a:pt x="3323" y="10697"/>
                      </a:cubicBezTo>
                      <a:cubicBezTo>
                        <a:pt x="3307" y="10666"/>
                        <a:pt x="3276" y="10635"/>
                        <a:pt x="3260" y="10619"/>
                      </a:cubicBezTo>
                      <a:cubicBezTo>
                        <a:pt x="3213" y="10525"/>
                        <a:pt x="3119" y="10462"/>
                        <a:pt x="2978" y="10462"/>
                      </a:cubicBezTo>
                      <a:cubicBezTo>
                        <a:pt x="2562" y="10482"/>
                        <a:pt x="2145" y="10495"/>
                        <a:pt x="1725" y="10495"/>
                      </a:cubicBezTo>
                      <a:cubicBezTo>
                        <a:pt x="1465" y="10495"/>
                        <a:pt x="1204" y="10490"/>
                        <a:pt x="941" y="10478"/>
                      </a:cubicBezTo>
                      <a:cubicBezTo>
                        <a:pt x="862" y="10290"/>
                        <a:pt x="800" y="10086"/>
                        <a:pt x="737" y="9898"/>
                      </a:cubicBezTo>
                      <a:cubicBezTo>
                        <a:pt x="1301" y="9522"/>
                        <a:pt x="1865" y="9161"/>
                        <a:pt x="2430" y="8785"/>
                      </a:cubicBezTo>
                      <a:cubicBezTo>
                        <a:pt x="2477" y="8754"/>
                        <a:pt x="2524" y="8707"/>
                        <a:pt x="2539" y="8660"/>
                      </a:cubicBezTo>
                      <a:cubicBezTo>
                        <a:pt x="2649" y="8581"/>
                        <a:pt x="2728" y="8456"/>
                        <a:pt x="2696" y="8299"/>
                      </a:cubicBezTo>
                      <a:cubicBezTo>
                        <a:pt x="2602" y="7672"/>
                        <a:pt x="2681" y="7045"/>
                        <a:pt x="2900" y="6450"/>
                      </a:cubicBezTo>
                      <a:cubicBezTo>
                        <a:pt x="2916" y="6387"/>
                        <a:pt x="2931" y="6340"/>
                        <a:pt x="2916" y="6293"/>
                      </a:cubicBezTo>
                      <a:cubicBezTo>
                        <a:pt x="2931" y="6215"/>
                        <a:pt x="2916" y="6121"/>
                        <a:pt x="2837" y="6042"/>
                      </a:cubicBezTo>
                      <a:cubicBezTo>
                        <a:pt x="2383" y="5541"/>
                        <a:pt x="1944" y="5039"/>
                        <a:pt x="1521" y="4522"/>
                      </a:cubicBezTo>
                      <a:cubicBezTo>
                        <a:pt x="1615" y="4334"/>
                        <a:pt x="1724" y="4161"/>
                        <a:pt x="1834" y="3973"/>
                      </a:cubicBezTo>
                      <a:cubicBezTo>
                        <a:pt x="2430" y="4146"/>
                        <a:pt x="3025" y="4334"/>
                        <a:pt x="3637" y="4506"/>
                      </a:cubicBezTo>
                      <a:cubicBezTo>
                        <a:pt x="3698" y="4575"/>
                        <a:pt x="3793" y="4618"/>
                        <a:pt x="3891" y="4618"/>
                      </a:cubicBezTo>
                      <a:cubicBezTo>
                        <a:pt x="3993" y="4618"/>
                        <a:pt x="4097" y="4571"/>
                        <a:pt x="4170" y="4459"/>
                      </a:cubicBezTo>
                      <a:cubicBezTo>
                        <a:pt x="4514" y="3926"/>
                        <a:pt x="5016" y="3534"/>
                        <a:pt x="5580" y="3236"/>
                      </a:cubicBezTo>
                      <a:cubicBezTo>
                        <a:pt x="5627" y="3205"/>
                        <a:pt x="5659" y="3189"/>
                        <a:pt x="5690" y="3158"/>
                      </a:cubicBezTo>
                      <a:cubicBezTo>
                        <a:pt x="5768" y="3111"/>
                        <a:pt x="5815" y="3017"/>
                        <a:pt x="5815" y="2892"/>
                      </a:cubicBezTo>
                      <a:cubicBezTo>
                        <a:pt x="5815" y="2218"/>
                        <a:pt x="5847" y="1559"/>
                        <a:pt x="5894" y="885"/>
                      </a:cubicBezTo>
                      <a:cubicBezTo>
                        <a:pt x="6098" y="807"/>
                        <a:pt x="6286" y="744"/>
                        <a:pt x="6489" y="697"/>
                      </a:cubicBezTo>
                      <a:close/>
                      <a:moveTo>
                        <a:pt x="6651" y="1"/>
                      </a:moveTo>
                      <a:cubicBezTo>
                        <a:pt x="6629" y="1"/>
                        <a:pt x="6607" y="3"/>
                        <a:pt x="6583" y="8"/>
                      </a:cubicBezTo>
                      <a:cubicBezTo>
                        <a:pt x="6223" y="86"/>
                        <a:pt x="5862" y="180"/>
                        <a:pt x="5518" y="321"/>
                      </a:cubicBezTo>
                      <a:cubicBezTo>
                        <a:pt x="5424" y="368"/>
                        <a:pt x="5345" y="431"/>
                        <a:pt x="5298" y="525"/>
                      </a:cubicBezTo>
                      <a:cubicBezTo>
                        <a:pt x="5298" y="525"/>
                        <a:pt x="5298" y="540"/>
                        <a:pt x="5298" y="540"/>
                      </a:cubicBezTo>
                      <a:cubicBezTo>
                        <a:pt x="5282" y="572"/>
                        <a:pt x="5267" y="619"/>
                        <a:pt x="5267" y="666"/>
                      </a:cubicBezTo>
                      <a:cubicBezTo>
                        <a:pt x="5204" y="1356"/>
                        <a:pt x="5173" y="2030"/>
                        <a:pt x="5173" y="2719"/>
                      </a:cubicBezTo>
                      <a:cubicBezTo>
                        <a:pt x="4640" y="3017"/>
                        <a:pt x="4170" y="3393"/>
                        <a:pt x="3809" y="3879"/>
                      </a:cubicBezTo>
                      <a:cubicBezTo>
                        <a:pt x="3166" y="3691"/>
                        <a:pt x="2524" y="3487"/>
                        <a:pt x="1881" y="3315"/>
                      </a:cubicBezTo>
                      <a:cubicBezTo>
                        <a:pt x="1881" y="3315"/>
                        <a:pt x="1865" y="3299"/>
                        <a:pt x="1865" y="3299"/>
                      </a:cubicBezTo>
                      <a:cubicBezTo>
                        <a:pt x="1813" y="3271"/>
                        <a:pt x="1761" y="3258"/>
                        <a:pt x="1711" y="3258"/>
                      </a:cubicBezTo>
                      <a:cubicBezTo>
                        <a:pt x="1595" y="3258"/>
                        <a:pt x="1488" y="3326"/>
                        <a:pt x="1411" y="3425"/>
                      </a:cubicBezTo>
                      <a:cubicBezTo>
                        <a:pt x="1207" y="3722"/>
                        <a:pt x="1019" y="4036"/>
                        <a:pt x="862" y="4381"/>
                      </a:cubicBezTo>
                      <a:cubicBezTo>
                        <a:pt x="815" y="4475"/>
                        <a:pt x="815" y="4569"/>
                        <a:pt x="847" y="4663"/>
                      </a:cubicBezTo>
                      <a:cubicBezTo>
                        <a:pt x="862" y="4710"/>
                        <a:pt x="878" y="4757"/>
                        <a:pt x="909" y="4804"/>
                      </a:cubicBezTo>
                      <a:cubicBezTo>
                        <a:pt x="1333" y="5337"/>
                        <a:pt x="1787" y="5854"/>
                        <a:pt x="2242" y="6356"/>
                      </a:cubicBezTo>
                      <a:cubicBezTo>
                        <a:pt x="2038" y="6983"/>
                        <a:pt x="1959" y="7610"/>
                        <a:pt x="2038" y="8252"/>
                      </a:cubicBezTo>
                      <a:cubicBezTo>
                        <a:pt x="1442" y="8660"/>
                        <a:pt x="831" y="9052"/>
                        <a:pt x="235" y="9443"/>
                      </a:cubicBezTo>
                      <a:cubicBezTo>
                        <a:pt x="94" y="9506"/>
                        <a:pt x="0" y="9647"/>
                        <a:pt x="47" y="9820"/>
                      </a:cubicBezTo>
                      <a:cubicBezTo>
                        <a:pt x="141" y="10212"/>
                        <a:pt x="267" y="10588"/>
                        <a:pt x="439" y="10948"/>
                      </a:cubicBezTo>
                      <a:cubicBezTo>
                        <a:pt x="470" y="11011"/>
                        <a:pt x="517" y="11058"/>
                        <a:pt x="596" y="11089"/>
                      </a:cubicBezTo>
                      <a:cubicBezTo>
                        <a:pt x="643" y="11105"/>
                        <a:pt x="690" y="11121"/>
                        <a:pt x="753" y="11121"/>
                      </a:cubicBezTo>
                      <a:cubicBezTo>
                        <a:pt x="1097" y="11136"/>
                        <a:pt x="1442" y="11144"/>
                        <a:pt x="1787" y="11144"/>
                      </a:cubicBezTo>
                      <a:cubicBezTo>
                        <a:pt x="2132" y="11144"/>
                        <a:pt x="2477" y="11136"/>
                        <a:pt x="2822" y="11121"/>
                      </a:cubicBezTo>
                      <a:cubicBezTo>
                        <a:pt x="3166" y="11701"/>
                        <a:pt x="3621" y="12186"/>
                        <a:pt x="4185" y="12547"/>
                      </a:cubicBezTo>
                      <a:cubicBezTo>
                        <a:pt x="4028" y="13190"/>
                        <a:pt x="3840" y="13832"/>
                        <a:pt x="3684" y="14491"/>
                      </a:cubicBezTo>
                      <a:cubicBezTo>
                        <a:pt x="3684" y="14491"/>
                        <a:pt x="3684" y="14491"/>
                        <a:pt x="3684" y="14506"/>
                      </a:cubicBezTo>
                      <a:cubicBezTo>
                        <a:pt x="3652" y="14632"/>
                        <a:pt x="3684" y="14773"/>
                        <a:pt x="3825" y="14882"/>
                      </a:cubicBezTo>
                      <a:cubicBezTo>
                        <a:pt x="4123" y="15086"/>
                        <a:pt x="4452" y="15259"/>
                        <a:pt x="4797" y="15400"/>
                      </a:cubicBezTo>
                      <a:cubicBezTo>
                        <a:pt x="4840" y="15426"/>
                        <a:pt x="4892" y="15437"/>
                        <a:pt x="4944" y="15437"/>
                      </a:cubicBezTo>
                      <a:cubicBezTo>
                        <a:pt x="4986" y="15437"/>
                        <a:pt x="5028" y="15429"/>
                        <a:pt x="5063" y="15415"/>
                      </a:cubicBezTo>
                      <a:cubicBezTo>
                        <a:pt x="5126" y="15415"/>
                        <a:pt x="5173" y="15384"/>
                        <a:pt x="5220" y="15353"/>
                      </a:cubicBezTo>
                      <a:cubicBezTo>
                        <a:pt x="5753" y="14914"/>
                        <a:pt x="6254" y="14444"/>
                        <a:pt x="6740" y="13958"/>
                      </a:cubicBezTo>
                      <a:cubicBezTo>
                        <a:pt x="7154" y="14081"/>
                        <a:pt x="7575" y="14148"/>
                        <a:pt x="8005" y="14148"/>
                      </a:cubicBezTo>
                      <a:cubicBezTo>
                        <a:pt x="8178" y="14148"/>
                        <a:pt x="8352" y="14137"/>
                        <a:pt x="8527" y="14114"/>
                      </a:cubicBezTo>
                      <a:cubicBezTo>
                        <a:pt x="8841" y="14710"/>
                        <a:pt x="9154" y="15290"/>
                        <a:pt x="9483" y="15870"/>
                      </a:cubicBezTo>
                      <a:cubicBezTo>
                        <a:pt x="9483" y="15886"/>
                        <a:pt x="9483" y="15886"/>
                        <a:pt x="9483" y="15886"/>
                      </a:cubicBezTo>
                      <a:cubicBezTo>
                        <a:pt x="9537" y="16047"/>
                        <a:pt x="9671" y="16127"/>
                        <a:pt x="9817" y="16127"/>
                      </a:cubicBezTo>
                      <a:cubicBezTo>
                        <a:pt x="9841" y="16127"/>
                        <a:pt x="9866" y="16125"/>
                        <a:pt x="9891" y="16121"/>
                      </a:cubicBezTo>
                      <a:cubicBezTo>
                        <a:pt x="10251" y="16058"/>
                        <a:pt x="10612" y="15964"/>
                        <a:pt x="10957" y="15839"/>
                      </a:cubicBezTo>
                      <a:cubicBezTo>
                        <a:pt x="11051" y="15807"/>
                        <a:pt x="11113" y="15745"/>
                        <a:pt x="11145" y="15666"/>
                      </a:cubicBezTo>
                      <a:cubicBezTo>
                        <a:pt x="11192" y="15619"/>
                        <a:pt x="11207" y="15572"/>
                        <a:pt x="11223" y="15509"/>
                      </a:cubicBezTo>
                      <a:cubicBezTo>
                        <a:pt x="11301" y="14820"/>
                        <a:pt x="11348" y="14146"/>
                        <a:pt x="11380" y="13456"/>
                      </a:cubicBezTo>
                      <a:cubicBezTo>
                        <a:pt x="11960" y="13174"/>
                        <a:pt x="12461" y="12766"/>
                        <a:pt x="12869" y="12265"/>
                      </a:cubicBezTo>
                      <a:cubicBezTo>
                        <a:pt x="13574" y="12406"/>
                        <a:pt x="14280" y="12563"/>
                        <a:pt x="14985" y="12704"/>
                      </a:cubicBezTo>
                      <a:cubicBezTo>
                        <a:pt x="15029" y="12718"/>
                        <a:pt x="15075" y="12727"/>
                        <a:pt x="15120" y="12727"/>
                      </a:cubicBezTo>
                      <a:cubicBezTo>
                        <a:pt x="15220" y="12727"/>
                        <a:pt x="15317" y="12686"/>
                        <a:pt x="15392" y="12578"/>
                      </a:cubicBezTo>
                      <a:cubicBezTo>
                        <a:pt x="15596" y="12233"/>
                        <a:pt x="15769" y="11873"/>
                        <a:pt x="15910" y="11512"/>
                      </a:cubicBezTo>
                      <a:cubicBezTo>
                        <a:pt x="15925" y="11434"/>
                        <a:pt x="15925" y="11356"/>
                        <a:pt x="15894" y="11293"/>
                      </a:cubicBezTo>
                      <a:cubicBezTo>
                        <a:pt x="15878" y="11246"/>
                        <a:pt x="15847" y="11199"/>
                        <a:pt x="15816" y="11152"/>
                      </a:cubicBezTo>
                      <a:cubicBezTo>
                        <a:pt x="15345" y="10650"/>
                        <a:pt x="14859" y="10164"/>
                        <a:pt x="14342" y="9694"/>
                      </a:cubicBezTo>
                      <a:cubicBezTo>
                        <a:pt x="14499" y="9067"/>
                        <a:pt x="14530" y="8456"/>
                        <a:pt x="14421" y="7829"/>
                      </a:cubicBezTo>
                      <a:cubicBezTo>
                        <a:pt x="15016" y="7469"/>
                        <a:pt x="15627" y="7124"/>
                        <a:pt x="16223" y="6747"/>
                      </a:cubicBezTo>
                      <a:lnTo>
                        <a:pt x="16239" y="6747"/>
                      </a:lnTo>
                      <a:cubicBezTo>
                        <a:pt x="16349" y="6669"/>
                        <a:pt x="16427" y="6544"/>
                        <a:pt x="16396" y="6387"/>
                      </a:cubicBezTo>
                      <a:cubicBezTo>
                        <a:pt x="16333" y="6026"/>
                        <a:pt x="16223" y="5666"/>
                        <a:pt x="16082" y="5321"/>
                      </a:cubicBezTo>
                      <a:cubicBezTo>
                        <a:pt x="16035" y="5227"/>
                        <a:pt x="15972" y="5149"/>
                        <a:pt x="15878" y="5102"/>
                      </a:cubicBezTo>
                      <a:cubicBezTo>
                        <a:pt x="15847" y="5086"/>
                        <a:pt x="15800" y="5070"/>
                        <a:pt x="15737" y="5070"/>
                      </a:cubicBezTo>
                      <a:cubicBezTo>
                        <a:pt x="15048" y="5008"/>
                        <a:pt x="14374" y="4976"/>
                        <a:pt x="13684" y="4976"/>
                      </a:cubicBezTo>
                      <a:cubicBezTo>
                        <a:pt x="13386" y="4443"/>
                        <a:pt x="13010" y="3989"/>
                        <a:pt x="12524" y="3613"/>
                      </a:cubicBezTo>
                      <a:cubicBezTo>
                        <a:pt x="12712" y="2970"/>
                        <a:pt x="12900" y="2327"/>
                        <a:pt x="13073" y="1685"/>
                      </a:cubicBezTo>
                      <a:lnTo>
                        <a:pt x="13088" y="1685"/>
                      </a:lnTo>
                      <a:cubicBezTo>
                        <a:pt x="13182" y="1512"/>
                        <a:pt x="13120" y="1340"/>
                        <a:pt x="12979" y="1230"/>
                      </a:cubicBezTo>
                      <a:cubicBezTo>
                        <a:pt x="12681" y="1011"/>
                        <a:pt x="12352" y="823"/>
                        <a:pt x="12022" y="666"/>
                      </a:cubicBezTo>
                      <a:cubicBezTo>
                        <a:pt x="11971" y="649"/>
                        <a:pt x="11914" y="636"/>
                        <a:pt x="11859" y="636"/>
                      </a:cubicBezTo>
                      <a:cubicBezTo>
                        <a:pt x="11813" y="636"/>
                        <a:pt x="11767" y="645"/>
                        <a:pt x="11725" y="666"/>
                      </a:cubicBezTo>
                      <a:cubicBezTo>
                        <a:pt x="11678" y="666"/>
                        <a:pt x="11631" y="697"/>
                        <a:pt x="11584" y="729"/>
                      </a:cubicBezTo>
                      <a:cubicBezTo>
                        <a:pt x="11051" y="1152"/>
                        <a:pt x="10533" y="1591"/>
                        <a:pt x="10032" y="2061"/>
                      </a:cubicBezTo>
                      <a:cubicBezTo>
                        <a:pt x="9575" y="1912"/>
                        <a:pt x="9112" y="1836"/>
                        <a:pt x="8641" y="1836"/>
                      </a:cubicBezTo>
                      <a:cubicBezTo>
                        <a:pt x="8417" y="1836"/>
                        <a:pt x="8191" y="1853"/>
                        <a:pt x="7963" y="1888"/>
                      </a:cubicBezTo>
                      <a:cubicBezTo>
                        <a:pt x="7618" y="1324"/>
                        <a:pt x="7289" y="760"/>
                        <a:pt x="6944" y="196"/>
                      </a:cubicBezTo>
                      <a:cubicBezTo>
                        <a:pt x="6944" y="180"/>
                        <a:pt x="6944" y="180"/>
                        <a:pt x="6944" y="180"/>
                      </a:cubicBezTo>
                      <a:cubicBezTo>
                        <a:pt x="6877" y="73"/>
                        <a:pt x="6777" y="1"/>
                        <a:pt x="665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82" name="Google Shape;2682;p29"/>
                <p:cNvSpPr/>
                <p:nvPr/>
              </p:nvSpPr>
              <p:spPr>
                <a:xfrm>
                  <a:off x="1610522" y="731473"/>
                  <a:ext cx="118892" cy="100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4" h="6536" extrusionOk="0">
                      <a:moveTo>
                        <a:pt x="3911" y="632"/>
                      </a:moveTo>
                      <a:cubicBezTo>
                        <a:pt x="4113" y="632"/>
                        <a:pt x="4324" y="653"/>
                        <a:pt x="4543" y="699"/>
                      </a:cubicBezTo>
                      <a:cubicBezTo>
                        <a:pt x="4575" y="715"/>
                        <a:pt x="4590" y="715"/>
                        <a:pt x="4622" y="715"/>
                      </a:cubicBezTo>
                      <a:cubicBezTo>
                        <a:pt x="5923" y="1044"/>
                        <a:pt x="6910" y="2345"/>
                        <a:pt x="6659" y="3709"/>
                      </a:cubicBezTo>
                      <a:cubicBezTo>
                        <a:pt x="6424" y="5030"/>
                        <a:pt x="5141" y="5882"/>
                        <a:pt x="3857" y="5882"/>
                      </a:cubicBezTo>
                      <a:cubicBezTo>
                        <a:pt x="3603" y="5882"/>
                        <a:pt x="3348" y="5848"/>
                        <a:pt x="3101" y="5778"/>
                      </a:cubicBezTo>
                      <a:cubicBezTo>
                        <a:pt x="0" y="4856"/>
                        <a:pt x="1090" y="632"/>
                        <a:pt x="3911" y="632"/>
                      </a:cubicBezTo>
                      <a:close/>
                      <a:moveTo>
                        <a:pt x="3944" y="0"/>
                      </a:moveTo>
                      <a:cubicBezTo>
                        <a:pt x="2477" y="0"/>
                        <a:pt x="1085" y="880"/>
                        <a:pt x="640" y="2361"/>
                      </a:cubicBezTo>
                      <a:cubicBezTo>
                        <a:pt x="107" y="4132"/>
                        <a:pt x="1189" y="5888"/>
                        <a:pt x="2929" y="6405"/>
                      </a:cubicBezTo>
                      <a:cubicBezTo>
                        <a:pt x="3234" y="6493"/>
                        <a:pt x="3548" y="6535"/>
                        <a:pt x="3860" y="6535"/>
                      </a:cubicBezTo>
                      <a:cubicBezTo>
                        <a:pt x="5380" y="6535"/>
                        <a:pt x="6878" y="5541"/>
                        <a:pt x="7255" y="4007"/>
                      </a:cubicBezTo>
                      <a:cubicBezTo>
                        <a:pt x="7694" y="2267"/>
                        <a:pt x="6471" y="496"/>
                        <a:pt x="4778" y="73"/>
                      </a:cubicBezTo>
                      <a:lnTo>
                        <a:pt x="4669" y="73"/>
                      </a:lnTo>
                      <a:cubicBezTo>
                        <a:pt x="4428" y="24"/>
                        <a:pt x="4185" y="0"/>
                        <a:pt x="3944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683" name="Google Shape;2683;p29"/>
              <p:cNvSpPr/>
              <p:nvPr/>
            </p:nvSpPr>
            <p:spPr>
              <a:xfrm rot="-5400000">
                <a:off x="71510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  <p:sp>
            <p:nvSpPr>
              <p:cNvPr id="2684" name="Google Shape;2684;p29"/>
              <p:cNvSpPr/>
              <p:nvPr/>
            </p:nvSpPr>
            <p:spPr>
              <a:xfrm rot="5400000" flipH="1">
                <a:off x="101138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</p:grpSp>
      </p:grpSp>
      <p:sp>
        <p:nvSpPr>
          <p:cNvPr id="2685" name="Google Shape;2685;p29"/>
          <p:cNvSpPr/>
          <p:nvPr/>
        </p:nvSpPr>
        <p:spPr>
          <a:xfrm>
            <a:off x="7499500" y="4196474"/>
            <a:ext cx="540148" cy="434668"/>
          </a:xfrm>
          <a:custGeom>
            <a:avLst/>
            <a:gdLst/>
            <a:ahLst/>
            <a:cxnLst/>
            <a:rect l="l" t="t" r="r" b="b"/>
            <a:pathLst>
              <a:path w="23956" h="19280" extrusionOk="0">
                <a:moveTo>
                  <a:pt x="14843" y="0"/>
                </a:moveTo>
                <a:lnTo>
                  <a:pt x="10546" y="7402"/>
                </a:lnTo>
                <a:lnTo>
                  <a:pt x="4119" y="995"/>
                </a:lnTo>
                <a:lnTo>
                  <a:pt x="8795" y="7402"/>
                </a:lnTo>
                <a:lnTo>
                  <a:pt x="1" y="7163"/>
                </a:lnTo>
                <a:lnTo>
                  <a:pt x="7999" y="9551"/>
                </a:lnTo>
                <a:lnTo>
                  <a:pt x="637" y="14942"/>
                </a:lnTo>
                <a:lnTo>
                  <a:pt x="8854" y="12356"/>
                </a:lnTo>
                <a:lnTo>
                  <a:pt x="8854" y="12356"/>
                </a:lnTo>
                <a:cubicBezTo>
                  <a:pt x="8854" y="12356"/>
                  <a:pt x="8158" y="19240"/>
                  <a:pt x="8417" y="19280"/>
                </a:cubicBezTo>
                <a:cubicBezTo>
                  <a:pt x="8417" y="19280"/>
                  <a:pt x="8418" y="19280"/>
                  <a:pt x="8418" y="19280"/>
                </a:cubicBezTo>
                <a:cubicBezTo>
                  <a:pt x="8702" y="19280"/>
                  <a:pt x="11063" y="12436"/>
                  <a:pt x="11063" y="12436"/>
                </a:cubicBezTo>
                <a:lnTo>
                  <a:pt x="19220" y="17867"/>
                </a:lnTo>
                <a:lnTo>
                  <a:pt x="19220" y="17867"/>
                </a:lnTo>
                <a:lnTo>
                  <a:pt x="13252" y="10824"/>
                </a:lnTo>
                <a:lnTo>
                  <a:pt x="23956" y="10864"/>
                </a:lnTo>
                <a:lnTo>
                  <a:pt x="13351" y="8337"/>
                </a:lnTo>
                <a:lnTo>
                  <a:pt x="1484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6" name="Google Shape;2686;p29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aegu"/>
              <a:buNone/>
              <a:defRPr sz="3000" b="1">
                <a:solidFill>
                  <a:schemeClr val="dk1"/>
                </a:solidFill>
                <a:latin typeface="Gaegu"/>
                <a:ea typeface="Gaegu"/>
                <a:cs typeface="Gaegu"/>
                <a:sym typeface="Gaeg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74" r:id="rId3"/>
    <p:sldLayoutId id="2147483675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12700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p34"/>
          <p:cNvSpPr/>
          <p:nvPr/>
        </p:nvSpPr>
        <p:spPr>
          <a:xfrm rot="3599982">
            <a:off x="6531639" y="-461262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0" y="219"/>
                  <a:pt x="120" y="160"/>
                  <a:pt x="140" y="219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0" name="Google Shape;2700;p34"/>
          <p:cNvSpPr/>
          <p:nvPr/>
        </p:nvSpPr>
        <p:spPr>
          <a:xfrm rot="3599982">
            <a:off x="6759282" y="-286817"/>
            <a:ext cx="1951" cy="999"/>
          </a:xfrm>
          <a:custGeom>
            <a:avLst/>
            <a:gdLst/>
            <a:ahLst/>
            <a:cxnLst/>
            <a:rect l="l" t="t" r="r" b="b"/>
            <a:pathLst>
              <a:path w="41" h="21" extrusionOk="0">
                <a:moveTo>
                  <a:pt x="1" y="1"/>
                </a:moveTo>
                <a:cubicBezTo>
                  <a:pt x="1" y="1"/>
                  <a:pt x="1" y="21"/>
                  <a:pt x="1" y="21"/>
                </a:cubicBezTo>
                <a:cubicBezTo>
                  <a:pt x="41" y="1"/>
                  <a:pt x="4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1" name="Google Shape;2701;p34"/>
          <p:cNvSpPr/>
          <p:nvPr/>
        </p:nvSpPr>
        <p:spPr>
          <a:xfrm rot="3599982">
            <a:off x="6992440" y="-378235"/>
            <a:ext cx="3045" cy="4901"/>
          </a:xfrm>
          <a:custGeom>
            <a:avLst/>
            <a:gdLst/>
            <a:ahLst/>
            <a:cxnLst/>
            <a:rect l="l" t="t" r="r" b="b"/>
            <a:pathLst>
              <a:path w="64" h="103" extrusionOk="0">
                <a:moveTo>
                  <a:pt x="60" y="1"/>
                </a:moveTo>
                <a:cubicBezTo>
                  <a:pt x="56" y="1"/>
                  <a:pt x="35" y="45"/>
                  <a:pt x="1" y="103"/>
                </a:cubicBezTo>
                <a:cubicBezTo>
                  <a:pt x="20" y="83"/>
                  <a:pt x="20" y="83"/>
                  <a:pt x="40" y="83"/>
                </a:cubicBezTo>
                <a:cubicBezTo>
                  <a:pt x="57" y="24"/>
                  <a:pt x="63" y="1"/>
                  <a:pt x="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2" name="Google Shape;2702;p34"/>
          <p:cNvSpPr/>
          <p:nvPr/>
        </p:nvSpPr>
        <p:spPr>
          <a:xfrm rot="3599982">
            <a:off x="6845545" y="-416022"/>
            <a:ext cx="999" cy="1903"/>
          </a:xfrm>
          <a:custGeom>
            <a:avLst/>
            <a:gdLst/>
            <a:ahLst/>
            <a:cxnLst/>
            <a:rect l="l" t="t" r="r" b="b"/>
            <a:pathLst>
              <a:path w="21" h="40" extrusionOk="0">
                <a:moveTo>
                  <a:pt x="20" y="0"/>
                </a:moveTo>
                <a:lnTo>
                  <a:pt x="20" y="0"/>
                </a:lnTo>
                <a:cubicBezTo>
                  <a:pt x="20" y="20"/>
                  <a:pt x="0" y="40"/>
                  <a:pt x="0" y="40"/>
                </a:cubicBezTo>
                <a:cubicBezTo>
                  <a:pt x="20" y="20"/>
                  <a:pt x="20" y="2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3" name="Google Shape;2703;p34"/>
          <p:cNvSpPr/>
          <p:nvPr/>
        </p:nvSpPr>
        <p:spPr>
          <a:xfrm rot="3599982">
            <a:off x="6531676" y="-450822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0"/>
                </a:moveTo>
                <a:lnTo>
                  <a:pt x="1" y="20"/>
                </a:lnTo>
                <a:lnTo>
                  <a:pt x="21" y="20"/>
                </a:lnTo>
                <a:cubicBezTo>
                  <a:pt x="21" y="0"/>
                  <a:pt x="21" y="0"/>
                  <a:pt x="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4" name="Google Shape;2704;p34"/>
          <p:cNvSpPr/>
          <p:nvPr/>
        </p:nvSpPr>
        <p:spPr>
          <a:xfrm rot="3599982">
            <a:off x="6660619" y="-281384"/>
            <a:ext cx="8564" cy="5139"/>
          </a:xfrm>
          <a:custGeom>
            <a:avLst/>
            <a:gdLst/>
            <a:ahLst/>
            <a:cxnLst/>
            <a:rect l="l" t="t" r="r" b="b"/>
            <a:pathLst>
              <a:path w="180" h="108" extrusionOk="0">
                <a:moveTo>
                  <a:pt x="180" y="1"/>
                </a:moveTo>
                <a:lnTo>
                  <a:pt x="180" y="1"/>
                </a:lnTo>
                <a:cubicBezTo>
                  <a:pt x="100" y="60"/>
                  <a:pt x="40" y="80"/>
                  <a:pt x="1" y="100"/>
                </a:cubicBezTo>
                <a:cubicBezTo>
                  <a:pt x="5" y="105"/>
                  <a:pt x="12" y="107"/>
                  <a:pt x="20" y="107"/>
                </a:cubicBezTo>
                <a:cubicBezTo>
                  <a:pt x="49" y="107"/>
                  <a:pt x="103" y="78"/>
                  <a:pt x="18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5" name="Google Shape;2705;p34"/>
          <p:cNvSpPr/>
          <p:nvPr/>
        </p:nvSpPr>
        <p:spPr>
          <a:xfrm rot="3599982">
            <a:off x="7112092" y="-234514"/>
            <a:ext cx="11419" cy="10468"/>
          </a:xfrm>
          <a:custGeom>
            <a:avLst/>
            <a:gdLst/>
            <a:ahLst/>
            <a:cxnLst/>
            <a:rect l="l" t="t" r="r" b="b"/>
            <a:pathLst>
              <a:path w="240" h="220" extrusionOk="0">
                <a:moveTo>
                  <a:pt x="239" y="0"/>
                </a:moveTo>
                <a:lnTo>
                  <a:pt x="159" y="60"/>
                </a:lnTo>
                <a:lnTo>
                  <a:pt x="0" y="219"/>
                </a:lnTo>
                <a:lnTo>
                  <a:pt x="0" y="219"/>
                </a:lnTo>
                <a:lnTo>
                  <a:pt x="23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6" name="Google Shape;2706;p34"/>
          <p:cNvSpPr/>
          <p:nvPr/>
        </p:nvSpPr>
        <p:spPr>
          <a:xfrm rot="3599982">
            <a:off x="6942150" y="-252139"/>
            <a:ext cx="8564" cy="8564"/>
          </a:xfrm>
          <a:custGeom>
            <a:avLst/>
            <a:gdLst/>
            <a:ahLst/>
            <a:cxnLst/>
            <a:rect l="l" t="t" r="r" b="b"/>
            <a:pathLst>
              <a:path w="180" h="180" extrusionOk="0">
                <a:moveTo>
                  <a:pt x="179" y="1"/>
                </a:moveTo>
                <a:lnTo>
                  <a:pt x="179" y="1"/>
                </a:lnTo>
                <a:cubicBezTo>
                  <a:pt x="100" y="61"/>
                  <a:pt x="60" y="61"/>
                  <a:pt x="0" y="61"/>
                </a:cubicBezTo>
                <a:lnTo>
                  <a:pt x="120" y="180"/>
                </a:lnTo>
                <a:lnTo>
                  <a:pt x="179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7" name="Google Shape;2707;p34"/>
          <p:cNvSpPr/>
          <p:nvPr/>
        </p:nvSpPr>
        <p:spPr>
          <a:xfrm rot="3599982">
            <a:off x="6892432" y="-257988"/>
            <a:ext cx="12133" cy="17319"/>
          </a:xfrm>
          <a:custGeom>
            <a:avLst/>
            <a:gdLst/>
            <a:ahLst/>
            <a:cxnLst/>
            <a:rect l="l" t="t" r="r" b="b"/>
            <a:pathLst>
              <a:path w="255" h="364" extrusionOk="0">
                <a:moveTo>
                  <a:pt x="222" y="0"/>
                </a:moveTo>
                <a:cubicBezTo>
                  <a:pt x="210" y="0"/>
                  <a:pt x="177" y="25"/>
                  <a:pt x="111" y="91"/>
                </a:cubicBezTo>
                <a:cubicBezTo>
                  <a:pt x="125" y="133"/>
                  <a:pt x="1" y="363"/>
                  <a:pt x="23" y="363"/>
                </a:cubicBezTo>
                <a:cubicBezTo>
                  <a:pt x="33" y="363"/>
                  <a:pt x="68" y="323"/>
                  <a:pt x="150" y="211"/>
                </a:cubicBezTo>
                <a:cubicBezTo>
                  <a:pt x="150" y="168"/>
                  <a:pt x="254" y="0"/>
                  <a:pt x="2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8" name="Google Shape;2708;p34"/>
          <p:cNvSpPr/>
          <p:nvPr/>
        </p:nvSpPr>
        <p:spPr>
          <a:xfrm rot="3599982">
            <a:off x="6412561" y="-475900"/>
            <a:ext cx="15178" cy="13275"/>
          </a:xfrm>
          <a:custGeom>
            <a:avLst/>
            <a:gdLst/>
            <a:ahLst/>
            <a:cxnLst/>
            <a:rect l="l" t="t" r="r" b="b"/>
            <a:pathLst>
              <a:path w="319" h="279" extrusionOk="0">
                <a:moveTo>
                  <a:pt x="160" y="0"/>
                </a:moveTo>
                <a:cubicBezTo>
                  <a:pt x="100" y="80"/>
                  <a:pt x="40" y="199"/>
                  <a:pt x="0" y="279"/>
                </a:cubicBezTo>
                <a:cubicBezTo>
                  <a:pt x="140" y="100"/>
                  <a:pt x="319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9" name="Google Shape;2709;p34"/>
          <p:cNvSpPr/>
          <p:nvPr/>
        </p:nvSpPr>
        <p:spPr>
          <a:xfrm rot="3599982">
            <a:off x="6476240" y="-484414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1"/>
                </a:moveTo>
                <a:lnTo>
                  <a:pt x="1" y="21"/>
                </a:lnTo>
                <a:lnTo>
                  <a:pt x="2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0" name="Google Shape;2710;p34"/>
          <p:cNvSpPr/>
          <p:nvPr/>
        </p:nvSpPr>
        <p:spPr>
          <a:xfrm rot="3599982">
            <a:off x="6416406" y="-490678"/>
            <a:ext cx="9516" cy="6661"/>
          </a:xfrm>
          <a:custGeom>
            <a:avLst/>
            <a:gdLst/>
            <a:ahLst/>
            <a:cxnLst/>
            <a:rect l="l" t="t" r="r" b="b"/>
            <a:pathLst>
              <a:path w="200" h="140" extrusionOk="0">
                <a:moveTo>
                  <a:pt x="200" y="0"/>
                </a:moveTo>
                <a:lnTo>
                  <a:pt x="200" y="0"/>
                </a:lnTo>
                <a:cubicBezTo>
                  <a:pt x="140" y="40"/>
                  <a:pt x="80" y="80"/>
                  <a:pt x="1" y="139"/>
                </a:cubicBezTo>
                <a:cubicBezTo>
                  <a:pt x="80" y="100"/>
                  <a:pt x="200" y="20"/>
                  <a:pt x="20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1" name="Google Shape;2711;p34"/>
          <p:cNvSpPr/>
          <p:nvPr/>
        </p:nvSpPr>
        <p:spPr>
          <a:xfrm rot="3599982">
            <a:off x="6449170" y="-499092"/>
            <a:ext cx="21791" cy="25598"/>
          </a:xfrm>
          <a:custGeom>
            <a:avLst/>
            <a:gdLst/>
            <a:ahLst/>
            <a:cxnLst/>
            <a:rect l="l" t="t" r="r" b="b"/>
            <a:pathLst>
              <a:path w="458" h="538" extrusionOk="0">
                <a:moveTo>
                  <a:pt x="438" y="1"/>
                </a:moveTo>
                <a:lnTo>
                  <a:pt x="60" y="478"/>
                </a:lnTo>
                <a:lnTo>
                  <a:pt x="80" y="419"/>
                </a:lnTo>
                <a:lnTo>
                  <a:pt x="0" y="538"/>
                </a:lnTo>
                <a:cubicBezTo>
                  <a:pt x="100" y="438"/>
                  <a:pt x="199" y="379"/>
                  <a:pt x="378" y="279"/>
                </a:cubicBezTo>
                <a:cubicBezTo>
                  <a:pt x="458" y="80"/>
                  <a:pt x="458" y="41"/>
                  <a:pt x="43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2" name="Google Shape;2712;p34"/>
          <p:cNvSpPr/>
          <p:nvPr/>
        </p:nvSpPr>
        <p:spPr>
          <a:xfrm rot="3599982">
            <a:off x="6405738" y="-511171"/>
            <a:ext cx="31307" cy="33211"/>
          </a:xfrm>
          <a:custGeom>
            <a:avLst/>
            <a:gdLst/>
            <a:ahLst/>
            <a:cxnLst/>
            <a:rect l="l" t="t" r="r" b="b"/>
            <a:pathLst>
              <a:path w="658" h="698" extrusionOk="0">
                <a:moveTo>
                  <a:pt x="657" y="1"/>
                </a:moveTo>
                <a:lnTo>
                  <a:pt x="657" y="1"/>
                </a:lnTo>
                <a:cubicBezTo>
                  <a:pt x="578" y="81"/>
                  <a:pt x="478" y="200"/>
                  <a:pt x="319" y="439"/>
                </a:cubicBezTo>
                <a:cubicBezTo>
                  <a:pt x="357" y="401"/>
                  <a:pt x="375" y="387"/>
                  <a:pt x="381" y="387"/>
                </a:cubicBezTo>
                <a:cubicBezTo>
                  <a:pt x="394" y="387"/>
                  <a:pt x="353" y="451"/>
                  <a:pt x="339" y="478"/>
                </a:cubicBezTo>
                <a:cubicBezTo>
                  <a:pt x="339" y="478"/>
                  <a:pt x="319" y="459"/>
                  <a:pt x="319" y="439"/>
                </a:cubicBezTo>
                <a:cubicBezTo>
                  <a:pt x="302" y="300"/>
                  <a:pt x="405" y="86"/>
                  <a:pt x="287" y="86"/>
                </a:cubicBezTo>
                <a:cubicBezTo>
                  <a:pt x="270" y="86"/>
                  <a:pt x="248" y="90"/>
                  <a:pt x="220" y="100"/>
                </a:cubicBezTo>
                <a:cubicBezTo>
                  <a:pt x="1" y="379"/>
                  <a:pt x="140" y="359"/>
                  <a:pt x="60" y="558"/>
                </a:cubicBezTo>
                <a:cubicBezTo>
                  <a:pt x="153" y="419"/>
                  <a:pt x="187" y="374"/>
                  <a:pt x="195" y="374"/>
                </a:cubicBezTo>
                <a:cubicBezTo>
                  <a:pt x="210" y="374"/>
                  <a:pt x="147" y="512"/>
                  <a:pt x="192" y="512"/>
                </a:cubicBezTo>
                <a:cubicBezTo>
                  <a:pt x="209" y="512"/>
                  <a:pt x="241" y="493"/>
                  <a:pt x="299" y="439"/>
                </a:cubicBezTo>
                <a:lnTo>
                  <a:pt x="299" y="439"/>
                </a:lnTo>
                <a:cubicBezTo>
                  <a:pt x="259" y="538"/>
                  <a:pt x="200" y="618"/>
                  <a:pt x="140" y="697"/>
                </a:cubicBezTo>
                <a:cubicBezTo>
                  <a:pt x="220" y="618"/>
                  <a:pt x="299" y="558"/>
                  <a:pt x="359" y="498"/>
                </a:cubicBezTo>
                <a:lnTo>
                  <a:pt x="657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3" name="Google Shape;2713;p34"/>
          <p:cNvSpPr/>
          <p:nvPr/>
        </p:nvSpPr>
        <p:spPr>
          <a:xfrm rot="3599982">
            <a:off x="6480543" y="-487433"/>
            <a:ext cx="4758" cy="15225"/>
          </a:xfrm>
          <a:custGeom>
            <a:avLst/>
            <a:gdLst/>
            <a:ahLst/>
            <a:cxnLst/>
            <a:rect l="l" t="t" r="r" b="b"/>
            <a:pathLst>
              <a:path w="100" h="320" extrusionOk="0">
                <a:moveTo>
                  <a:pt x="100" y="1"/>
                </a:moveTo>
                <a:lnTo>
                  <a:pt x="0" y="200"/>
                </a:lnTo>
                <a:lnTo>
                  <a:pt x="60" y="319"/>
                </a:lnTo>
                <a:lnTo>
                  <a:pt x="10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4" name="Google Shape;2714;p34"/>
          <p:cNvSpPr/>
          <p:nvPr/>
        </p:nvSpPr>
        <p:spPr>
          <a:xfrm rot="3599982">
            <a:off x="6508541" y="-479224"/>
            <a:ext cx="5710" cy="8564"/>
          </a:xfrm>
          <a:custGeom>
            <a:avLst/>
            <a:gdLst/>
            <a:ahLst/>
            <a:cxnLst/>
            <a:rect l="l" t="t" r="r" b="b"/>
            <a:pathLst>
              <a:path w="120" h="180" extrusionOk="0">
                <a:moveTo>
                  <a:pt x="120" y="0"/>
                </a:moveTo>
                <a:lnTo>
                  <a:pt x="1" y="100"/>
                </a:lnTo>
                <a:lnTo>
                  <a:pt x="80" y="179"/>
                </a:lnTo>
                <a:lnTo>
                  <a:pt x="12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5" name="Google Shape;2715;p34"/>
          <p:cNvSpPr/>
          <p:nvPr/>
        </p:nvSpPr>
        <p:spPr>
          <a:xfrm rot="3599982">
            <a:off x="6817266" y="-440356"/>
            <a:ext cx="18033" cy="14274"/>
          </a:xfrm>
          <a:custGeom>
            <a:avLst/>
            <a:gdLst/>
            <a:ahLst/>
            <a:cxnLst/>
            <a:rect l="l" t="t" r="r" b="b"/>
            <a:pathLst>
              <a:path w="379" h="300" extrusionOk="0">
                <a:moveTo>
                  <a:pt x="379" y="1"/>
                </a:moveTo>
                <a:lnTo>
                  <a:pt x="379" y="1"/>
                </a:lnTo>
                <a:cubicBezTo>
                  <a:pt x="200" y="120"/>
                  <a:pt x="1" y="200"/>
                  <a:pt x="41" y="299"/>
                </a:cubicBezTo>
                <a:cubicBezTo>
                  <a:pt x="200" y="200"/>
                  <a:pt x="299" y="81"/>
                  <a:pt x="37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6" name="Google Shape;2716;p34"/>
          <p:cNvSpPr/>
          <p:nvPr/>
        </p:nvSpPr>
        <p:spPr>
          <a:xfrm rot="3599982">
            <a:off x="6841712" y="-437320"/>
            <a:ext cx="15225" cy="19888"/>
          </a:xfrm>
          <a:custGeom>
            <a:avLst/>
            <a:gdLst/>
            <a:ahLst/>
            <a:cxnLst/>
            <a:rect l="l" t="t" r="r" b="b"/>
            <a:pathLst>
              <a:path w="320" h="418" extrusionOk="0">
                <a:moveTo>
                  <a:pt x="319" y="0"/>
                </a:moveTo>
                <a:cubicBezTo>
                  <a:pt x="299" y="20"/>
                  <a:pt x="280" y="40"/>
                  <a:pt x="240" y="60"/>
                </a:cubicBezTo>
                <a:cubicBezTo>
                  <a:pt x="180" y="179"/>
                  <a:pt x="100" y="299"/>
                  <a:pt x="1" y="418"/>
                </a:cubicBezTo>
                <a:cubicBezTo>
                  <a:pt x="140" y="318"/>
                  <a:pt x="280" y="199"/>
                  <a:pt x="31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7" name="Google Shape;2717;p34"/>
          <p:cNvSpPr/>
          <p:nvPr/>
        </p:nvSpPr>
        <p:spPr>
          <a:xfrm rot="3599982">
            <a:off x="6627397" y="-459563"/>
            <a:ext cx="1808" cy="2807"/>
          </a:xfrm>
          <a:custGeom>
            <a:avLst/>
            <a:gdLst/>
            <a:ahLst/>
            <a:cxnLst/>
            <a:rect l="l" t="t" r="r" b="b"/>
            <a:pathLst>
              <a:path w="38" h="59" extrusionOk="0">
                <a:moveTo>
                  <a:pt x="37" y="1"/>
                </a:moveTo>
                <a:cubicBezTo>
                  <a:pt x="8" y="44"/>
                  <a:pt x="0" y="59"/>
                  <a:pt x="2" y="59"/>
                </a:cubicBezTo>
                <a:cubicBezTo>
                  <a:pt x="5" y="59"/>
                  <a:pt x="37" y="14"/>
                  <a:pt x="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8" name="Google Shape;2718;p34"/>
          <p:cNvSpPr/>
          <p:nvPr/>
        </p:nvSpPr>
        <p:spPr>
          <a:xfrm rot="3599982">
            <a:off x="6603706" y="-486395"/>
            <a:ext cx="48" cy="3806"/>
          </a:xfrm>
          <a:custGeom>
            <a:avLst/>
            <a:gdLst/>
            <a:ahLst/>
            <a:cxnLst/>
            <a:rect l="l" t="t" r="r" b="b"/>
            <a:pathLst>
              <a:path w="1" h="80" extrusionOk="0">
                <a:moveTo>
                  <a:pt x="0" y="80"/>
                </a:moveTo>
                <a:cubicBezTo>
                  <a:pt x="0" y="40"/>
                  <a:pt x="0" y="20"/>
                  <a:pt x="0" y="0"/>
                </a:cubicBezTo>
                <a:cubicBezTo>
                  <a:pt x="0" y="20"/>
                  <a:pt x="0" y="60"/>
                  <a:pt x="0" y="8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9" name="Google Shape;2719;p34"/>
          <p:cNvSpPr/>
          <p:nvPr/>
        </p:nvSpPr>
        <p:spPr>
          <a:xfrm rot="3599982">
            <a:off x="6621556" y="-462533"/>
            <a:ext cx="6709" cy="4806"/>
          </a:xfrm>
          <a:custGeom>
            <a:avLst/>
            <a:gdLst/>
            <a:ahLst/>
            <a:cxnLst/>
            <a:rect l="l" t="t" r="r" b="b"/>
            <a:pathLst>
              <a:path w="141" h="101" extrusionOk="0">
                <a:moveTo>
                  <a:pt x="140" y="1"/>
                </a:moveTo>
                <a:cubicBezTo>
                  <a:pt x="100" y="1"/>
                  <a:pt x="61" y="41"/>
                  <a:pt x="1" y="100"/>
                </a:cubicBezTo>
                <a:cubicBezTo>
                  <a:pt x="41" y="80"/>
                  <a:pt x="81" y="41"/>
                  <a:pt x="14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0" name="Google Shape;2720;p34"/>
          <p:cNvSpPr/>
          <p:nvPr/>
        </p:nvSpPr>
        <p:spPr>
          <a:xfrm rot="3599982">
            <a:off x="6616926" y="-461694"/>
            <a:ext cx="3806" cy="4710"/>
          </a:xfrm>
          <a:custGeom>
            <a:avLst/>
            <a:gdLst/>
            <a:ahLst/>
            <a:cxnLst/>
            <a:rect l="l" t="t" r="r" b="b"/>
            <a:pathLst>
              <a:path w="80" h="99" extrusionOk="0">
                <a:moveTo>
                  <a:pt x="80" y="0"/>
                </a:moveTo>
                <a:lnTo>
                  <a:pt x="80" y="0"/>
                </a:lnTo>
                <a:cubicBezTo>
                  <a:pt x="40" y="40"/>
                  <a:pt x="20" y="60"/>
                  <a:pt x="0" y="80"/>
                </a:cubicBezTo>
                <a:cubicBezTo>
                  <a:pt x="0" y="92"/>
                  <a:pt x="2" y="99"/>
                  <a:pt x="7" y="99"/>
                </a:cubicBezTo>
                <a:cubicBezTo>
                  <a:pt x="17" y="99"/>
                  <a:pt x="39" y="68"/>
                  <a:pt x="8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1" name="Google Shape;2721;p34"/>
          <p:cNvSpPr/>
          <p:nvPr/>
        </p:nvSpPr>
        <p:spPr>
          <a:xfrm rot="3599982">
            <a:off x="6630608" y="-461917"/>
            <a:ext cx="6566" cy="8422"/>
          </a:xfrm>
          <a:custGeom>
            <a:avLst/>
            <a:gdLst/>
            <a:ahLst/>
            <a:cxnLst/>
            <a:rect l="l" t="t" r="r" b="b"/>
            <a:pathLst>
              <a:path w="138" h="177" extrusionOk="0">
                <a:moveTo>
                  <a:pt x="138" y="0"/>
                </a:moveTo>
                <a:lnTo>
                  <a:pt x="138" y="0"/>
                </a:lnTo>
                <a:cubicBezTo>
                  <a:pt x="79" y="78"/>
                  <a:pt x="40" y="118"/>
                  <a:pt x="0" y="177"/>
                </a:cubicBezTo>
                <a:cubicBezTo>
                  <a:pt x="20" y="157"/>
                  <a:pt x="20" y="157"/>
                  <a:pt x="20" y="157"/>
                </a:cubicBezTo>
                <a:cubicBezTo>
                  <a:pt x="40" y="118"/>
                  <a:pt x="79" y="78"/>
                  <a:pt x="13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2" name="Google Shape;2722;p34"/>
          <p:cNvSpPr/>
          <p:nvPr/>
        </p:nvSpPr>
        <p:spPr>
          <a:xfrm rot="3599982">
            <a:off x="6563926" y="-465023"/>
            <a:ext cx="999" cy="952"/>
          </a:xfrm>
          <a:custGeom>
            <a:avLst/>
            <a:gdLst/>
            <a:ahLst/>
            <a:cxnLst/>
            <a:rect l="l" t="t" r="r" b="b"/>
            <a:pathLst>
              <a:path w="21" h="20" extrusionOk="0">
                <a:moveTo>
                  <a:pt x="20" y="0"/>
                </a:moveTo>
                <a:lnTo>
                  <a:pt x="0" y="20"/>
                </a:lnTo>
                <a:cubicBezTo>
                  <a:pt x="20" y="0"/>
                  <a:pt x="20" y="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3" name="Google Shape;2723;p34"/>
          <p:cNvSpPr/>
          <p:nvPr/>
        </p:nvSpPr>
        <p:spPr>
          <a:xfrm rot="3599982">
            <a:off x="6566161" y="-471286"/>
            <a:ext cx="9516" cy="11419"/>
          </a:xfrm>
          <a:custGeom>
            <a:avLst/>
            <a:gdLst/>
            <a:ahLst/>
            <a:cxnLst/>
            <a:rect l="l" t="t" r="r" b="b"/>
            <a:pathLst>
              <a:path w="200" h="240" extrusionOk="0">
                <a:moveTo>
                  <a:pt x="200" y="0"/>
                </a:moveTo>
                <a:cubicBezTo>
                  <a:pt x="120" y="120"/>
                  <a:pt x="60" y="140"/>
                  <a:pt x="1" y="179"/>
                </a:cubicBezTo>
                <a:cubicBezTo>
                  <a:pt x="20" y="199"/>
                  <a:pt x="80" y="199"/>
                  <a:pt x="60" y="239"/>
                </a:cubicBezTo>
                <a:lnTo>
                  <a:pt x="20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4" name="Google Shape;2724;p34"/>
          <p:cNvSpPr/>
          <p:nvPr/>
        </p:nvSpPr>
        <p:spPr>
          <a:xfrm rot="3599982">
            <a:off x="6537576" y="-495988"/>
            <a:ext cx="13275" cy="15130"/>
          </a:xfrm>
          <a:custGeom>
            <a:avLst/>
            <a:gdLst/>
            <a:ahLst/>
            <a:cxnLst/>
            <a:rect l="l" t="t" r="r" b="b"/>
            <a:pathLst>
              <a:path w="279" h="318" extrusionOk="0">
                <a:moveTo>
                  <a:pt x="12" y="272"/>
                </a:moveTo>
                <a:cubicBezTo>
                  <a:pt x="0" y="277"/>
                  <a:pt x="0" y="291"/>
                  <a:pt x="0" y="291"/>
                </a:cubicBezTo>
                <a:cubicBezTo>
                  <a:pt x="4" y="285"/>
                  <a:pt x="8" y="279"/>
                  <a:pt x="12" y="272"/>
                </a:cubicBezTo>
                <a:close/>
                <a:moveTo>
                  <a:pt x="240" y="0"/>
                </a:moveTo>
                <a:cubicBezTo>
                  <a:pt x="161" y="0"/>
                  <a:pt x="93" y="140"/>
                  <a:pt x="12" y="272"/>
                </a:cubicBezTo>
                <a:lnTo>
                  <a:pt x="12" y="272"/>
                </a:lnTo>
                <a:cubicBezTo>
                  <a:pt x="14" y="271"/>
                  <a:pt x="17" y="271"/>
                  <a:pt x="20" y="271"/>
                </a:cubicBezTo>
                <a:cubicBezTo>
                  <a:pt x="39" y="303"/>
                  <a:pt x="57" y="317"/>
                  <a:pt x="76" y="317"/>
                </a:cubicBezTo>
                <a:cubicBezTo>
                  <a:pt x="138" y="317"/>
                  <a:pt x="203" y="165"/>
                  <a:pt x="279" y="12"/>
                </a:cubicBezTo>
                <a:cubicBezTo>
                  <a:pt x="266" y="4"/>
                  <a:pt x="252" y="0"/>
                  <a:pt x="24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5" name="Google Shape;2725;p34"/>
          <p:cNvSpPr/>
          <p:nvPr/>
        </p:nvSpPr>
        <p:spPr>
          <a:xfrm rot="3599982">
            <a:off x="6525012" y="-496276"/>
            <a:ext cx="5710" cy="8374"/>
          </a:xfrm>
          <a:custGeom>
            <a:avLst/>
            <a:gdLst/>
            <a:ahLst/>
            <a:cxnLst/>
            <a:rect l="l" t="t" r="r" b="b"/>
            <a:pathLst>
              <a:path w="120" h="176" extrusionOk="0">
                <a:moveTo>
                  <a:pt x="120" y="1"/>
                </a:moveTo>
                <a:cubicBezTo>
                  <a:pt x="80" y="60"/>
                  <a:pt x="60" y="120"/>
                  <a:pt x="0" y="160"/>
                </a:cubicBezTo>
                <a:cubicBezTo>
                  <a:pt x="8" y="171"/>
                  <a:pt x="14" y="176"/>
                  <a:pt x="21" y="176"/>
                </a:cubicBezTo>
                <a:cubicBezTo>
                  <a:pt x="49" y="176"/>
                  <a:pt x="71" y="82"/>
                  <a:pt x="12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6" name="Google Shape;2726;p34"/>
          <p:cNvSpPr/>
          <p:nvPr/>
        </p:nvSpPr>
        <p:spPr>
          <a:xfrm rot="3599982">
            <a:off x="6645653" y="-464577"/>
            <a:ext cx="12276" cy="14940"/>
          </a:xfrm>
          <a:custGeom>
            <a:avLst/>
            <a:gdLst/>
            <a:ahLst/>
            <a:cxnLst/>
            <a:rect l="l" t="t" r="r" b="b"/>
            <a:pathLst>
              <a:path w="258" h="314" extrusionOk="0">
                <a:moveTo>
                  <a:pt x="203" y="0"/>
                </a:moveTo>
                <a:cubicBezTo>
                  <a:pt x="183" y="0"/>
                  <a:pt x="145" y="40"/>
                  <a:pt x="80" y="147"/>
                </a:cubicBezTo>
                <a:cubicBezTo>
                  <a:pt x="0" y="207"/>
                  <a:pt x="160" y="266"/>
                  <a:pt x="100" y="286"/>
                </a:cubicBezTo>
                <a:cubicBezTo>
                  <a:pt x="104" y="305"/>
                  <a:pt x="111" y="314"/>
                  <a:pt x="118" y="314"/>
                </a:cubicBezTo>
                <a:cubicBezTo>
                  <a:pt x="164" y="314"/>
                  <a:pt x="257" y="0"/>
                  <a:pt x="20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7" name="Google Shape;2727;p34"/>
          <p:cNvSpPr/>
          <p:nvPr/>
        </p:nvSpPr>
        <p:spPr>
          <a:xfrm rot="3599982">
            <a:off x="6548797" y="-505347"/>
            <a:ext cx="7660" cy="6661"/>
          </a:xfrm>
          <a:custGeom>
            <a:avLst/>
            <a:gdLst/>
            <a:ahLst/>
            <a:cxnLst/>
            <a:rect l="l" t="t" r="r" b="b"/>
            <a:pathLst>
              <a:path w="161" h="140" extrusionOk="0">
                <a:moveTo>
                  <a:pt x="140" y="0"/>
                </a:moveTo>
                <a:lnTo>
                  <a:pt x="1" y="120"/>
                </a:lnTo>
                <a:lnTo>
                  <a:pt x="160" y="140"/>
                </a:lnTo>
                <a:lnTo>
                  <a:pt x="14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8" name="Google Shape;2728;p34"/>
          <p:cNvSpPr/>
          <p:nvPr/>
        </p:nvSpPr>
        <p:spPr>
          <a:xfrm rot="3599982">
            <a:off x="6608248" y="-496841"/>
            <a:ext cx="13322" cy="16129"/>
          </a:xfrm>
          <a:custGeom>
            <a:avLst/>
            <a:gdLst/>
            <a:ahLst/>
            <a:cxnLst/>
            <a:rect l="l" t="t" r="r" b="b"/>
            <a:pathLst>
              <a:path w="280" h="339" extrusionOk="0">
                <a:moveTo>
                  <a:pt x="239" y="0"/>
                </a:moveTo>
                <a:lnTo>
                  <a:pt x="1" y="239"/>
                </a:lnTo>
                <a:cubicBezTo>
                  <a:pt x="20" y="259"/>
                  <a:pt x="20" y="298"/>
                  <a:pt x="1" y="338"/>
                </a:cubicBezTo>
                <a:cubicBezTo>
                  <a:pt x="120" y="179"/>
                  <a:pt x="279" y="20"/>
                  <a:pt x="2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9" name="Google Shape;2729;p34"/>
          <p:cNvSpPr/>
          <p:nvPr/>
        </p:nvSpPr>
        <p:spPr>
          <a:xfrm rot="3599982">
            <a:off x="6594417" y="-496408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80" y="80"/>
                  <a:pt x="20" y="159"/>
                  <a:pt x="0" y="219"/>
                </a:cubicBezTo>
                <a:cubicBezTo>
                  <a:pt x="40" y="179"/>
                  <a:pt x="120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0" name="Google Shape;2730;p34"/>
          <p:cNvSpPr/>
          <p:nvPr/>
        </p:nvSpPr>
        <p:spPr>
          <a:xfrm rot="3599982">
            <a:off x="6791859" y="-472335"/>
            <a:ext cx="11895" cy="15463"/>
          </a:xfrm>
          <a:custGeom>
            <a:avLst/>
            <a:gdLst/>
            <a:ahLst/>
            <a:cxnLst/>
            <a:rect l="l" t="t" r="r" b="b"/>
            <a:pathLst>
              <a:path w="250" h="325" extrusionOk="0">
                <a:moveTo>
                  <a:pt x="223" y="1"/>
                </a:moveTo>
                <a:cubicBezTo>
                  <a:pt x="189" y="1"/>
                  <a:pt x="134" y="56"/>
                  <a:pt x="91" y="143"/>
                </a:cubicBezTo>
                <a:cubicBezTo>
                  <a:pt x="54" y="217"/>
                  <a:pt x="0" y="325"/>
                  <a:pt x="39" y="325"/>
                </a:cubicBezTo>
                <a:cubicBezTo>
                  <a:pt x="43" y="325"/>
                  <a:pt x="46" y="324"/>
                  <a:pt x="51" y="322"/>
                </a:cubicBezTo>
                <a:lnTo>
                  <a:pt x="250" y="24"/>
                </a:lnTo>
                <a:cubicBezTo>
                  <a:pt x="245" y="8"/>
                  <a:pt x="235" y="1"/>
                  <a:pt x="22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1" name="Google Shape;2731;p34"/>
          <p:cNvSpPr/>
          <p:nvPr/>
        </p:nvSpPr>
        <p:spPr>
          <a:xfrm rot="3599982">
            <a:off x="6659190" y="-247824"/>
            <a:ext cx="6661" cy="8564"/>
          </a:xfrm>
          <a:custGeom>
            <a:avLst/>
            <a:gdLst/>
            <a:ahLst/>
            <a:cxnLst/>
            <a:rect l="l" t="t" r="r" b="b"/>
            <a:pathLst>
              <a:path w="140" h="180" extrusionOk="0">
                <a:moveTo>
                  <a:pt x="140" y="1"/>
                </a:moveTo>
                <a:cubicBezTo>
                  <a:pt x="0" y="160"/>
                  <a:pt x="100" y="140"/>
                  <a:pt x="140" y="180"/>
                </a:cubicBezTo>
                <a:lnTo>
                  <a:pt x="14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2" name="Google Shape;2732;p34"/>
          <p:cNvSpPr/>
          <p:nvPr/>
        </p:nvSpPr>
        <p:spPr>
          <a:xfrm rot="3599982">
            <a:off x="6855669" y="-51682"/>
            <a:ext cx="1903" cy="999"/>
          </a:xfrm>
          <a:custGeom>
            <a:avLst/>
            <a:gdLst/>
            <a:ahLst/>
            <a:cxnLst/>
            <a:rect l="l" t="t" r="r" b="b"/>
            <a:pathLst>
              <a:path w="40" h="21" extrusionOk="0">
                <a:moveTo>
                  <a:pt x="0" y="0"/>
                </a:moveTo>
                <a:cubicBezTo>
                  <a:pt x="0" y="0"/>
                  <a:pt x="0" y="20"/>
                  <a:pt x="0" y="20"/>
                </a:cubicBezTo>
                <a:cubicBezTo>
                  <a:pt x="40" y="0"/>
                  <a:pt x="20" y="0"/>
                  <a:pt x="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3" name="Google Shape;2733;p34"/>
          <p:cNvSpPr/>
          <p:nvPr/>
        </p:nvSpPr>
        <p:spPr>
          <a:xfrm rot="3599982">
            <a:off x="7043861" y="-151778"/>
            <a:ext cx="2094" cy="3664"/>
          </a:xfrm>
          <a:custGeom>
            <a:avLst/>
            <a:gdLst/>
            <a:ahLst/>
            <a:cxnLst/>
            <a:rect l="l" t="t" r="r" b="b"/>
            <a:pathLst>
              <a:path w="44" h="77" extrusionOk="0">
                <a:moveTo>
                  <a:pt x="41" y="1"/>
                </a:moveTo>
                <a:cubicBezTo>
                  <a:pt x="38" y="1"/>
                  <a:pt x="22" y="33"/>
                  <a:pt x="0" y="76"/>
                </a:cubicBezTo>
                <a:lnTo>
                  <a:pt x="20" y="76"/>
                </a:lnTo>
                <a:cubicBezTo>
                  <a:pt x="38" y="22"/>
                  <a:pt x="44" y="1"/>
                  <a:pt x="4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4" name="Google Shape;2734;p34"/>
          <p:cNvSpPr/>
          <p:nvPr/>
        </p:nvSpPr>
        <p:spPr>
          <a:xfrm rot="3599982">
            <a:off x="6921084" y="-191582"/>
            <a:ext cx="1951" cy="1903"/>
          </a:xfrm>
          <a:custGeom>
            <a:avLst/>
            <a:gdLst/>
            <a:ahLst/>
            <a:cxnLst/>
            <a:rect l="l" t="t" r="r" b="b"/>
            <a:pathLst>
              <a:path w="41" h="40" extrusionOk="0">
                <a:moveTo>
                  <a:pt x="41" y="0"/>
                </a:moveTo>
                <a:cubicBezTo>
                  <a:pt x="21" y="0"/>
                  <a:pt x="1" y="20"/>
                  <a:pt x="1" y="40"/>
                </a:cubicBezTo>
                <a:cubicBezTo>
                  <a:pt x="21" y="20"/>
                  <a:pt x="21" y="0"/>
                  <a:pt x="4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5" name="Google Shape;2735;p34"/>
          <p:cNvSpPr/>
          <p:nvPr/>
        </p:nvSpPr>
        <p:spPr>
          <a:xfrm rot="3599982">
            <a:off x="6659638" y="-239048"/>
            <a:ext cx="48" cy="1951"/>
          </a:xfrm>
          <a:custGeom>
            <a:avLst/>
            <a:gdLst/>
            <a:ahLst/>
            <a:cxnLst/>
            <a:rect l="l" t="t" r="r" b="b"/>
            <a:pathLst>
              <a:path w="1" h="41" extrusionOk="0">
                <a:moveTo>
                  <a:pt x="1" y="41"/>
                </a:moveTo>
                <a:lnTo>
                  <a:pt x="1" y="21"/>
                </a:lnTo>
                <a:cubicBezTo>
                  <a:pt x="1" y="21"/>
                  <a:pt x="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6" name="Google Shape;2736;p34"/>
          <p:cNvSpPr/>
          <p:nvPr/>
        </p:nvSpPr>
        <p:spPr>
          <a:xfrm rot="3599982">
            <a:off x="6771533" y="-45936"/>
            <a:ext cx="6661" cy="4139"/>
          </a:xfrm>
          <a:custGeom>
            <a:avLst/>
            <a:gdLst/>
            <a:ahLst/>
            <a:cxnLst/>
            <a:rect l="l" t="t" r="r" b="b"/>
            <a:pathLst>
              <a:path w="140" h="87" extrusionOk="0">
                <a:moveTo>
                  <a:pt x="139" y="0"/>
                </a:moveTo>
                <a:lnTo>
                  <a:pt x="139" y="0"/>
                </a:lnTo>
                <a:cubicBezTo>
                  <a:pt x="80" y="40"/>
                  <a:pt x="40" y="60"/>
                  <a:pt x="0" y="80"/>
                </a:cubicBezTo>
                <a:cubicBezTo>
                  <a:pt x="5" y="84"/>
                  <a:pt x="11" y="87"/>
                  <a:pt x="18" y="87"/>
                </a:cubicBezTo>
                <a:cubicBezTo>
                  <a:pt x="41" y="87"/>
                  <a:pt x="79" y="61"/>
                  <a:pt x="1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7" name="Google Shape;2737;p34"/>
          <p:cNvSpPr/>
          <p:nvPr/>
        </p:nvSpPr>
        <p:spPr>
          <a:xfrm rot="3599982">
            <a:off x="7153366" y="-3454"/>
            <a:ext cx="10420" cy="9516"/>
          </a:xfrm>
          <a:custGeom>
            <a:avLst/>
            <a:gdLst/>
            <a:ahLst/>
            <a:cxnLst/>
            <a:rect l="l" t="t" r="r" b="b"/>
            <a:pathLst>
              <a:path w="219" h="200" extrusionOk="0">
                <a:moveTo>
                  <a:pt x="219" y="0"/>
                </a:moveTo>
                <a:lnTo>
                  <a:pt x="139" y="40"/>
                </a:lnTo>
                <a:lnTo>
                  <a:pt x="0" y="199"/>
                </a:lnTo>
                <a:lnTo>
                  <a:pt x="21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8" name="Google Shape;2738;p34"/>
          <p:cNvSpPr/>
          <p:nvPr/>
        </p:nvSpPr>
        <p:spPr>
          <a:xfrm rot="3599982">
            <a:off x="7008983" y="-18351"/>
            <a:ext cx="7613" cy="7613"/>
          </a:xfrm>
          <a:custGeom>
            <a:avLst/>
            <a:gdLst/>
            <a:ahLst/>
            <a:cxnLst/>
            <a:rect l="l" t="t" r="r" b="b"/>
            <a:pathLst>
              <a:path w="160" h="160" extrusionOk="0">
                <a:moveTo>
                  <a:pt x="160" y="0"/>
                </a:moveTo>
                <a:lnTo>
                  <a:pt x="160" y="0"/>
                </a:lnTo>
                <a:cubicBezTo>
                  <a:pt x="124" y="36"/>
                  <a:pt x="95" y="43"/>
                  <a:pt x="65" y="43"/>
                </a:cubicBezTo>
                <a:cubicBezTo>
                  <a:pt x="45" y="43"/>
                  <a:pt x="24" y="40"/>
                  <a:pt x="0" y="40"/>
                </a:cubicBezTo>
                <a:lnTo>
                  <a:pt x="120" y="160"/>
                </a:ln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9" name="Google Shape;2739;p34"/>
          <p:cNvSpPr/>
          <p:nvPr/>
        </p:nvSpPr>
        <p:spPr>
          <a:xfrm rot="3599982">
            <a:off x="6967478" y="-22530"/>
            <a:ext cx="10610" cy="15083"/>
          </a:xfrm>
          <a:custGeom>
            <a:avLst/>
            <a:gdLst/>
            <a:ahLst/>
            <a:cxnLst/>
            <a:rect l="l" t="t" r="r" b="b"/>
            <a:pathLst>
              <a:path w="223" h="317" extrusionOk="0">
                <a:moveTo>
                  <a:pt x="183" y="1"/>
                </a:moveTo>
                <a:cubicBezTo>
                  <a:pt x="169" y="1"/>
                  <a:pt x="139" y="20"/>
                  <a:pt x="82" y="72"/>
                </a:cubicBezTo>
                <a:cubicBezTo>
                  <a:pt x="97" y="114"/>
                  <a:pt x="0" y="317"/>
                  <a:pt x="29" y="317"/>
                </a:cubicBezTo>
                <a:cubicBezTo>
                  <a:pt x="40" y="317"/>
                  <a:pt x="73" y="283"/>
                  <a:pt x="142" y="191"/>
                </a:cubicBezTo>
                <a:cubicBezTo>
                  <a:pt x="127" y="161"/>
                  <a:pt x="222" y="1"/>
                  <a:pt x="18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0" name="Google Shape;2740;p34"/>
          <p:cNvSpPr/>
          <p:nvPr/>
        </p:nvSpPr>
        <p:spPr>
          <a:xfrm rot="3599982">
            <a:off x="6556359" y="-270066"/>
            <a:ext cx="1903" cy="2902"/>
          </a:xfrm>
          <a:custGeom>
            <a:avLst/>
            <a:gdLst/>
            <a:ahLst/>
            <a:cxnLst/>
            <a:rect l="l" t="t" r="r" b="b"/>
            <a:pathLst>
              <a:path w="40" h="61" extrusionOk="0">
                <a:moveTo>
                  <a:pt x="0" y="60"/>
                </a:moveTo>
                <a:cubicBezTo>
                  <a:pt x="20" y="41"/>
                  <a:pt x="40" y="21"/>
                  <a:pt x="40" y="1"/>
                </a:cubicBezTo>
                <a:cubicBezTo>
                  <a:pt x="40" y="21"/>
                  <a:pt x="20" y="41"/>
                  <a:pt x="0" y="6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1" name="Google Shape;2741;p34"/>
          <p:cNvSpPr/>
          <p:nvPr/>
        </p:nvSpPr>
        <p:spPr>
          <a:xfrm rot="3599982">
            <a:off x="6559704" y="-269792"/>
            <a:ext cx="15225" cy="10468"/>
          </a:xfrm>
          <a:custGeom>
            <a:avLst/>
            <a:gdLst/>
            <a:ahLst/>
            <a:cxnLst/>
            <a:rect l="l" t="t" r="r" b="b"/>
            <a:pathLst>
              <a:path w="320" h="220" extrusionOk="0">
                <a:moveTo>
                  <a:pt x="160" y="1"/>
                </a:moveTo>
                <a:lnTo>
                  <a:pt x="160" y="1"/>
                </a:lnTo>
                <a:cubicBezTo>
                  <a:pt x="100" y="61"/>
                  <a:pt x="61" y="140"/>
                  <a:pt x="1" y="220"/>
                </a:cubicBezTo>
                <a:cubicBezTo>
                  <a:pt x="140" y="81"/>
                  <a:pt x="319" y="81"/>
                  <a:pt x="1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3" name="Google Shape;2743;p34"/>
          <p:cNvSpPr txBox="1">
            <a:spLocks noGrp="1"/>
          </p:cNvSpPr>
          <p:nvPr>
            <p:ph type="ctrTitle"/>
          </p:nvPr>
        </p:nvSpPr>
        <p:spPr>
          <a:xfrm>
            <a:off x="1165600" y="1844281"/>
            <a:ext cx="6887355" cy="2395209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Assistant professor of Business Administration</a:t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Department of Management </a:t>
            </a: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800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749" name="Google Shape;2749;p34"/>
          <p:cNvSpPr/>
          <p:nvPr/>
        </p:nvSpPr>
        <p:spPr>
          <a:xfrm>
            <a:off x="7433629" y="2673825"/>
            <a:ext cx="296813" cy="271066"/>
          </a:xfrm>
          <a:custGeom>
            <a:avLst/>
            <a:gdLst/>
            <a:ahLst/>
            <a:cxnLst/>
            <a:rect l="l" t="t" r="r" b="b"/>
            <a:pathLst>
              <a:path w="11919" h="10884" extrusionOk="0">
                <a:moveTo>
                  <a:pt x="3204" y="0"/>
                </a:moveTo>
                <a:lnTo>
                  <a:pt x="5074" y="4238"/>
                </a:lnTo>
                <a:lnTo>
                  <a:pt x="1" y="3940"/>
                </a:lnTo>
                <a:lnTo>
                  <a:pt x="4497" y="5889"/>
                </a:lnTo>
                <a:lnTo>
                  <a:pt x="2607" y="9132"/>
                </a:lnTo>
                <a:lnTo>
                  <a:pt x="5771" y="6208"/>
                </a:lnTo>
                <a:lnTo>
                  <a:pt x="6089" y="10883"/>
                </a:lnTo>
                <a:lnTo>
                  <a:pt x="7163" y="6307"/>
                </a:lnTo>
                <a:lnTo>
                  <a:pt x="11919" y="6964"/>
                </a:lnTo>
                <a:lnTo>
                  <a:pt x="7900" y="4457"/>
                </a:lnTo>
                <a:lnTo>
                  <a:pt x="8974" y="119"/>
                </a:lnTo>
                <a:lnTo>
                  <a:pt x="6348" y="3681"/>
                </a:lnTo>
                <a:lnTo>
                  <a:pt x="320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306781" y="386414"/>
            <a:ext cx="6120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and Operational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</a:p>
          <a:p>
            <a:pPr algn="ctr"/>
            <a:endParaRPr lang="en-US" sz="1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834" y="269484"/>
            <a:ext cx="1087648" cy="871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4278447"/>
            <a:ext cx="4177145" cy="95200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7900" y="4278447"/>
            <a:ext cx="3086100" cy="952005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0" y="4379274"/>
            <a:ext cx="43524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1200" dirty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 Adam Yagoub 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479853" y="4548235"/>
            <a:ext cx="21880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Poppins ExtraBold"/>
              </a:rPr>
              <a:t>جامعة الجميع </a:t>
            </a:r>
            <a:r>
              <a:rPr lang="ar-SA" sz="1600" b="1" dirty="0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Poppins ExtraBold"/>
              </a:rPr>
              <a:t>الذكية</a:t>
            </a:r>
            <a:endParaRPr lang="en-US" sz="1600" b="1" dirty="0" smtClean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Poppins ExtraBold"/>
            </a:endParaRPr>
          </a:p>
          <a:p>
            <a:endParaRPr lang="en-US" sz="1600" dirty="0"/>
          </a:p>
        </p:txBody>
      </p:sp>
      <p:sp>
        <p:nvSpPr>
          <p:cNvPr id="2" name="Rectangle 1"/>
          <p:cNvSpPr/>
          <p:nvPr/>
        </p:nvSpPr>
        <p:spPr>
          <a:xfrm>
            <a:off x="589961" y="386414"/>
            <a:ext cx="11512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(MGM 630)</a:t>
            </a:r>
            <a:endParaRPr lang="en-US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3497"/>
            <a:ext cx="8229600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231777"/>
            <a:ext cx="2171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b="1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0" y="570331"/>
            <a:ext cx="5777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8" name="Rectangle 7"/>
          <p:cNvSpPr/>
          <p:nvPr/>
        </p:nvSpPr>
        <p:spPr>
          <a:xfrm>
            <a:off x="1163782" y="1713331"/>
            <a:ext cx="6795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 smtClean="0"/>
              <a:t>What </a:t>
            </a:r>
            <a:r>
              <a:rPr lang="en-US" sz="1800" b="1" dirty="0"/>
              <a:t>Strategy Is: Gaining and Sustaining Competitive </a:t>
            </a:r>
            <a:r>
              <a:rPr lang="en-US" sz="1800" b="1" dirty="0" smtClean="0"/>
              <a:t>Advantage.</a:t>
            </a:r>
          </a:p>
          <a:p>
            <a:pPr marL="342900" indent="-342900" algn="just">
              <a:buAutoNum type="arabicPeriod"/>
            </a:pPr>
            <a:r>
              <a:rPr lang="en-US" sz="1800" b="1" dirty="0" smtClean="0"/>
              <a:t>  </a:t>
            </a:r>
            <a:r>
              <a:rPr lang="en-US" sz="1800" b="1" dirty="0"/>
              <a:t>Stakeholders and Competitive </a:t>
            </a:r>
            <a:r>
              <a:rPr lang="en-US" sz="1800" b="1" dirty="0" smtClean="0"/>
              <a:t>Advantage.</a:t>
            </a:r>
          </a:p>
          <a:p>
            <a:pPr marL="342900" indent="-342900" algn="just">
              <a:buAutoNum type="arabicPeriod"/>
            </a:pPr>
            <a:r>
              <a:rPr lang="en-US" sz="1800" b="1" dirty="0" smtClean="0"/>
              <a:t>The </a:t>
            </a:r>
            <a:r>
              <a:rPr lang="en-US" sz="1800" b="1" dirty="0"/>
              <a:t>AFI Strategy </a:t>
            </a:r>
            <a:r>
              <a:rPr lang="en-US" sz="1800" b="1" dirty="0" smtClean="0"/>
              <a:t>Framework.</a:t>
            </a:r>
            <a:endParaRPr lang="en-US" sz="18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00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95"/>
            <a:ext cx="8219209" cy="1143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7986" y="356136"/>
            <a:ext cx="1843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4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400" b="1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19746" y="356136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Leadership: Managing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Strategy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1537855" y="1657231"/>
            <a:ext cx="63904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Vision, Mission, and Values 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Strategic Leadership.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The Strategic Management Process.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02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6" name="Rectangle 5"/>
          <p:cNvSpPr/>
          <p:nvPr/>
        </p:nvSpPr>
        <p:spPr>
          <a:xfrm>
            <a:off x="2117887" y="445975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External Analysis: Industry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Structure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Competitive Forces,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and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Groups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4706" y="1444218"/>
            <a:ext cx="65816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/>
              <a:t>The PESTEL Framework</a:t>
            </a:r>
            <a:r>
              <a:rPr lang="ar-SA" sz="1800" b="1" dirty="0"/>
              <a:t> </a:t>
            </a:r>
            <a:r>
              <a:rPr lang="en-US" sz="1800" b="1" dirty="0" smtClean="0"/>
              <a:t>.</a:t>
            </a:r>
            <a:endParaRPr lang="en-US" sz="1800" b="1" dirty="0"/>
          </a:p>
          <a:p>
            <a:pPr marL="342900" indent="-342900" algn="just">
              <a:buAutoNum type="arabicPeriod"/>
            </a:pPr>
            <a:r>
              <a:rPr lang="en-US" sz="1800" b="1" dirty="0"/>
              <a:t>Industry Structure and Firm Strategy: The Five Forces </a:t>
            </a:r>
            <a:r>
              <a:rPr lang="en-US" sz="1800" b="1" dirty="0" smtClean="0"/>
              <a:t>Model.</a:t>
            </a:r>
            <a:endParaRPr lang="en-US" sz="1800" b="1" dirty="0"/>
          </a:p>
          <a:p>
            <a:pPr marL="342900" indent="-342900" algn="just">
              <a:buAutoNum type="arabicPeriod"/>
            </a:pPr>
            <a:r>
              <a:rPr lang="en-US" sz="1800" b="1" dirty="0"/>
              <a:t>Changes over Time: Industry Dynamics.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Performance Differences within the Same Industry: Strategic </a:t>
            </a:r>
            <a:r>
              <a:rPr lang="en-US" sz="1800" b="1" dirty="0" smtClean="0"/>
              <a:t>Groups</a:t>
            </a:r>
            <a:r>
              <a:rPr lang="en-US" sz="1800" b="1" dirty="0"/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62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1564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241193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Capabilities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and Core Competencies</a:t>
            </a:r>
          </a:p>
        </p:txBody>
      </p:sp>
      <p:sp>
        <p:nvSpPr>
          <p:cNvPr id="8" name="Rectangle 7"/>
          <p:cNvSpPr/>
          <p:nvPr/>
        </p:nvSpPr>
        <p:spPr>
          <a:xfrm>
            <a:off x="1444337" y="1384193"/>
            <a:ext cx="65254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Core Competencies.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The </a:t>
            </a:r>
            <a:r>
              <a:rPr lang="en-US" sz="1800" b="1" dirty="0"/>
              <a:t>Resource-Based </a:t>
            </a:r>
            <a:r>
              <a:rPr lang="en-US" sz="1800" b="1" dirty="0"/>
              <a:t>View.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The </a:t>
            </a:r>
            <a:r>
              <a:rPr lang="en-US" sz="1800" b="1" dirty="0"/>
              <a:t>Dynamic Capabilities </a:t>
            </a:r>
            <a:r>
              <a:rPr lang="en-US" sz="1800" b="1" dirty="0"/>
              <a:t>Perspective.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The </a:t>
            </a:r>
            <a:r>
              <a:rPr lang="en-US" sz="1800" b="1" dirty="0"/>
              <a:t>Value Chain </a:t>
            </a:r>
            <a:r>
              <a:rPr lang="en-US" sz="1800" b="1" dirty="0"/>
              <a:t>Analysis.</a:t>
            </a:r>
          </a:p>
          <a:p>
            <a:pPr marL="342900" indent="-342900">
              <a:buAutoNum type="arabicPeriod"/>
            </a:pPr>
            <a:r>
              <a:rPr lang="en-GB" sz="1800" b="1" dirty="0"/>
              <a:t>Implications </a:t>
            </a:r>
            <a:r>
              <a:rPr lang="en-GB" sz="1800" b="1" dirty="0"/>
              <a:t>for the Strategist</a:t>
            </a:r>
            <a:r>
              <a:rPr lang="en-GB" sz="1800" b="1" dirty="0"/>
              <a:t>.</a:t>
            </a:r>
            <a:endParaRPr lang="en-GB" sz="18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85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424190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sp>
        <p:nvSpPr>
          <p:cNvPr id="8" name="Rectangle 7"/>
          <p:cNvSpPr/>
          <p:nvPr/>
        </p:nvSpPr>
        <p:spPr>
          <a:xfrm>
            <a:off x="1517073" y="1688403"/>
            <a:ext cx="6234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Competitive </a:t>
            </a:r>
            <a:r>
              <a:rPr lang="en-US" sz="1800" b="1" dirty="0"/>
              <a:t>Advantage and Firm </a:t>
            </a:r>
            <a:r>
              <a:rPr lang="en-US" sz="1800" b="1" dirty="0"/>
              <a:t>Performance.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Business </a:t>
            </a:r>
            <a:r>
              <a:rPr lang="en-US" sz="1800" b="1" dirty="0"/>
              <a:t>Models: Putting Strategy into Action.</a:t>
            </a:r>
          </a:p>
        </p:txBody>
      </p:sp>
    </p:spTree>
    <p:extLst>
      <p:ext uri="{BB962C8B-B14F-4D97-AF65-F5344CB8AC3E}">
        <p14:creationId xmlns:p14="http://schemas.microsoft.com/office/powerpoint/2010/main" val="1518714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945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494636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Differentiation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Cost Leadership,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and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Blue Oceans</a:t>
            </a:r>
          </a:p>
        </p:txBody>
      </p:sp>
      <p:sp>
        <p:nvSpPr>
          <p:cNvPr id="8" name="Rectangle 7"/>
          <p:cNvSpPr/>
          <p:nvPr/>
        </p:nvSpPr>
        <p:spPr>
          <a:xfrm>
            <a:off x="1340428" y="1521303"/>
            <a:ext cx="65878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Business-Level Strategy: How to Compete for Advantage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Differentiation </a:t>
            </a:r>
            <a:r>
              <a:rPr lang="en-US" sz="1800" b="1" dirty="0"/>
              <a:t>Strategy: Understanding Value </a:t>
            </a:r>
            <a:r>
              <a:rPr lang="en-US" sz="1800" b="1" dirty="0"/>
              <a:t>Drivers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Cost-Leadership Strategy: Understanding Cost Drivers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 </a:t>
            </a:r>
            <a:r>
              <a:rPr lang="en-US" sz="1800" b="1" dirty="0"/>
              <a:t>Business-Level Strategy and the Five Forces: Benefits and </a:t>
            </a:r>
            <a:r>
              <a:rPr lang="en-US" sz="1800" b="1" dirty="0"/>
              <a:t>Risks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Blue </a:t>
            </a:r>
            <a:r>
              <a:rPr lang="en-US" sz="1800" b="1" dirty="0"/>
              <a:t>Ocean Strategy: Combining Differentiation and Cost Leadership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5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945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0" y="487882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Strategy: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Vertical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Diversification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9300"/>
            <a:ext cx="1372530" cy="12297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18003" y="1630882"/>
            <a:ext cx="6576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/>
              <a:t>What </a:t>
            </a:r>
            <a:r>
              <a:rPr lang="en-US" sz="1800" b="1" dirty="0"/>
              <a:t>Is Corporate </a:t>
            </a:r>
            <a:r>
              <a:rPr lang="en-US" sz="1800" b="1" dirty="0"/>
              <a:t>Strategy?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The </a:t>
            </a:r>
            <a:r>
              <a:rPr lang="en-US" sz="1800" b="1" dirty="0"/>
              <a:t>Boundaries of the </a:t>
            </a:r>
            <a:r>
              <a:rPr lang="en-US" sz="1800" b="1" dirty="0"/>
              <a:t>Firm: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Vertical </a:t>
            </a:r>
            <a:r>
              <a:rPr lang="en-US" sz="1800" b="1" dirty="0"/>
              <a:t>Integration along the Industry Value Chain: 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Corporate </a:t>
            </a:r>
            <a:r>
              <a:rPr lang="en-US" sz="1800" b="1" dirty="0"/>
              <a:t>Diversification: Expanding Beyond a Single Market, </a:t>
            </a:r>
          </a:p>
        </p:txBody>
      </p:sp>
    </p:spTree>
    <p:extLst>
      <p:ext uri="{BB962C8B-B14F-4D97-AF65-F5344CB8AC3E}">
        <p14:creationId xmlns:p14="http://schemas.microsoft.com/office/powerpoint/2010/main" val="1907895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6" name="Rectangle 5"/>
          <p:cNvSpPr/>
          <p:nvPr/>
        </p:nvSpPr>
        <p:spPr>
          <a:xfrm>
            <a:off x="2117887" y="487882"/>
            <a:ext cx="59766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Design: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Structure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Culture, and Control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123"/>
            <a:ext cx="1598964" cy="126537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5900" y="1507795"/>
            <a:ext cx="6400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/>
              <a:t>Organizational </a:t>
            </a:r>
            <a:r>
              <a:rPr lang="en-US" sz="1800" b="1" dirty="0"/>
              <a:t>Design and Competitive </a:t>
            </a:r>
            <a:r>
              <a:rPr lang="en-US" sz="1800" b="1" dirty="0"/>
              <a:t>Advantage.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Strategy </a:t>
            </a:r>
            <a:r>
              <a:rPr lang="en-US" sz="1800" b="1" dirty="0"/>
              <a:t>and </a:t>
            </a:r>
            <a:r>
              <a:rPr lang="en-US" sz="1800" b="1" dirty="0"/>
              <a:t>Structure.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Organizational </a:t>
            </a:r>
            <a:r>
              <a:rPr lang="en-US" sz="1800" b="1" dirty="0"/>
              <a:t>Culture: Values, Norms, and </a:t>
            </a:r>
            <a:r>
              <a:rPr lang="en-US" sz="1800" b="1" dirty="0"/>
              <a:t>Artifacts.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Strategic </a:t>
            </a:r>
            <a:r>
              <a:rPr lang="en-US" sz="1800" b="1" dirty="0"/>
              <a:t>Control-and-Reward Systems.</a:t>
            </a:r>
          </a:p>
        </p:txBody>
      </p:sp>
    </p:spTree>
    <p:extLst>
      <p:ext uri="{BB962C8B-B14F-4D97-AF65-F5344CB8AC3E}">
        <p14:creationId xmlns:p14="http://schemas.microsoft.com/office/powerpoint/2010/main" val="3787382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501134"/>
            <a:ext cx="58085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Governance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Ethics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44337" y="1487163"/>
            <a:ext cx="61306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1. The </a:t>
            </a:r>
            <a:r>
              <a:rPr lang="en-US" sz="1800" b="1" dirty="0"/>
              <a:t>Shared Value Creation </a:t>
            </a:r>
            <a:r>
              <a:rPr lang="en-US" sz="1800" b="1" dirty="0"/>
              <a:t>Framework.</a:t>
            </a:r>
          </a:p>
          <a:p>
            <a:r>
              <a:rPr lang="en-US" sz="1800" b="1" dirty="0"/>
              <a:t>2. Corporate </a:t>
            </a:r>
            <a:r>
              <a:rPr lang="en-US" sz="1800" b="1" dirty="0"/>
              <a:t>Governance.</a:t>
            </a:r>
          </a:p>
          <a:p>
            <a:r>
              <a:rPr lang="en-US" sz="1800" b="1" dirty="0"/>
              <a:t>3</a:t>
            </a:r>
            <a:r>
              <a:rPr lang="en-US" sz="1800" b="1" dirty="0"/>
              <a:t>.  Strategy and Business Ethics.</a:t>
            </a:r>
          </a:p>
        </p:txBody>
      </p:sp>
    </p:spTree>
    <p:extLst>
      <p:ext uri="{BB962C8B-B14F-4D97-AF65-F5344CB8AC3E}">
        <p14:creationId xmlns:p14="http://schemas.microsoft.com/office/powerpoint/2010/main" val="2431420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115416" y="294582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0" y="487882"/>
            <a:ext cx="58085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Operations management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1257300"/>
            <a:ext cx="5195456" cy="31380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73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33304" y="490705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 </a:t>
            </a:r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05345" y="1574996"/>
            <a:ext cx="6847609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 Understand the business process and analyze the operations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 Acquire knowledge of production planning and resource management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Understand the concept of Corporate Vision - Mission and Objectives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092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33304" y="490705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 </a:t>
            </a:r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46908" y="1633705"/>
            <a:ext cx="6754091" cy="1941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Understand the concept of SWOT and Portfolio Analysis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Understand the different stages in strategy formulation process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 Understand the concept of Strategic Business Unit and Business Process re-engineering.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705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1437" y="1257299"/>
            <a:ext cx="6951518" cy="2691246"/>
          </a:xfrm>
        </p:spPr>
        <p:txBody>
          <a:bodyPr/>
          <a:lstStyle/>
          <a:p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>1. </a:t>
            </a:r>
            <a:r>
              <a:rPr lang="en-US" sz="1800" dirty="0" smtClean="0"/>
              <a:t>Strategic </a:t>
            </a:r>
            <a:r>
              <a:rPr lang="en-US" sz="1800" dirty="0"/>
              <a:t>management, </a:t>
            </a:r>
            <a:r>
              <a:rPr lang="en-US" sz="1800" b="1" dirty="0"/>
              <a:t>third edition</a:t>
            </a:r>
            <a:r>
              <a:rPr lang="en-US" sz="1800" dirty="0"/>
              <a:t>, 2017</a:t>
            </a:r>
            <a:br>
              <a:rPr lang="en-US" sz="1800" dirty="0"/>
            </a:br>
            <a:r>
              <a:rPr lang="en-US" sz="1800" dirty="0"/>
              <a:t>By Frank t. Rothaermel</a:t>
            </a:r>
            <a:br>
              <a:rPr lang="en-US" sz="1800" dirty="0"/>
            </a:br>
            <a:r>
              <a:rPr lang="en-US" sz="1800" dirty="0"/>
              <a:t>Georgia Institute of </a:t>
            </a:r>
            <a:r>
              <a:rPr lang="en-US" sz="1800" dirty="0" smtClean="0"/>
              <a:t>Technology</a:t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smtClean="0"/>
              <a:t>2.  Operations </a:t>
            </a:r>
            <a:r>
              <a:rPr lang="en-US" sz="1800" dirty="0"/>
              <a:t>management, </a:t>
            </a:r>
            <a:r>
              <a:rPr lang="en-US" sz="1800" b="1" dirty="0"/>
              <a:t>Eighth edition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>By Nigel Slack Alistair Brandon-Jones </a:t>
            </a:r>
            <a:br>
              <a:rPr lang="en-US" sz="1800" dirty="0"/>
            </a:br>
            <a:r>
              <a:rPr lang="en-US" sz="1800" dirty="0"/>
              <a:t>Robert Johnston</a:t>
            </a:r>
            <a:br>
              <a:rPr lang="en-US" sz="1800" dirty="0"/>
            </a:br>
            <a:r>
              <a:rPr lang="en-US" sz="1800" dirty="0"/>
              <a:t/>
            </a:r>
            <a:br>
              <a:rPr lang="en-US" sz="1800" dirty="0"/>
            </a:br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32859" y="393412"/>
            <a:ext cx="3917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References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48545"/>
            <a:ext cx="1699476" cy="113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26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26" y="155865"/>
            <a:ext cx="853093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395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18" y="145474"/>
            <a:ext cx="8510155" cy="499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26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27" y="176645"/>
            <a:ext cx="8520545" cy="474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39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124691"/>
            <a:ext cx="8478981" cy="477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39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968641" y="709999"/>
            <a:ext cx="7196413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55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44" y="630959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80851"/>
      </p:ext>
    </p:extLst>
  </p:cSld>
  <p:clrMapOvr>
    <a:masterClrMapping/>
  </p:clrMapOvr>
</p:sld>
</file>

<file path=ppt/theme/theme1.xml><?xml version="1.0" encoding="utf-8"?>
<a:theme xmlns:a="http://schemas.openxmlformats.org/drawingml/2006/main" name="Kawaii Interface for Marketing by Slidesgo">
  <a:themeElements>
    <a:clrScheme name="Simple Light">
      <a:dk1>
        <a:srgbClr val="C37254"/>
      </a:dk1>
      <a:lt1>
        <a:srgbClr val="FFD5B6"/>
      </a:lt1>
      <a:dk2>
        <a:srgbClr val="4B553A"/>
      </a:dk2>
      <a:lt2>
        <a:srgbClr val="FFFFFF"/>
      </a:lt2>
      <a:accent1>
        <a:srgbClr val="D3A081"/>
      </a:accent1>
      <a:accent2>
        <a:srgbClr val="FFEDE1"/>
      </a:accent2>
      <a:accent3>
        <a:srgbClr val="DB6551"/>
      </a:accent3>
      <a:accent4>
        <a:srgbClr val="EEC9B7"/>
      </a:accent4>
      <a:accent5>
        <a:srgbClr val="D5C5B5"/>
      </a:accent5>
      <a:accent6>
        <a:srgbClr val="E9AA9A"/>
      </a:accent6>
      <a:hlink>
        <a:srgbClr val="4B553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394</Words>
  <Application>Microsoft Office PowerPoint</Application>
  <PresentationFormat>On-screen Show (16:9)</PresentationFormat>
  <Paragraphs>68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Gaegu</vt:lpstr>
      <vt:lpstr>Tajawal Medium</vt:lpstr>
      <vt:lpstr>Varela Round</vt:lpstr>
      <vt:lpstr>Arial</vt:lpstr>
      <vt:lpstr>Poppins ExtraBold</vt:lpstr>
      <vt:lpstr>Tahoma</vt:lpstr>
      <vt:lpstr>Gaegu;300</vt:lpstr>
      <vt:lpstr>Kawaii Interface for Marketing by Slidesgo</vt:lpstr>
      <vt:lpstr>  Assistant professor of Business Administration  Department of Management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1. Strategic management, third edition, 2017 By Frank t. Rothaermel Georgia Institute of Technology   2.  Operations management, Eighth edition By Nigel Slack Alistair Brandon-Jones  Robert Johnston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KAWAII INTERFACE FOR MARKETING</dc:title>
  <cp:lastModifiedBy>Maher</cp:lastModifiedBy>
  <cp:revision>29</cp:revision>
  <dcterms:modified xsi:type="dcterms:W3CDTF">2022-09-26T16:23:30Z</dcterms:modified>
</cp:coreProperties>
</file>