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2" r:id="rId1"/>
    <p:sldMasterId id="2147483704" r:id="rId2"/>
    <p:sldMasterId id="2147483705"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80" r:id="rId14"/>
    <p:sldId id="281" r:id="rId15"/>
    <p:sldId id="282" r:id="rId16"/>
    <p:sldId id="284" r:id="rId17"/>
    <p:sldId id="285" r:id="rId18"/>
    <p:sldId id="286" r:id="rId19"/>
    <p:sldId id="269" r:id="rId20"/>
    <p:sldId id="270" r:id="rId21"/>
    <p:sldId id="271" r:id="rId22"/>
    <p:sldId id="290" r:id="rId23"/>
    <p:sldId id="291" r:id="rId24"/>
    <p:sldId id="292" r:id="rId25"/>
    <p:sldId id="293" r:id="rId26"/>
    <p:sldId id="294" r:id="rId27"/>
    <p:sldId id="295" r:id="rId28"/>
    <p:sldId id="296" r:id="rId29"/>
    <p:sldId id="297" r:id="rId30"/>
    <p:sldId id="298" r:id="rId31"/>
    <p:sldId id="287" r:id="rId32"/>
    <p:sldId id="288" r:id="rId33"/>
    <p:sldId id="289" r:id="rId34"/>
  </p:sldIdLst>
  <p:sldSz cx="12192000" cy="6858000"/>
  <p:notesSz cx="6858000" cy="9144000"/>
  <p:embeddedFontLst>
    <p:embeddedFont>
      <p:font typeface="Calibri" panose="020F0502020204030204" pitchFamily="34" charset="0"/>
      <p:regular r:id="rId36"/>
      <p:bold r:id="rId37"/>
      <p:italic r:id="rId38"/>
      <p:boldItalic r:id="rId39"/>
    </p:embeddedFont>
    <p:embeddedFont>
      <p:font typeface="Garamond" panose="02020404030301010803" pitchFamily="18" charset="0"/>
      <p:regular r:id="rId40"/>
      <p:bold r:id="rId41"/>
      <p:italic r:id="rId42"/>
    </p:embeddedFont>
    <p:embeddedFont>
      <p:font typeface="Helvetica Neue" panose="020B0604020202020204" pitchFamily="34" charset="0"/>
      <p:regular r:id="rId43"/>
      <p:bold r:id="rId44"/>
      <p:italic r:id="rId45"/>
      <p:boldItalic r:id="rId46"/>
    </p:embeddedFont>
    <p:embeddedFont>
      <p:font typeface="Noto Sans" panose="020B0502040504020204" pitchFamily="3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46A6B67-EB5D-4378-90DE-674E8EEC0AEF}">
  <a:tblStyle styleId="{146A6B67-EB5D-4378-90DE-674E8EEC0AEF}"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0" d="100"/>
          <a:sy n="70" d="100"/>
        </p:scale>
        <p:origin x="1138" y="30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 /><Relationship Id="rId18" Type="http://schemas.openxmlformats.org/officeDocument/2006/relationships/slide" Target="slides/slide15.xml" /><Relationship Id="rId26" Type="http://schemas.openxmlformats.org/officeDocument/2006/relationships/slide" Target="slides/slide23.xml" /><Relationship Id="rId39" Type="http://schemas.openxmlformats.org/officeDocument/2006/relationships/font" Target="fonts/font4.fntdata" /><Relationship Id="rId3" Type="http://schemas.openxmlformats.org/officeDocument/2006/relationships/slideMaster" Target="slideMasters/slideMaster3.xml" /><Relationship Id="rId21" Type="http://schemas.openxmlformats.org/officeDocument/2006/relationships/slide" Target="slides/slide18.xml" /><Relationship Id="rId34" Type="http://schemas.openxmlformats.org/officeDocument/2006/relationships/slide" Target="slides/slide31.xml" /><Relationship Id="rId42" Type="http://schemas.openxmlformats.org/officeDocument/2006/relationships/font" Target="fonts/font7.fntdata" /><Relationship Id="rId47" Type="http://schemas.openxmlformats.org/officeDocument/2006/relationships/font" Target="fonts/font12.fntdata" /><Relationship Id="rId50" Type="http://schemas.openxmlformats.org/officeDocument/2006/relationships/font" Target="fonts/font15.fntdata" /><Relationship Id="rId7" Type="http://schemas.openxmlformats.org/officeDocument/2006/relationships/slide" Target="slides/slide4.xml" /><Relationship Id="rId12" Type="http://schemas.openxmlformats.org/officeDocument/2006/relationships/slide" Target="slides/slide9.xml" /><Relationship Id="rId17" Type="http://schemas.openxmlformats.org/officeDocument/2006/relationships/slide" Target="slides/slide14.xml" /><Relationship Id="rId25" Type="http://schemas.openxmlformats.org/officeDocument/2006/relationships/slide" Target="slides/slide22.xml" /><Relationship Id="rId33" Type="http://schemas.openxmlformats.org/officeDocument/2006/relationships/slide" Target="slides/slide30.xml" /><Relationship Id="rId38" Type="http://schemas.openxmlformats.org/officeDocument/2006/relationships/font" Target="fonts/font3.fntdata" /><Relationship Id="rId46" Type="http://schemas.openxmlformats.org/officeDocument/2006/relationships/font" Target="fonts/font11.fntdata" /><Relationship Id="rId2" Type="http://schemas.openxmlformats.org/officeDocument/2006/relationships/slideMaster" Target="slideMasters/slideMaster2.xml" /><Relationship Id="rId16" Type="http://schemas.openxmlformats.org/officeDocument/2006/relationships/slide" Target="slides/slide13.xml" /><Relationship Id="rId20" Type="http://schemas.openxmlformats.org/officeDocument/2006/relationships/slide" Target="slides/slide17.xml" /><Relationship Id="rId29" Type="http://schemas.openxmlformats.org/officeDocument/2006/relationships/slide" Target="slides/slide26.xml" /><Relationship Id="rId41" Type="http://schemas.openxmlformats.org/officeDocument/2006/relationships/font" Target="fonts/font6.fntdata" /><Relationship Id="rId54"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3.xml" /><Relationship Id="rId11" Type="http://schemas.openxmlformats.org/officeDocument/2006/relationships/slide" Target="slides/slide8.xml" /><Relationship Id="rId24" Type="http://schemas.openxmlformats.org/officeDocument/2006/relationships/slide" Target="slides/slide21.xml" /><Relationship Id="rId32" Type="http://schemas.openxmlformats.org/officeDocument/2006/relationships/slide" Target="slides/slide29.xml" /><Relationship Id="rId37" Type="http://schemas.openxmlformats.org/officeDocument/2006/relationships/font" Target="fonts/font2.fntdata" /><Relationship Id="rId40" Type="http://schemas.openxmlformats.org/officeDocument/2006/relationships/font" Target="fonts/font5.fntdata" /><Relationship Id="rId45" Type="http://schemas.openxmlformats.org/officeDocument/2006/relationships/font" Target="fonts/font10.fntdata" /><Relationship Id="rId53" Type="http://schemas.openxmlformats.org/officeDocument/2006/relationships/theme" Target="theme/theme1.xml" /><Relationship Id="rId5" Type="http://schemas.openxmlformats.org/officeDocument/2006/relationships/slide" Target="slides/slide2.xml" /><Relationship Id="rId15" Type="http://schemas.openxmlformats.org/officeDocument/2006/relationships/slide" Target="slides/slide12.xml" /><Relationship Id="rId23" Type="http://schemas.openxmlformats.org/officeDocument/2006/relationships/slide" Target="slides/slide20.xml" /><Relationship Id="rId28" Type="http://schemas.openxmlformats.org/officeDocument/2006/relationships/slide" Target="slides/slide25.xml" /><Relationship Id="rId36" Type="http://schemas.openxmlformats.org/officeDocument/2006/relationships/font" Target="fonts/font1.fntdata" /><Relationship Id="rId49" Type="http://schemas.openxmlformats.org/officeDocument/2006/relationships/font" Target="fonts/font14.fntdata" /><Relationship Id="rId10" Type="http://schemas.openxmlformats.org/officeDocument/2006/relationships/slide" Target="slides/slide7.xml" /><Relationship Id="rId19" Type="http://schemas.openxmlformats.org/officeDocument/2006/relationships/slide" Target="slides/slide16.xml" /><Relationship Id="rId31" Type="http://schemas.openxmlformats.org/officeDocument/2006/relationships/slide" Target="slides/slide28.xml" /><Relationship Id="rId44" Type="http://schemas.openxmlformats.org/officeDocument/2006/relationships/font" Target="fonts/font9.fntdata" /><Relationship Id="rId52" Type="http://schemas.openxmlformats.org/officeDocument/2006/relationships/viewProps" Target="viewProps.xml" /><Relationship Id="rId4" Type="http://schemas.openxmlformats.org/officeDocument/2006/relationships/slide" Target="slides/slide1.xml" /><Relationship Id="rId9" Type="http://schemas.openxmlformats.org/officeDocument/2006/relationships/slide" Target="slides/slide6.xml" /><Relationship Id="rId14" Type="http://schemas.openxmlformats.org/officeDocument/2006/relationships/slide" Target="slides/slide11.xml" /><Relationship Id="rId22" Type="http://schemas.openxmlformats.org/officeDocument/2006/relationships/slide" Target="slides/slide19.xml" /><Relationship Id="rId27" Type="http://schemas.openxmlformats.org/officeDocument/2006/relationships/slide" Target="slides/slide24.xml" /><Relationship Id="rId30" Type="http://schemas.openxmlformats.org/officeDocument/2006/relationships/slide" Target="slides/slide27.xml" /><Relationship Id="rId35" Type="http://schemas.openxmlformats.org/officeDocument/2006/relationships/notesMaster" Target="notesMasters/notesMaster1.xml" /><Relationship Id="rId43" Type="http://schemas.openxmlformats.org/officeDocument/2006/relationships/font" Target="fonts/font8.fntdata" /><Relationship Id="rId48" Type="http://schemas.openxmlformats.org/officeDocument/2006/relationships/font" Target="fonts/font13.fntdata" /><Relationship Id="rId8" Type="http://schemas.openxmlformats.org/officeDocument/2006/relationships/slide" Target="slides/slide5.xml" /><Relationship Id="rId51"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8" name="Google Shape;27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9" name="Google Shape;27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0" name="Google Shape;29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0" name="Google Shape;30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ec1368c9eb_0_7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0" name="Google Shape;310;g2ec1368c9eb_0_7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2ec1368c9eb_0_7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0" name="Google Shape;320;g2ec1368c9eb_0_7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2ec1368c9eb_0_7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0" name="Google Shape;330;g2ec1368c9eb_0_7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ec1368c9eb_0_76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g2ec1368c9eb_0_7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2ec1368c9eb_0_77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4" name="Google Shape;354;g2ec1368c9eb_0_7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2ec1368c9eb_0_78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5" name="Google Shape;365;g2ec1368c9eb_0_7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ec1368c9eb_0_79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5" name="Google Shape;375;g2ec1368c9eb_0_79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55" name="Google Shape;55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65" name="Google Shape;56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p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75" name="Google Shape;57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95" name="Google Shape;59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07" name="Google Shape;60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19" name="Google Shape;61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6" name="Google Shape;26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9" name="Google Shape;27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0" name="Google Shape;29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2" name="Google Shape;30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6" name="Google Shape;33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8" name="Google Shape;34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0" name="Google Shape;36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2" name="Google Shape;37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4" name="Google Shape;38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6" name="Google Shape;396;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8" name="Google Shape;408;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p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31" name="Google Shape;631;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41" name="Google Shape;64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1" name="Google Shape;65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5"/>
          <p:cNvSpPr>
            <a:spLocks noGrp="1"/>
          </p:cNvSpPr>
          <p:nvPr>
            <p:ph type="pic" idx="2"/>
          </p:nvPr>
        </p:nvSpPr>
        <p:spPr>
          <a:xfrm>
            <a:off x="7088924" y="508820"/>
            <a:ext cx="3701847" cy="5184057"/>
          </a:xfrm>
          <a:prstGeom prst="rect">
            <a:avLst/>
          </a:prstGeom>
          <a:solidFill>
            <a:srgbClr val="D8D8D8">
              <a:alpha val="48235"/>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7"/>
        <p:cNvGrpSpPr/>
        <p:nvPr/>
      </p:nvGrpSpPr>
      <p:grpSpPr>
        <a:xfrm>
          <a:off x="0" y="0"/>
          <a:ext cx="0" cy="0"/>
          <a:chOff x="0" y="0"/>
          <a:chExt cx="0" cy="0"/>
        </a:xfrm>
      </p:grpSpPr>
      <p:sp>
        <p:nvSpPr>
          <p:cNvPr id="28" name="Google Shape;28;p6"/>
          <p:cNvSpPr>
            <a:spLocks noGrp="1"/>
          </p:cNvSpPr>
          <p:nvPr>
            <p:ph type="pic" idx="2"/>
          </p:nvPr>
        </p:nvSpPr>
        <p:spPr>
          <a:xfrm>
            <a:off x="3452649" y="-3"/>
            <a:ext cx="8739351" cy="685800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9"/>
        <p:cNvGrpSpPr/>
        <p:nvPr/>
      </p:nvGrpSpPr>
      <p:grpSpPr>
        <a:xfrm>
          <a:off x="0" y="0"/>
          <a:ext cx="0" cy="0"/>
          <a:chOff x="0" y="0"/>
          <a:chExt cx="0" cy="0"/>
        </a:xfrm>
      </p:grpSpPr>
      <p:sp>
        <p:nvSpPr>
          <p:cNvPr id="30" name="Google Shape;30;p7"/>
          <p:cNvSpPr>
            <a:spLocks noGrp="1"/>
          </p:cNvSpPr>
          <p:nvPr>
            <p:ph type="pic" idx="2"/>
          </p:nvPr>
        </p:nvSpPr>
        <p:spPr>
          <a:xfrm>
            <a:off x="1127760" y="1123950"/>
            <a:ext cx="9936480" cy="461010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1"/>
        <p:cNvGrpSpPr/>
        <p:nvPr/>
      </p:nvGrpSpPr>
      <p:grpSpPr>
        <a:xfrm>
          <a:off x="0" y="0"/>
          <a:ext cx="0" cy="0"/>
          <a:chOff x="0" y="0"/>
          <a:chExt cx="0" cy="0"/>
        </a:xfrm>
      </p:grpSpPr>
      <p:sp>
        <p:nvSpPr>
          <p:cNvPr id="32" name="Google Shape;32;p8"/>
          <p:cNvSpPr>
            <a:spLocks noGrp="1"/>
          </p:cNvSpPr>
          <p:nvPr>
            <p:ph type="pic" idx="2"/>
          </p:nvPr>
        </p:nvSpPr>
        <p:spPr>
          <a:xfrm>
            <a:off x="0" y="1"/>
            <a:ext cx="6826172" cy="6857998"/>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93"/>
        <p:cNvGrpSpPr/>
        <p:nvPr/>
      </p:nvGrpSpPr>
      <p:grpSpPr>
        <a:xfrm>
          <a:off x="0" y="0"/>
          <a:ext cx="0" cy="0"/>
          <a:chOff x="0" y="0"/>
          <a:chExt cx="0" cy="0"/>
        </a:xfrm>
      </p:grpSpPr>
      <p:sp>
        <p:nvSpPr>
          <p:cNvPr id="194" name="Google Shape;194;p4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5"/>
        <p:cNvGrpSpPr/>
        <p:nvPr/>
      </p:nvGrpSpPr>
      <p:grpSpPr>
        <a:xfrm>
          <a:off x="0" y="0"/>
          <a:ext cx="0" cy="0"/>
          <a:chOff x="0" y="0"/>
          <a:chExt cx="0" cy="0"/>
        </a:xfrm>
      </p:grpSpPr>
      <p:sp>
        <p:nvSpPr>
          <p:cNvPr id="196" name="Google Shape;196;p41"/>
          <p:cNvSpPr>
            <a:spLocks noGrp="1"/>
          </p:cNvSpPr>
          <p:nvPr>
            <p:ph type="pic" idx="2"/>
          </p:nvPr>
        </p:nvSpPr>
        <p:spPr>
          <a:xfrm>
            <a:off x="1" y="0"/>
            <a:ext cx="9741000" cy="59628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6"/>
                                        </p:tgtEl>
                                        <p:attrNameLst>
                                          <p:attrName>style.visibility</p:attrName>
                                        </p:attrNameLst>
                                      </p:cBhvr>
                                      <p:to>
                                        <p:strVal val="visible"/>
                                      </p:to>
                                    </p:set>
                                    <p:anim calcmode="lin" valueType="num">
                                      <p:cBhvr additive="base">
                                        <p:cTn id="7" dur="500"/>
                                        <p:tgtEl>
                                          <p:spTgt spid="1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7"/>
        <p:cNvGrpSpPr/>
        <p:nvPr/>
      </p:nvGrpSpPr>
      <p:grpSpPr>
        <a:xfrm>
          <a:off x="0" y="0"/>
          <a:ext cx="0" cy="0"/>
          <a:chOff x="0" y="0"/>
          <a:chExt cx="0" cy="0"/>
        </a:xfrm>
      </p:grpSpPr>
      <p:sp>
        <p:nvSpPr>
          <p:cNvPr id="198" name="Google Shape;198;p42"/>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9" name="Google Shape;199;p42"/>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200" name="Google Shape;200;p4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01" name="Google Shape;201;p4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02" name="Google Shape;202;p4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03"/>
        <p:cNvGrpSpPr/>
        <p:nvPr/>
      </p:nvGrpSpPr>
      <p:grpSpPr>
        <a:xfrm>
          <a:off x="0" y="0"/>
          <a:ext cx="0" cy="0"/>
          <a:chOff x="0" y="0"/>
          <a:chExt cx="0" cy="0"/>
        </a:xfrm>
      </p:grpSpPr>
      <p:sp>
        <p:nvSpPr>
          <p:cNvPr id="204" name="Google Shape;204;p43"/>
          <p:cNvSpPr>
            <a:spLocks noGrp="1"/>
          </p:cNvSpPr>
          <p:nvPr>
            <p:ph type="pic" idx="2"/>
          </p:nvPr>
        </p:nvSpPr>
        <p:spPr>
          <a:xfrm>
            <a:off x="7088924" y="508820"/>
            <a:ext cx="3701700" cy="5184000"/>
          </a:xfrm>
          <a:prstGeom prst="rect">
            <a:avLst/>
          </a:prstGeom>
          <a:solidFill>
            <a:srgbClr val="D8D8D8">
              <a:alpha val="48630"/>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4"/>
                                        </p:tgtEl>
                                        <p:attrNameLst>
                                          <p:attrName>style.visibility</p:attrName>
                                        </p:attrNameLst>
                                      </p:cBhvr>
                                      <p:to>
                                        <p:strVal val="visible"/>
                                      </p:to>
                                    </p:set>
                                    <p:anim calcmode="lin" valueType="num">
                                      <p:cBhvr additive="base">
                                        <p:cTn id="7" dur="500"/>
                                        <p:tgtEl>
                                          <p:spTgt spid="2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05"/>
        <p:cNvGrpSpPr/>
        <p:nvPr/>
      </p:nvGrpSpPr>
      <p:grpSpPr>
        <a:xfrm>
          <a:off x="0" y="0"/>
          <a:ext cx="0" cy="0"/>
          <a:chOff x="0" y="0"/>
          <a:chExt cx="0" cy="0"/>
        </a:xfrm>
      </p:grpSpPr>
      <p:sp>
        <p:nvSpPr>
          <p:cNvPr id="206" name="Google Shape;206;p44"/>
          <p:cNvSpPr>
            <a:spLocks noGrp="1"/>
          </p:cNvSpPr>
          <p:nvPr>
            <p:ph type="pic" idx="2"/>
          </p:nvPr>
        </p:nvSpPr>
        <p:spPr>
          <a:xfrm>
            <a:off x="3452649" y="-3"/>
            <a:ext cx="8739300" cy="68580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500"/>
                                        <p:tgtEl>
                                          <p:spTgt spid="2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07"/>
        <p:cNvGrpSpPr/>
        <p:nvPr/>
      </p:nvGrpSpPr>
      <p:grpSpPr>
        <a:xfrm>
          <a:off x="0" y="0"/>
          <a:ext cx="0" cy="0"/>
          <a:chOff x="0" y="0"/>
          <a:chExt cx="0" cy="0"/>
        </a:xfrm>
      </p:grpSpPr>
      <p:sp>
        <p:nvSpPr>
          <p:cNvPr id="208" name="Google Shape;208;p45"/>
          <p:cNvSpPr>
            <a:spLocks noGrp="1"/>
          </p:cNvSpPr>
          <p:nvPr>
            <p:ph type="pic" idx="2"/>
          </p:nvPr>
        </p:nvSpPr>
        <p:spPr>
          <a:xfrm>
            <a:off x="1127760" y="1123950"/>
            <a:ext cx="9936600" cy="46101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8"/>
                                        </p:tgtEl>
                                        <p:attrNameLst>
                                          <p:attrName>style.visibility</p:attrName>
                                        </p:attrNameLst>
                                      </p:cBhvr>
                                      <p:to>
                                        <p:strVal val="visible"/>
                                      </p:to>
                                    </p:set>
                                    <p:anim calcmode="lin" valueType="num">
                                      <p:cBhvr additive="base">
                                        <p:cTn id="7" dur="500"/>
                                        <p:tgtEl>
                                          <p:spTgt spid="2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09"/>
        <p:cNvGrpSpPr/>
        <p:nvPr/>
      </p:nvGrpSpPr>
      <p:grpSpPr>
        <a:xfrm>
          <a:off x="0" y="0"/>
          <a:ext cx="0" cy="0"/>
          <a:chOff x="0" y="0"/>
          <a:chExt cx="0" cy="0"/>
        </a:xfrm>
      </p:grpSpPr>
      <p:sp>
        <p:nvSpPr>
          <p:cNvPr id="210" name="Google Shape;210;p46"/>
          <p:cNvSpPr>
            <a:spLocks noGrp="1"/>
          </p:cNvSpPr>
          <p:nvPr>
            <p:ph type="pic" idx="2"/>
          </p:nvPr>
        </p:nvSpPr>
        <p:spPr>
          <a:xfrm>
            <a:off x="0" y="1"/>
            <a:ext cx="6826200" cy="68580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10"/>
                                        </p:tgtEl>
                                        <p:attrNameLst>
                                          <p:attrName>style.visibility</p:attrName>
                                        </p:attrNameLst>
                                      </p:cBhvr>
                                      <p:to>
                                        <p:strVal val="visible"/>
                                      </p:to>
                                    </p:set>
                                    <p:anim calcmode="lin" valueType="num">
                                      <p:cBhvr additive="base">
                                        <p:cTn id="7" dur="500"/>
                                        <p:tgtEl>
                                          <p:spTgt spid="21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11"/>
        <p:cNvGrpSpPr/>
        <p:nvPr/>
      </p:nvGrpSpPr>
      <p:grpSpPr>
        <a:xfrm>
          <a:off x="0" y="0"/>
          <a:ext cx="0" cy="0"/>
          <a:chOff x="0" y="0"/>
          <a:chExt cx="0" cy="0"/>
        </a:xfrm>
      </p:grpSpPr>
      <p:sp>
        <p:nvSpPr>
          <p:cNvPr id="212" name="Google Shape;212;p47"/>
          <p:cNvSpPr>
            <a:spLocks noGrp="1"/>
          </p:cNvSpPr>
          <p:nvPr>
            <p:ph type="pic" idx="2"/>
          </p:nvPr>
        </p:nvSpPr>
        <p:spPr>
          <a:xfrm>
            <a:off x="6096000" y="933450"/>
            <a:ext cx="4962000" cy="24957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2"/>
                                        </p:tgtEl>
                                        <p:attrNameLst>
                                          <p:attrName>style.visibility</p:attrName>
                                        </p:attrNameLst>
                                      </p:cBhvr>
                                      <p:to>
                                        <p:strVal val="visible"/>
                                      </p:to>
                                    </p:set>
                                    <p:anim calcmode="lin" valueType="num">
                                      <p:cBhvr additive="base">
                                        <p:cTn id="7" dur="500"/>
                                        <p:tgtEl>
                                          <p:spTgt spid="21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3"/>
        <p:cNvGrpSpPr/>
        <p:nvPr/>
      </p:nvGrpSpPr>
      <p:grpSpPr>
        <a:xfrm>
          <a:off x="0" y="0"/>
          <a:ext cx="0" cy="0"/>
          <a:chOff x="0" y="0"/>
          <a:chExt cx="0" cy="0"/>
        </a:xfrm>
      </p:grpSpPr>
      <p:sp>
        <p:nvSpPr>
          <p:cNvPr id="214" name="Google Shape;214;p4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5" name="Google Shape;215;p4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6" name="Google Shape;216;p4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7"/>
        <p:cNvGrpSpPr/>
        <p:nvPr/>
      </p:nvGrpSpPr>
      <p:grpSpPr>
        <a:xfrm>
          <a:off x="0" y="0"/>
          <a:ext cx="0" cy="0"/>
          <a:chOff x="0" y="0"/>
          <a:chExt cx="0" cy="0"/>
        </a:xfrm>
      </p:grpSpPr>
      <p:sp>
        <p:nvSpPr>
          <p:cNvPr id="218" name="Google Shape;218;p4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9" name="Google Shape;219;p4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0" name="Google Shape;220;p4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1" name="Google Shape;221;p4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2" name="Google Shape;222;p4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3"/>
        <p:cNvGrpSpPr/>
        <p:nvPr/>
      </p:nvGrpSpPr>
      <p:grpSpPr>
        <a:xfrm>
          <a:off x="0" y="0"/>
          <a:ext cx="0" cy="0"/>
          <a:chOff x="0" y="0"/>
          <a:chExt cx="0" cy="0"/>
        </a:xfrm>
      </p:grpSpPr>
      <p:sp>
        <p:nvSpPr>
          <p:cNvPr id="224" name="Google Shape;224;p50"/>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5" name="Google Shape;225;p50"/>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26" name="Google Shape;226;p5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7" name="Google Shape;227;p5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8" name="Google Shape;228;p5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29"/>
        <p:cNvGrpSpPr/>
        <p:nvPr/>
      </p:nvGrpSpPr>
      <p:grpSpPr>
        <a:xfrm>
          <a:off x="0" y="0"/>
          <a:ext cx="0" cy="0"/>
          <a:chOff x="0" y="0"/>
          <a:chExt cx="0" cy="0"/>
        </a:xfrm>
      </p:grpSpPr>
      <p:sp>
        <p:nvSpPr>
          <p:cNvPr id="230" name="Google Shape;230;p5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1" name="Google Shape;231;p51"/>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2" name="Google Shape;232;p51"/>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3" name="Google Shape;233;p5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4" name="Google Shape;234;p5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5" name="Google Shape;235;p5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36"/>
        <p:cNvGrpSpPr/>
        <p:nvPr/>
      </p:nvGrpSpPr>
      <p:grpSpPr>
        <a:xfrm>
          <a:off x="0" y="0"/>
          <a:ext cx="0" cy="0"/>
          <a:chOff x="0" y="0"/>
          <a:chExt cx="0" cy="0"/>
        </a:xfrm>
      </p:grpSpPr>
      <p:sp>
        <p:nvSpPr>
          <p:cNvPr id="237" name="Google Shape;237;p52"/>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8" name="Google Shape;238;p52"/>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39" name="Google Shape;239;p52"/>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0" name="Google Shape;240;p52"/>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41" name="Google Shape;241;p52"/>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2" name="Google Shape;242;p5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3" name="Google Shape;243;p5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4" name="Google Shape;244;p5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5"/>
        <p:cNvGrpSpPr/>
        <p:nvPr/>
      </p:nvGrpSpPr>
      <p:grpSpPr>
        <a:xfrm>
          <a:off x="0" y="0"/>
          <a:ext cx="0" cy="0"/>
          <a:chOff x="0" y="0"/>
          <a:chExt cx="0" cy="0"/>
        </a:xfrm>
      </p:grpSpPr>
      <p:sp>
        <p:nvSpPr>
          <p:cNvPr id="246" name="Google Shape;246;p5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7" name="Google Shape;247;p5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8" name="Google Shape;248;p5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9" name="Google Shape;249;p5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50"/>
        <p:cNvGrpSpPr/>
        <p:nvPr/>
      </p:nvGrpSpPr>
      <p:grpSpPr>
        <a:xfrm>
          <a:off x="0" y="0"/>
          <a:ext cx="0" cy="0"/>
          <a:chOff x="0" y="0"/>
          <a:chExt cx="0" cy="0"/>
        </a:xfrm>
      </p:grpSpPr>
      <p:sp>
        <p:nvSpPr>
          <p:cNvPr id="251" name="Google Shape;251;p54"/>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2" name="Google Shape;252;p54"/>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253" name="Google Shape;253;p54"/>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54" name="Google Shape;254;p5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5" name="Google Shape;255;p5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6" name="Google Shape;256;p5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57"/>
        <p:cNvGrpSpPr/>
        <p:nvPr/>
      </p:nvGrpSpPr>
      <p:grpSpPr>
        <a:xfrm>
          <a:off x="0" y="0"/>
          <a:ext cx="0" cy="0"/>
          <a:chOff x="0" y="0"/>
          <a:chExt cx="0" cy="0"/>
        </a:xfrm>
      </p:grpSpPr>
      <p:sp>
        <p:nvSpPr>
          <p:cNvPr id="258" name="Google Shape;258;p5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9" name="Google Shape;259;p55"/>
          <p:cNvSpPr>
            <a:spLocks noGrp="1"/>
          </p:cNvSpPr>
          <p:nvPr>
            <p:ph type="pic" idx="2"/>
          </p:nvPr>
        </p:nvSpPr>
        <p:spPr>
          <a:xfrm>
            <a:off x="5183188" y="987425"/>
            <a:ext cx="6172200" cy="4873500"/>
          </a:xfrm>
          <a:prstGeom prst="rect">
            <a:avLst/>
          </a:prstGeom>
          <a:noFill/>
          <a:ln>
            <a:noFill/>
          </a:ln>
        </p:spPr>
      </p:sp>
      <p:sp>
        <p:nvSpPr>
          <p:cNvPr id="260" name="Google Shape;260;p55"/>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61" name="Google Shape;261;p5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2" name="Google Shape;262;p5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3" name="Google Shape;263;p5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64"/>
        <p:cNvGrpSpPr/>
        <p:nvPr/>
      </p:nvGrpSpPr>
      <p:grpSpPr>
        <a:xfrm>
          <a:off x="0" y="0"/>
          <a:ext cx="0" cy="0"/>
          <a:chOff x="0" y="0"/>
          <a:chExt cx="0" cy="0"/>
        </a:xfrm>
      </p:grpSpPr>
      <p:sp>
        <p:nvSpPr>
          <p:cNvPr id="265" name="Google Shape;265;p5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6" name="Google Shape;266;p56"/>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67" name="Google Shape;267;p5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8" name="Google Shape;268;p5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9" name="Google Shape;269;p5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0"/>
        <p:cNvGrpSpPr/>
        <p:nvPr/>
      </p:nvGrpSpPr>
      <p:grpSpPr>
        <a:xfrm>
          <a:off x="0" y="0"/>
          <a:ext cx="0" cy="0"/>
          <a:chOff x="0" y="0"/>
          <a:chExt cx="0" cy="0"/>
        </a:xfrm>
      </p:grpSpPr>
      <p:sp>
        <p:nvSpPr>
          <p:cNvPr id="271" name="Google Shape;271;p57"/>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2" name="Google Shape;272;p57"/>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73" name="Google Shape;273;p5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4" name="Google Shape;274;p5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5" name="Google Shape;275;p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2837999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9019"/>
            </a:srgbClr>
          </a:solidFill>
          <a:ln>
            <a:noFill/>
          </a:ln>
        </p:spPr>
      </p:sp>
    </p:spTree>
    <p:extLst>
      <p:ext uri="{BB962C8B-B14F-4D97-AF65-F5344CB8AC3E}">
        <p14:creationId xmlns:p14="http://schemas.microsoft.com/office/powerpoint/2010/main" val="2992077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9"/>
        <p:cNvGrpSpPr/>
        <p:nvPr/>
      </p:nvGrpSpPr>
      <p:grpSpPr>
        <a:xfrm>
          <a:off x="0" y="0"/>
          <a:ext cx="0" cy="0"/>
          <a:chOff x="0" y="0"/>
          <a:chExt cx="0" cy="0"/>
        </a:xfrm>
      </p:grpSpPr>
      <p:sp>
        <p:nvSpPr>
          <p:cNvPr id="20" name="Google Shape;20;p4"/>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585192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3452649" y="-3"/>
            <a:ext cx="8739351" cy="6858000"/>
          </a:xfrm>
          <a:prstGeom prst="rect">
            <a:avLst/>
          </a:prstGeom>
          <a:solidFill>
            <a:srgbClr val="D8D8D8">
              <a:alpha val="49019"/>
            </a:srgbClr>
          </a:solidFill>
          <a:ln>
            <a:noFill/>
          </a:ln>
        </p:spPr>
      </p:sp>
    </p:spTree>
    <p:extLst>
      <p:ext uri="{BB962C8B-B14F-4D97-AF65-F5344CB8AC3E}">
        <p14:creationId xmlns:p14="http://schemas.microsoft.com/office/powerpoint/2010/main" val="72427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3"/>
        <p:cNvGrpSpPr/>
        <p:nvPr/>
      </p:nvGrpSpPr>
      <p:grpSpPr>
        <a:xfrm>
          <a:off x="0" y="0"/>
          <a:ext cx="0" cy="0"/>
          <a:chOff x="0" y="0"/>
          <a:chExt cx="0" cy="0"/>
        </a:xfrm>
      </p:grpSpPr>
      <p:sp>
        <p:nvSpPr>
          <p:cNvPr id="24" name="Google Shape;24;p6"/>
          <p:cNvSpPr>
            <a:spLocks noGrp="1"/>
          </p:cNvSpPr>
          <p:nvPr>
            <p:ph type="pic" idx="2"/>
          </p:nvPr>
        </p:nvSpPr>
        <p:spPr>
          <a:xfrm>
            <a:off x="1127760" y="1123950"/>
            <a:ext cx="9936480" cy="4610100"/>
          </a:xfrm>
          <a:prstGeom prst="rect">
            <a:avLst/>
          </a:prstGeom>
          <a:solidFill>
            <a:srgbClr val="D8D8D8">
              <a:alpha val="49019"/>
            </a:srgbClr>
          </a:solidFill>
          <a:ln>
            <a:noFill/>
          </a:ln>
        </p:spPr>
      </p:sp>
    </p:spTree>
    <p:extLst>
      <p:ext uri="{BB962C8B-B14F-4D97-AF65-F5344CB8AC3E}">
        <p14:creationId xmlns:p14="http://schemas.microsoft.com/office/powerpoint/2010/main" val="353462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5"/>
        <p:cNvGrpSpPr/>
        <p:nvPr/>
      </p:nvGrpSpPr>
      <p:grpSpPr>
        <a:xfrm>
          <a:off x="0" y="0"/>
          <a:ext cx="0" cy="0"/>
          <a:chOff x="0" y="0"/>
          <a:chExt cx="0" cy="0"/>
        </a:xfrm>
      </p:grpSpPr>
      <p:sp>
        <p:nvSpPr>
          <p:cNvPr id="26" name="Google Shape;26;p7"/>
          <p:cNvSpPr>
            <a:spLocks noGrp="1"/>
          </p:cNvSpPr>
          <p:nvPr>
            <p:ph type="pic" idx="2"/>
          </p:nvPr>
        </p:nvSpPr>
        <p:spPr>
          <a:xfrm>
            <a:off x="0" y="1"/>
            <a:ext cx="6826172" cy="6857998"/>
          </a:xfrm>
          <a:prstGeom prst="rect">
            <a:avLst/>
          </a:prstGeom>
          <a:solidFill>
            <a:srgbClr val="D8D8D8">
              <a:alpha val="49019"/>
            </a:srgbClr>
          </a:solidFill>
          <a:ln>
            <a:noFill/>
          </a:ln>
        </p:spPr>
      </p:sp>
    </p:spTree>
    <p:extLst>
      <p:ext uri="{BB962C8B-B14F-4D97-AF65-F5344CB8AC3E}">
        <p14:creationId xmlns:p14="http://schemas.microsoft.com/office/powerpoint/2010/main" val="227371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7"/>
        <p:cNvGrpSpPr/>
        <p:nvPr/>
      </p:nvGrpSpPr>
      <p:grpSpPr>
        <a:xfrm>
          <a:off x="0" y="0"/>
          <a:ext cx="0" cy="0"/>
          <a:chOff x="0" y="0"/>
          <a:chExt cx="0" cy="0"/>
        </a:xfrm>
      </p:grpSpPr>
      <p:sp>
        <p:nvSpPr>
          <p:cNvPr id="28" name="Google Shape;28;p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235239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9019"/>
            </a:srgbClr>
          </a:solidFill>
          <a:ln>
            <a:noFill/>
          </a:ln>
        </p:spPr>
      </p:sp>
    </p:spTree>
    <p:extLst>
      <p:ext uri="{BB962C8B-B14F-4D97-AF65-F5344CB8AC3E}">
        <p14:creationId xmlns:p14="http://schemas.microsoft.com/office/powerpoint/2010/main" val="3952566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7511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325178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28876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423649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571848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969875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658676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99522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675879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65375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 /><Relationship Id="rId13" Type="http://schemas.openxmlformats.org/officeDocument/2006/relationships/slideLayout" Target="../slideLayouts/slideLayout31.xml" /><Relationship Id="rId18" Type="http://schemas.openxmlformats.org/officeDocument/2006/relationships/slideLayout" Target="../slideLayouts/slideLayout36.xml" /><Relationship Id="rId3" Type="http://schemas.openxmlformats.org/officeDocument/2006/relationships/slideLayout" Target="../slideLayouts/slideLayout21.xml" /><Relationship Id="rId7" Type="http://schemas.openxmlformats.org/officeDocument/2006/relationships/slideLayout" Target="../slideLayouts/slideLayout25.xml" /><Relationship Id="rId12" Type="http://schemas.openxmlformats.org/officeDocument/2006/relationships/slideLayout" Target="../slideLayouts/slideLayout30.xml" /><Relationship Id="rId17" Type="http://schemas.openxmlformats.org/officeDocument/2006/relationships/slideLayout" Target="../slideLayouts/slideLayout35.xml" /><Relationship Id="rId2" Type="http://schemas.openxmlformats.org/officeDocument/2006/relationships/slideLayout" Target="../slideLayouts/slideLayout20.xml" /><Relationship Id="rId16" Type="http://schemas.openxmlformats.org/officeDocument/2006/relationships/slideLayout" Target="../slideLayouts/slideLayout34.xml" /><Relationship Id="rId20" Type="http://schemas.openxmlformats.org/officeDocument/2006/relationships/image" Target="../media/image1.png" /><Relationship Id="rId1" Type="http://schemas.openxmlformats.org/officeDocument/2006/relationships/slideLayout" Target="../slideLayouts/slideLayout19.xml" /><Relationship Id="rId6" Type="http://schemas.openxmlformats.org/officeDocument/2006/relationships/slideLayout" Target="../slideLayouts/slideLayout24.xml" /><Relationship Id="rId11" Type="http://schemas.openxmlformats.org/officeDocument/2006/relationships/slideLayout" Target="../slideLayouts/slideLayout29.xml" /><Relationship Id="rId5" Type="http://schemas.openxmlformats.org/officeDocument/2006/relationships/slideLayout" Target="../slideLayouts/slideLayout23.xml" /><Relationship Id="rId15" Type="http://schemas.openxmlformats.org/officeDocument/2006/relationships/slideLayout" Target="../slideLayouts/slideLayout33.xml" /><Relationship Id="rId10" Type="http://schemas.openxmlformats.org/officeDocument/2006/relationships/slideLayout" Target="../slideLayouts/slideLayout28.xml" /><Relationship Id="rId19" Type="http://schemas.openxmlformats.org/officeDocument/2006/relationships/theme" Target="../theme/theme2.xml" /><Relationship Id="rId4" Type="http://schemas.openxmlformats.org/officeDocument/2006/relationships/slideLayout" Target="../slideLayouts/slideLayout22.xml" /><Relationship Id="rId9" Type="http://schemas.openxmlformats.org/officeDocument/2006/relationships/slideLayout" Target="../slideLayouts/slideLayout27.xml" /><Relationship Id="rId14" Type="http://schemas.openxmlformats.org/officeDocument/2006/relationships/slideLayout" Target="../slideLayouts/slideLayout32.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 /><Relationship Id="rId13" Type="http://schemas.openxmlformats.org/officeDocument/2006/relationships/slideLayout" Target="../slideLayouts/slideLayout49.xml" /><Relationship Id="rId18" Type="http://schemas.openxmlformats.org/officeDocument/2006/relationships/slideLayout" Target="../slideLayouts/slideLayout54.xml" /><Relationship Id="rId3" Type="http://schemas.openxmlformats.org/officeDocument/2006/relationships/slideLayout" Target="../slideLayouts/slideLayout39.xml" /><Relationship Id="rId7" Type="http://schemas.openxmlformats.org/officeDocument/2006/relationships/slideLayout" Target="../slideLayouts/slideLayout43.xml" /><Relationship Id="rId12" Type="http://schemas.openxmlformats.org/officeDocument/2006/relationships/slideLayout" Target="../slideLayouts/slideLayout48.xml" /><Relationship Id="rId17" Type="http://schemas.openxmlformats.org/officeDocument/2006/relationships/slideLayout" Target="../slideLayouts/slideLayout53.xml" /><Relationship Id="rId2" Type="http://schemas.openxmlformats.org/officeDocument/2006/relationships/slideLayout" Target="../slideLayouts/slideLayout38.xml" /><Relationship Id="rId16" Type="http://schemas.openxmlformats.org/officeDocument/2006/relationships/slideLayout" Target="../slideLayouts/slideLayout52.xml" /><Relationship Id="rId20" Type="http://schemas.openxmlformats.org/officeDocument/2006/relationships/image" Target="../media/image1.png" /><Relationship Id="rId1" Type="http://schemas.openxmlformats.org/officeDocument/2006/relationships/slideLayout" Target="../slideLayouts/slideLayout37.xml" /><Relationship Id="rId6" Type="http://schemas.openxmlformats.org/officeDocument/2006/relationships/slideLayout" Target="../slideLayouts/slideLayout42.xml" /><Relationship Id="rId11" Type="http://schemas.openxmlformats.org/officeDocument/2006/relationships/slideLayout" Target="../slideLayouts/slideLayout47.xml" /><Relationship Id="rId5" Type="http://schemas.openxmlformats.org/officeDocument/2006/relationships/slideLayout" Target="../slideLayouts/slideLayout41.xml" /><Relationship Id="rId15" Type="http://schemas.openxmlformats.org/officeDocument/2006/relationships/slideLayout" Target="../slideLayouts/slideLayout51.xml" /><Relationship Id="rId10" Type="http://schemas.openxmlformats.org/officeDocument/2006/relationships/slideLayout" Target="../slideLayouts/slideLayout46.xml" /><Relationship Id="rId19" Type="http://schemas.openxmlformats.org/officeDocument/2006/relationships/theme" Target="../theme/theme3.xml" /><Relationship Id="rId4" Type="http://schemas.openxmlformats.org/officeDocument/2006/relationships/slideLayout" Target="../slideLayouts/slideLayout40.xml" /><Relationship Id="rId9" Type="http://schemas.openxmlformats.org/officeDocument/2006/relationships/slideLayout" Target="../slideLayouts/slideLayout45.xml" /><Relationship Id="rId14" Type="http://schemas.openxmlformats.org/officeDocument/2006/relationships/slideLayout" Target="../slideLayouts/slideLayout50.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187"/>
        <p:cNvGrpSpPr/>
        <p:nvPr/>
      </p:nvGrpSpPr>
      <p:grpSpPr>
        <a:xfrm>
          <a:off x="0" y="0"/>
          <a:ext cx="0" cy="0"/>
          <a:chOff x="0" y="0"/>
          <a:chExt cx="0" cy="0"/>
        </a:xfrm>
      </p:grpSpPr>
      <p:sp>
        <p:nvSpPr>
          <p:cNvPr id="188" name="Google Shape;188;p3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89" name="Google Shape;189;p3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90" name="Google Shape;190;p3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91" name="Google Shape;191;p3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92" name="Google Shape;192;p3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 id="2147483701"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34225875"/>
      </p:ext>
    </p:extLst>
  </p:cSld>
  <p:clrMap bg1="lt1" tx1="dk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 id="2147483723"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 Id="rId5" Type="http://schemas.openxmlformats.org/officeDocument/2006/relationships/image" Target="../media/image6.png" /><Relationship Id="rId4" Type="http://schemas.openxmlformats.org/officeDocument/2006/relationships/image" Target="../media/image5.jpg"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21.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22.xml" /></Relationships>
</file>

<file path=ppt/slides/_rels/slide6.xml.rels><?xml version="1.0" encoding="UTF-8" standalone="yes"?>
<Relationships xmlns="http://schemas.openxmlformats.org/package/2006/relationships"><Relationship Id="rId3" Type="http://schemas.openxmlformats.org/officeDocument/2006/relationships/hyperlink" Target="https://www.esl-lab.com/difficult/summer-camp/" TargetMode="External" /><Relationship Id="rId2" Type="http://schemas.openxmlformats.org/officeDocument/2006/relationships/notesSlide" Target="../notesSlides/notesSlide6.xml" /><Relationship Id="rId1" Type="http://schemas.openxmlformats.org/officeDocument/2006/relationships/slideLayout" Target="../slideLayouts/slideLayout22.xml" /><Relationship Id="rId4" Type="http://schemas.openxmlformats.org/officeDocument/2006/relationships/image" Target="../media/image6.png"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22.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22.xml" /></Relationships>
</file>

<file path=ppt/slides/_rels/slide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9.xml" /><Relationship Id="rId1" Type="http://schemas.openxmlformats.org/officeDocument/2006/relationships/slideLayout" Target="../slideLayouts/slideLayout22.xml" /></Relationships>
</file>

<file path=ppt/slides/_rels/slide1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0.xml" /><Relationship Id="rId1" Type="http://schemas.openxmlformats.org/officeDocument/2006/relationships/slideLayout" Target="../slideLayouts/slideLayout22.xml" /></Relationships>
</file>

<file path=ppt/slides/_rels/slide1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1.xml" /><Relationship Id="rId1" Type="http://schemas.openxmlformats.org/officeDocument/2006/relationships/slideLayout" Target="../slideLayouts/slideLayout3.xml" /></Relationships>
</file>

<file path=ppt/slides/_rels/slide1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2.xml" /><Relationship Id="rId1" Type="http://schemas.openxmlformats.org/officeDocument/2006/relationships/slideLayout" Target="../slideLayouts/slideLayout4.xml" /></Relationships>
</file>

<file path=ppt/slides/_rels/slide1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3.xml" /><Relationship Id="rId1" Type="http://schemas.openxmlformats.org/officeDocument/2006/relationships/slideLayout" Target="../slideLayouts/slideLayout4.xml" /></Relationships>
</file>

<file path=ppt/slides/_rels/slide1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4.xml" /><Relationship Id="rId1" Type="http://schemas.openxmlformats.org/officeDocument/2006/relationships/slideLayout" Target="../slideLayouts/slideLayout4.xml" /></Relationships>
</file>

<file path=ppt/slides/_rels/slide1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5.xml" /><Relationship Id="rId1" Type="http://schemas.openxmlformats.org/officeDocument/2006/relationships/slideLayout" Target="../slideLayouts/slideLayout4.xml" /></Relationships>
</file>

<file path=ppt/slides/_rels/slide1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6.xml" /><Relationship Id="rId1" Type="http://schemas.openxmlformats.org/officeDocument/2006/relationships/slideLayout" Target="../slideLayouts/slideLayout4.xml" /></Relationships>
</file>

<file path=ppt/slides/_rels/slide1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7.xml" /><Relationship Id="rId1" Type="http://schemas.openxmlformats.org/officeDocument/2006/relationships/slideLayout" Target="../slideLayouts/slideLayout39.xml" /></Relationships>
</file>

<file path=ppt/slides/_rels/slide18.xml.rels><?xml version="1.0" encoding="UTF-8" standalone="yes"?>
<Relationships xmlns="http://schemas.openxmlformats.org/package/2006/relationships"><Relationship Id="rId3" Type="http://schemas.openxmlformats.org/officeDocument/2006/relationships/hyperlink" Target="https://novoresume.com/career-blog/how-long-should-a-cover-letter-be" TargetMode="External" /><Relationship Id="rId2" Type="http://schemas.openxmlformats.org/officeDocument/2006/relationships/notesSlide" Target="../notesSlides/notesSlide18.xml" /><Relationship Id="rId1" Type="http://schemas.openxmlformats.org/officeDocument/2006/relationships/slideLayout" Target="../slideLayouts/slideLayout39.xml" /><Relationship Id="rId4" Type="http://schemas.openxmlformats.org/officeDocument/2006/relationships/image" Target="../media/image6.png" /></Relationships>
</file>

<file path=ppt/slides/_rels/slide1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9.xml" /><Relationship Id="rId1" Type="http://schemas.openxmlformats.org/officeDocument/2006/relationships/slideLayout" Target="../slideLayouts/slideLayout39.xml" /></Relationships>
</file>

<file path=ppt/slides/_rels/slide2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0.xml" /><Relationship Id="rId1" Type="http://schemas.openxmlformats.org/officeDocument/2006/relationships/slideLayout" Target="../slideLayouts/slideLayout39.xml" /><Relationship Id="rId4" Type="http://schemas.openxmlformats.org/officeDocument/2006/relationships/image" Target="../media/image7.png" /></Relationships>
</file>

<file path=ppt/slides/_rels/slide2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1.xml" /><Relationship Id="rId1" Type="http://schemas.openxmlformats.org/officeDocument/2006/relationships/slideLayout" Target="../slideLayouts/slideLayout39.xml" /></Relationships>
</file>

<file path=ppt/slides/_rels/slide2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2.xml" /><Relationship Id="rId1" Type="http://schemas.openxmlformats.org/officeDocument/2006/relationships/slideLayout" Target="../slideLayouts/slideLayout39.xml" /></Relationships>
</file>

<file path=ppt/slides/_rels/slide2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3.xml" /><Relationship Id="rId1" Type="http://schemas.openxmlformats.org/officeDocument/2006/relationships/slideLayout" Target="../slideLayouts/slideLayout39.xml" /></Relationships>
</file>

<file path=ppt/slides/_rels/slide24.xml.rels><?xml version="1.0" encoding="UTF-8" standalone="yes"?>
<Relationships xmlns="http://schemas.openxmlformats.org/package/2006/relationships"><Relationship Id="rId3" Type="http://schemas.openxmlformats.org/officeDocument/2006/relationships/hyperlink" Target="https://hbr.org/2015/07/recruiting-for-cultural-fit" TargetMode="External" /><Relationship Id="rId2" Type="http://schemas.openxmlformats.org/officeDocument/2006/relationships/notesSlide" Target="../notesSlides/notesSlide24.xml" /><Relationship Id="rId1" Type="http://schemas.openxmlformats.org/officeDocument/2006/relationships/slideLayout" Target="../slideLayouts/slideLayout39.xml" /><Relationship Id="rId4" Type="http://schemas.openxmlformats.org/officeDocument/2006/relationships/image" Target="../media/image6.png" /></Relationships>
</file>

<file path=ppt/slides/_rels/slide2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5.xml" /><Relationship Id="rId1" Type="http://schemas.openxmlformats.org/officeDocument/2006/relationships/slideLayout" Target="../slideLayouts/slideLayout39.xml" /></Relationships>
</file>

<file path=ppt/slides/_rels/slide2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6.xml" /><Relationship Id="rId1" Type="http://schemas.openxmlformats.org/officeDocument/2006/relationships/slideLayout" Target="../slideLayouts/slideLayout39.xml" /></Relationships>
</file>

<file path=ppt/slides/_rels/slide2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7.xml" /><Relationship Id="rId1" Type="http://schemas.openxmlformats.org/officeDocument/2006/relationships/slideLayout" Target="../slideLayouts/slideLayout39.xml" /></Relationships>
</file>

<file path=ppt/slides/_rels/slide2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8.xml" /><Relationship Id="rId1" Type="http://schemas.openxmlformats.org/officeDocument/2006/relationships/slideLayout" Target="../slideLayouts/slideLayout39.xml" /></Relationships>
</file>

<file path=ppt/slides/_rels/slide2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9.xml" /><Relationship Id="rId1" Type="http://schemas.openxmlformats.org/officeDocument/2006/relationships/slideLayout" Target="../slideLayouts/slideLayout3.xml" /></Relationships>
</file>

<file path=ppt/slides/_rels/slide3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0.xml" /><Relationship Id="rId1" Type="http://schemas.openxmlformats.org/officeDocument/2006/relationships/slideLayout" Target="../slideLayouts/slideLayout4.xml" /></Relationships>
</file>

<file path=ppt/slides/_rels/slide31.xml.rels><?xml version="1.0" encoding="UTF-8" standalone="yes"?>
<Relationships xmlns="http://schemas.openxmlformats.org/package/2006/relationships"><Relationship Id="rId3" Type="http://schemas.openxmlformats.org/officeDocument/2006/relationships/image" Target="../media/image8.jpg" /><Relationship Id="rId2" Type="http://schemas.openxmlformats.org/officeDocument/2006/relationships/notesSlide" Target="../notesSlides/notesSlide31.xml" /><Relationship Id="rId1" Type="http://schemas.openxmlformats.org/officeDocument/2006/relationships/slideLayout" Target="../slideLayouts/slideLayout5.xml" /><Relationship Id="rId6" Type="http://schemas.openxmlformats.org/officeDocument/2006/relationships/image" Target="../media/image11.png" /><Relationship Id="rId5" Type="http://schemas.openxmlformats.org/officeDocument/2006/relationships/image" Target="../media/image10.png" /><Relationship Id="rId4" Type="http://schemas.openxmlformats.org/officeDocument/2006/relationships/image" Target="../media/image9.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8"/>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2" name="Google Shape;282;p58"/>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sp>
        <p:nvSpPr>
          <p:cNvPr id="283" name="Google Shape;283;p58"/>
          <p:cNvSpPr/>
          <p:nvPr/>
        </p:nvSpPr>
        <p:spPr>
          <a:xfrm>
            <a:off x="505360" y="5028707"/>
            <a:ext cx="3516600" cy="529200"/>
          </a:xfrm>
          <a:prstGeom prst="roundRect">
            <a:avLst>
              <a:gd name="adj" fmla="val 16667"/>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lt1"/>
                </a:solidFill>
                <a:latin typeface="Times New Roman"/>
                <a:ea typeface="Times New Roman"/>
                <a:cs typeface="Times New Roman"/>
                <a:sym typeface="Times New Roman"/>
              </a:rPr>
              <a:t>Ahmed Soliman</a:t>
            </a:r>
            <a:endParaRPr sz="2800" b="1" i="0" u="none" strike="noStrike" cap="none">
              <a:solidFill>
                <a:schemeClr val="lt1"/>
              </a:solidFill>
              <a:latin typeface="Times New Roman"/>
              <a:ea typeface="Times New Roman"/>
              <a:cs typeface="Times New Roman"/>
              <a:sym typeface="Times New Roman"/>
            </a:endParaRPr>
          </a:p>
        </p:txBody>
      </p:sp>
      <p:sp>
        <p:nvSpPr>
          <p:cNvPr id="284" name="Google Shape;284;p58"/>
          <p:cNvSpPr/>
          <p:nvPr/>
        </p:nvSpPr>
        <p:spPr>
          <a:xfrm>
            <a:off x="6200343" y="-320675"/>
            <a:ext cx="7410450" cy="7410450"/>
          </a:xfrm>
          <a:prstGeom prst="ellipse">
            <a:avLst/>
          </a:prstGeom>
          <a:blipFill rotWithShape="1">
            <a:blip r:embed="rId3">
              <a:alphaModFix/>
            </a:blip>
            <a:stretch>
              <a:fillRect t="-994"/>
            </a:stretch>
          </a:blip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85" name="Google Shape;285;p58"/>
          <p:cNvPicPr preferRelativeResize="0"/>
          <p:nvPr/>
        </p:nvPicPr>
        <p:blipFill rotWithShape="1">
          <a:blip r:embed="rId4">
            <a:alphaModFix/>
          </a:blip>
          <a:srcRect t="27876" b="25426"/>
          <a:stretch/>
        </p:blipFill>
        <p:spPr>
          <a:xfrm>
            <a:off x="194617" y="269653"/>
            <a:ext cx="2954655" cy="1379622"/>
          </a:xfrm>
          <a:prstGeom prst="rect">
            <a:avLst/>
          </a:prstGeom>
          <a:noFill/>
          <a:ln>
            <a:noFill/>
          </a:ln>
        </p:spPr>
      </p:pic>
      <p:sp>
        <p:nvSpPr>
          <p:cNvPr id="286" name="Google Shape;286;p58"/>
          <p:cNvSpPr txBox="1"/>
          <p:nvPr/>
        </p:nvSpPr>
        <p:spPr>
          <a:xfrm>
            <a:off x="194625" y="2245000"/>
            <a:ext cx="5328600" cy="615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English Course- Advanced Level</a:t>
            </a:r>
            <a:endParaRPr sz="2800" b="1"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59"/>
          <p:cNvPicPr preferRelativeResize="0"/>
          <p:nvPr/>
        </p:nvPicPr>
        <p:blipFill rotWithShape="1">
          <a:blip r:embed="rId3">
            <a:alphaModFix/>
          </a:blip>
          <a:srcRect/>
          <a:stretch/>
        </p:blipFill>
        <p:spPr>
          <a:xfrm>
            <a:off x="-59992" y="-58058"/>
            <a:ext cx="12663752" cy="7053944"/>
          </a:xfrm>
          <a:prstGeom prst="rect">
            <a:avLst/>
          </a:prstGeom>
          <a:noFill/>
          <a:ln>
            <a:noFill/>
          </a:ln>
        </p:spPr>
      </p:pic>
      <p:sp>
        <p:nvSpPr>
          <p:cNvPr id="293" name="Google Shape;293;p59"/>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94" name="Google Shape;294;p59"/>
          <p:cNvPicPr preferRelativeResize="0">
            <a:picLocks noGrp="1"/>
          </p:cNvPicPr>
          <p:nvPr>
            <p:ph type="pic" idx="2"/>
          </p:nvPr>
        </p:nvPicPr>
        <p:blipFill rotWithShape="1">
          <a:blip r:embed="rId4">
            <a:alphaModFix/>
          </a:blip>
          <a:srcRect l="4175" r="4175"/>
          <a:stretch/>
        </p:blipFill>
        <p:spPr>
          <a:xfrm>
            <a:off x="0" y="-43542"/>
            <a:ext cx="8659664" cy="5300798"/>
          </a:xfrm>
          <a:prstGeom prst="rect">
            <a:avLst/>
          </a:prstGeom>
          <a:solidFill>
            <a:srgbClr val="D8D8D8">
              <a:alpha val="48235"/>
            </a:srgbClr>
          </a:solidFill>
          <a:ln>
            <a:noFill/>
          </a:ln>
        </p:spPr>
      </p:pic>
      <p:sp>
        <p:nvSpPr>
          <p:cNvPr id="295" name="Google Shape;295;p59"/>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6</a:t>
            </a:r>
            <a:endParaRPr sz="2800" b="1" i="0" u="none" strike="noStrike" cap="none" dirty="0">
              <a:solidFill>
                <a:schemeClr val="dk1"/>
              </a:solidFill>
              <a:latin typeface="Times New Roman"/>
              <a:ea typeface="Times New Roman"/>
              <a:cs typeface="Times New Roman"/>
              <a:sym typeface="Times New Roman"/>
            </a:endParaRPr>
          </a:p>
        </p:txBody>
      </p:sp>
      <p:sp>
        <p:nvSpPr>
          <p:cNvPr id="296" name="Google Shape;296;p59"/>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lt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97" name="Google Shape;297;p59"/>
          <p:cNvPicPr preferRelativeResize="0"/>
          <p:nvPr/>
        </p:nvPicPr>
        <p:blipFill rotWithShape="1">
          <a:blip r:embed="rId5">
            <a:alphaModFix/>
          </a:blip>
          <a:srcRect t="27876" b="2542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60"/>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3" name="Google Shape;303;p60"/>
          <p:cNvSpPr/>
          <p:nvPr/>
        </p:nvSpPr>
        <p:spPr>
          <a:xfrm>
            <a:off x="8607914" y="952845"/>
            <a:ext cx="4128300" cy="4952400"/>
          </a:xfrm>
          <a:prstGeom prst="roundRect">
            <a:avLst>
              <a:gd name="adj" fmla="val 6140"/>
            </a:avLst>
          </a:prstGeom>
          <a:solidFill>
            <a:srgbClr val="00B0F0">
              <a:alpha val="60392"/>
            </a:srgbClr>
          </a:solidFill>
          <a:ln>
            <a:noFill/>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4" name="Google Shape;304;p60"/>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5" name="Google Shape;305;p60"/>
          <p:cNvSpPr txBox="1"/>
          <p:nvPr/>
        </p:nvSpPr>
        <p:spPr>
          <a:xfrm>
            <a:off x="1645301" y="1664081"/>
            <a:ext cx="8417400" cy="32623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Lecture Outline:</a:t>
            </a:r>
            <a:endParaRPr sz="2800" b="1" i="0" u="none" strike="noStrike" cap="none"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8000"/>
              <a:buFont typeface="Arial"/>
              <a:buNone/>
            </a:pPr>
            <a:r>
              <a:rPr lang="en-US" sz="2800" b="1" i="0" u="none" strike="noStrike" cap="none" dirty="0">
                <a:solidFill>
                  <a:srgbClr val="0000FF"/>
                </a:solidFill>
                <a:latin typeface="Times New Roman"/>
                <a:ea typeface="Times New Roman"/>
                <a:cs typeface="Times New Roman"/>
                <a:sym typeface="Times New Roman"/>
              </a:rPr>
              <a:t>Listening:  </a:t>
            </a:r>
            <a:r>
              <a:rPr lang="en-US" sz="2800" b="1" dirty="0">
                <a:solidFill>
                  <a:srgbClr val="0000FF"/>
                </a:solidFill>
                <a:latin typeface="Times New Roman"/>
                <a:ea typeface="Times New Roman"/>
                <a:cs typeface="Times New Roman"/>
                <a:sym typeface="Times New Roman"/>
              </a:rPr>
              <a:t>S</a:t>
            </a:r>
            <a:r>
              <a:rPr lang="en-US" sz="2800" b="1" i="0" u="none" strike="noStrike" cap="none" dirty="0">
                <a:solidFill>
                  <a:srgbClr val="0000FF"/>
                </a:solidFill>
                <a:latin typeface="Times New Roman"/>
                <a:ea typeface="Times New Roman"/>
                <a:cs typeface="Times New Roman"/>
                <a:sym typeface="Times New Roman"/>
              </a:rPr>
              <a:t>ummer </a:t>
            </a:r>
            <a:r>
              <a:rPr lang="en-US" sz="2800" b="1" dirty="0">
                <a:solidFill>
                  <a:srgbClr val="0000FF"/>
                </a:solidFill>
                <a:latin typeface="Times New Roman"/>
                <a:ea typeface="Times New Roman"/>
                <a:cs typeface="Times New Roman"/>
                <a:sym typeface="Times New Roman"/>
              </a:rPr>
              <a:t>C</a:t>
            </a:r>
            <a:r>
              <a:rPr lang="en-US" sz="2800" b="1" i="0" u="none" strike="noStrike" cap="none" dirty="0">
                <a:solidFill>
                  <a:srgbClr val="0000FF"/>
                </a:solidFill>
                <a:latin typeface="Times New Roman"/>
                <a:ea typeface="Times New Roman"/>
                <a:cs typeface="Times New Roman"/>
                <a:sym typeface="Times New Roman"/>
              </a:rPr>
              <a:t>amp</a:t>
            </a:r>
          </a:p>
          <a:p>
            <a:pPr marL="0" marR="0" lvl="0" indent="0" algn="l" rtl="0">
              <a:lnSpc>
                <a:spcPct val="100000"/>
              </a:lnSpc>
              <a:spcBef>
                <a:spcPts val="0"/>
              </a:spcBef>
              <a:spcAft>
                <a:spcPts val="0"/>
              </a:spcAft>
              <a:buClr>
                <a:srgbClr val="FF0000"/>
              </a:buClr>
              <a:buSzPts val="8000"/>
              <a:buFont typeface="Calibri"/>
              <a:buNone/>
            </a:pPr>
            <a:r>
              <a:rPr lang="en-US" sz="2800" b="1" i="0" u="none" strike="noStrike" cap="none" dirty="0">
                <a:solidFill>
                  <a:srgbClr val="0000FF"/>
                </a:solidFill>
                <a:latin typeface="Times New Roman"/>
                <a:ea typeface="Times New Roman"/>
                <a:cs typeface="Times New Roman"/>
                <a:sym typeface="Times New Roman"/>
              </a:rPr>
              <a:t>Reading: How do animals sleep?</a:t>
            </a:r>
          </a:p>
          <a:p>
            <a:pPr marL="0" marR="0" lvl="0" indent="0" algn="l" rtl="0">
              <a:lnSpc>
                <a:spcPct val="100000"/>
              </a:lnSpc>
              <a:spcBef>
                <a:spcPts val="0"/>
              </a:spcBef>
              <a:spcAft>
                <a:spcPts val="0"/>
              </a:spcAft>
              <a:buClr>
                <a:srgbClr val="FF0000"/>
              </a:buClr>
              <a:buSzPts val="8000"/>
              <a:buFont typeface="Calibri"/>
              <a:buNone/>
            </a:pPr>
            <a:r>
              <a:rPr lang="en-US" sz="2800" b="1" dirty="0">
                <a:solidFill>
                  <a:srgbClr val="0000FF"/>
                </a:solidFill>
                <a:latin typeface="Times New Roman"/>
                <a:ea typeface="Times New Roman"/>
                <a:cs typeface="Times New Roman"/>
                <a:sym typeface="Times New Roman"/>
              </a:rPr>
              <a:t>Writing: Cover Letter</a:t>
            </a:r>
            <a:endParaRPr sz="2800" b="1" i="0" u="none" strike="noStrike" cap="none"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100"/>
              <a:buFont typeface="Arial"/>
              <a:buNone/>
            </a:pPr>
            <a:r>
              <a:rPr lang="en-US" sz="2800" b="1" i="0" u="none" strike="noStrike" cap="none" dirty="0">
                <a:solidFill>
                  <a:srgbClr val="0000FF"/>
                </a:solidFill>
                <a:latin typeface="Times New Roman"/>
                <a:ea typeface="Times New Roman"/>
                <a:cs typeface="Times New Roman"/>
                <a:sym typeface="Times New Roman"/>
              </a:rPr>
              <a:t>Speaking: </a:t>
            </a:r>
            <a:r>
              <a:rPr lang="en-US" sz="2800" b="1" dirty="0">
                <a:solidFill>
                  <a:srgbClr val="0000FF"/>
                </a:solidFill>
                <a:latin typeface="Times New Roman"/>
                <a:ea typeface="Times New Roman"/>
                <a:cs typeface="Times New Roman"/>
                <a:sym typeface="Times New Roman"/>
              </a:rPr>
              <a:t>Describe an exciting book that you enjoy reading</a:t>
            </a:r>
          </a:p>
          <a:p>
            <a:pPr marL="0" marR="0" lvl="0" indent="0" algn="l" rtl="0">
              <a:lnSpc>
                <a:spcPct val="100000"/>
              </a:lnSpc>
              <a:spcBef>
                <a:spcPts val="0"/>
              </a:spcBef>
              <a:spcAft>
                <a:spcPts val="0"/>
              </a:spcAft>
              <a:buClr>
                <a:schemeClr val="dk1"/>
              </a:buClr>
              <a:buSzPts val="1100"/>
              <a:buFont typeface="Arial"/>
              <a:buNone/>
            </a:pPr>
            <a:endParaRPr sz="2800" b="1" i="0" u="none" strike="noStrike" cap="none" dirty="0">
              <a:solidFill>
                <a:srgbClr val="0000FF"/>
              </a:solidFill>
              <a:latin typeface="Times New Roman"/>
              <a:ea typeface="Times New Roman"/>
              <a:cs typeface="Times New Roman"/>
              <a:sym typeface="Times New Roman"/>
            </a:endParaRPr>
          </a:p>
        </p:txBody>
      </p:sp>
      <p:sp>
        <p:nvSpPr>
          <p:cNvPr id="306" name="Google Shape;306;p6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07" name="Google Shape;307;p60"/>
          <p:cNvPicPr preferRelativeResize="0"/>
          <p:nvPr/>
        </p:nvPicPr>
        <p:blipFill rotWithShape="1">
          <a:blip r:embed="rId3">
            <a:alphaModFix/>
          </a:blip>
          <a:srcRect t="27874" b="25427"/>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61"/>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3" name="Google Shape;313;p61"/>
          <p:cNvSpPr/>
          <p:nvPr/>
        </p:nvSpPr>
        <p:spPr>
          <a:xfrm>
            <a:off x="8607914" y="952845"/>
            <a:ext cx="4128300" cy="4952400"/>
          </a:xfrm>
          <a:prstGeom prst="roundRect">
            <a:avLst>
              <a:gd name="adj" fmla="val 6140"/>
            </a:avLst>
          </a:prstGeom>
          <a:solidFill>
            <a:srgbClr val="00B0F0">
              <a:alpha val="61180"/>
            </a:srgbClr>
          </a:solidFill>
          <a:ln>
            <a:noFill/>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4" name="Google Shape;314;p61"/>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5" name="Google Shape;315;p61"/>
          <p:cNvSpPr txBox="1"/>
          <p:nvPr/>
        </p:nvSpPr>
        <p:spPr>
          <a:xfrm>
            <a:off x="1675976" y="1468531"/>
            <a:ext cx="8417400" cy="2388306"/>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Listening </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200" b="1" i="0" u="none" strike="noStrike" cap="none" dirty="0">
                <a:solidFill>
                  <a:srgbClr val="FF0000"/>
                </a:solidFill>
                <a:latin typeface="Times New Roman"/>
                <a:ea typeface="Times New Roman"/>
                <a:cs typeface="Times New Roman"/>
                <a:sym typeface="Times New Roman"/>
              </a:rPr>
              <a:t>(</a:t>
            </a:r>
            <a:r>
              <a:rPr lang="en-US" sz="3200" b="1" dirty="0">
                <a:solidFill>
                  <a:srgbClr val="FF0000"/>
                </a:solidFill>
                <a:latin typeface="Times New Roman"/>
                <a:ea typeface="Times New Roman"/>
                <a:cs typeface="Times New Roman"/>
                <a:sym typeface="Times New Roman"/>
              </a:rPr>
              <a:t>Summer Camp</a:t>
            </a:r>
            <a:r>
              <a:rPr lang="en-US" sz="3200" b="1" i="0" u="none" strike="noStrike" cap="none" dirty="0">
                <a:solidFill>
                  <a:srgbClr val="FF0000"/>
                </a:solidFill>
                <a:latin typeface="Times New Roman"/>
                <a:ea typeface="Times New Roman"/>
                <a:cs typeface="Times New Roman"/>
                <a:sym typeface="Times New Roman"/>
              </a:rPr>
              <a:t>)</a:t>
            </a:r>
            <a:endParaRPr sz="32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316" name="Google Shape;316;p6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17" name="Google Shape;317;p61"/>
          <p:cNvPicPr preferRelativeResize="0"/>
          <p:nvPr/>
        </p:nvPicPr>
        <p:blipFill rotWithShape="1">
          <a:blip r:embed="rId3">
            <a:alphaModFix/>
          </a:blip>
          <a:srcRect t="27877" b="25426"/>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6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3" name="Google Shape;323;p62"/>
          <p:cNvSpPr txBox="1"/>
          <p:nvPr/>
        </p:nvSpPr>
        <p:spPr>
          <a:xfrm>
            <a:off x="889000" y="1019075"/>
            <a:ext cx="8016900" cy="538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en-US" sz="2900" b="1" i="0" u="none" strike="noStrike" cap="none">
                <a:solidFill>
                  <a:srgbClr val="FF0000"/>
                </a:solidFill>
                <a:latin typeface="Times New Roman"/>
                <a:ea typeface="Times New Roman"/>
                <a:cs typeface="Times New Roman"/>
                <a:sym typeface="Times New Roman"/>
              </a:rPr>
              <a:t>Vocabulary and Sample Sentences</a:t>
            </a:r>
            <a:endParaRPr sz="1500" b="1" i="0" u="none" strike="noStrike" cap="none">
              <a:solidFill>
                <a:srgbClr val="FF0000"/>
              </a:solidFill>
              <a:latin typeface="Arial"/>
              <a:ea typeface="Arial"/>
              <a:cs typeface="Arial"/>
              <a:sym typeface="Arial"/>
            </a:endParaRPr>
          </a:p>
        </p:txBody>
      </p:sp>
      <p:sp>
        <p:nvSpPr>
          <p:cNvPr id="324" name="Google Shape;324;p6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325" name="Google Shape;325;p62"/>
          <p:cNvSpPr txBox="1"/>
          <p:nvPr/>
        </p:nvSpPr>
        <p:spPr>
          <a:xfrm>
            <a:off x="617375" y="1685500"/>
            <a:ext cx="10812600" cy="4278054"/>
          </a:xfrm>
          <a:prstGeom prst="rect">
            <a:avLst/>
          </a:prstGeom>
          <a:noFill/>
          <a:ln>
            <a:noFill/>
          </a:ln>
        </p:spPr>
        <p:txBody>
          <a:bodyPr spcFirstLastPara="1" wrap="square" lIns="91425" tIns="45700" rIns="91425" bIns="45700" anchor="t" anchorCtr="0">
            <a:spAutoFit/>
          </a:bodyPr>
          <a:lstStyle/>
          <a:p>
            <a:pPr algn="l">
              <a:buFont typeface="Arial" panose="020B0604020202020204" pitchFamily="34" charset="0"/>
              <a:buChar char="•"/>
            </a:pPr>
            <a:r>
              <a:rPr lang="en-US" sz="1600" b="1" i="0" dirty="0">
                <a:solidFill>
                  <a:srgbClr val="070707"/>
                </a:solidFill>
                <a:effectLst/>
                <a:latin typeface="Helvetica Neue" panose="020B0604020202020204" charset="0"/>
              </a:rPr>
              <a:t>starving</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(adjective)</a:t>
            </a:r>
            <a:r>
              <a:rPr lang="en-US" sz="1600" b="0" i="0" dirty="0">
                <a:solidFill>
                  <a:srgbClr val="070707"/>
                </a:solidFill>
                <a:effectLst/>
                <a:latin typeface="Helvetica Neue" panose="020B0604020202020204" charset="0"/>
              </a:rPr>
              <a:t>: very hungry from lack of food</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The boys were </a:t>
            </a:r>
            <a:r>
              <a:rPr lang="en-US" sz="1600" b="0" i="0" u="sng" dirty="0">
                <a:solidFill>
                  <a:srgbClr val="070707"/>
                </a:solidFill>
                <a:effectLst/>
                <a:latin typeface="Helvetica Neue" panose="020B0604020202020204" charset="0"/>
              </a:rPr>
              <a:t>starving</a:t>
            </a:r>
            <a:r>
              <a:rPr lang="en-US" sz="1600" b="0" i="0" dirty="0">
                <a:solidFill>
                  <a:srgbClr val="070707"/>
                </a:solidFill>
                <a:effectLst/>
                <a:latin typeface="Helvetica Neue" panose="020B0604020202020204" charset="0"/>
              </a:rPr>
              <a:t> after getting lost in the woods for hours.</a:t>
            </a:r>
          </a:p>
          <a:p>
            <a:pPr algn="l">
              <a:buFont typeface="Arial" panose="020B0604020202020204" pitchFamily="34" charset="0"/>
              <a:buChar char="•"/>
            </a:pPr>
            <a:r>
              <a:rPr lang="en-US" sz="1600" b="1" i="0" dirty="0">
                <a:solidFill>
                  <a:srgbClr val="070707"/>
                </a:solidFill>
                <a:effectLst/>
                <a:latin typeface="Helvetica Neue" panose="020B0604020202020204" charset="0"/>
              </a:rPr>
              <a:t>tidy up</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(phrasal)</a:t>
            </a:r>
            <a:r>
              <a:rPr lang="en-US" sz="1600" b="0" i="0" dirty="0">
                <a:solidFill>
                  <a:srgbClr val="070707"/>
                </a:solidFill>
                <a:effectLst/>
                <a:latin typeface="Helvetica Neue" panose="020B0604020202020204" charset="0"/>
              </a:rPr>
              <a:t>: clean up or organize</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I need to </a:t>
            </a:r>
            <a:r>
              <a:rPr lang="en-US" sz="1600" b="0" i="0" u="sng" dirty="0">
                <a:solidFill>
                  <a:srgbClr val="070707"/>
                </a:solidFill>
                <a:effectLst/>
                <a:latin typeface="Helvetica Neue" panose="020B0604020202020204" charset="0"/>
              </a:rPr>
              <a:t>tidy up</a:t>
            </a:r>
            <a:r>
              <a:rPr lang="en-US" sz="1600" b="0" i="0" dirty="0">
                <a:solidFill>
                  <a:srgbClr val="070707"/>
                </a:solidFill>
                <a:effectLst/>
                <a:latin typeface="Helvetica Neue" panose="020B0604020202020204" charset="0"/>
              </a:rPr>
              <a:t> my room before I can invite guests over.</a:t>
            </a:r>
          </a:p>
          <a:p>
            <a:pPr algn="l">
              <a:buFont typeface="Arial" panose="020B0604020202020204" pitchFamily="34" charset="0"/>
              <a:buChar char="•"/>
            </a:pPr>
            <a:r>
              <a:rPr lang="en-US" sz="1600" b="1" i="0" dirty="0">
                <a:solidFill>
                  <a:srgbClr val="070707"/>
                </a:solidFill>
                <a:effectLst/>
                <a:latin typeface="Helvetica Neue" panose="020B0604020202020204" charset="0"/>
              </a:rPr>
              <a:t>inspect</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(verb)</a:t>
            </a:r>
            <a:r>
              <a:rPr lang="en-US" sz="1600" b="0" i="0" dirty="0">
                <a:solidFill>
                  <a:srgbClr val="070707"/>
                </a:solidFill>
                <a:effectLst/>
                <a:latin typeface="Helvetica Neue" panose="020B0604020202020204" charset="0"/>
              </a:rPr>
              <a:t>: to check or look at something carefully</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The camp leader decided to </a:t>
            </a:r>
            <a:r>
              <a:rPr lang="en-US" sz="1600" b="0" i="0" u="sng" dirty="0">
                <a:solidFill>
                  <a:srgbClr val="070707"/>
                </a:solidFill>
                <a:effectLst/>
                <a:latin typeface="Helvetica Neue" panose="020B0604020202020204" charset="0"/>
              </a:rPr>
              <a:t>inspect</a:t>
            </a:r>
            <a:r>
              <a:rPr lang="en-US" sz="1600" b="0" i="0" dirty="0">
                <a:solidFill>
                  <a:srgbClr val="070707"/>
                </a:solidFill>
                <a:effectLst/>
                <a:latin typeface="Helvetica Neue" panose="020B0604020202020204" charset="0"/>
              </a:rPr>
              <a:t> each group’s cabin carefully to make sure they were not leaving food inside.</a:t>
            </a:r>
          </a:p>
          <a:p>
            <a:pPr algn="l">
              <a:buFont typeface="Arial" panose="020B0604020202020204" pitchFamily="34" charset="0"/>
              <a:buChar char="•"/>
            </a:pPr>
            <a:r>
              <a:rPr lang="en-US" sz="1600" b="1" i="0" dirty="0">
                <a:solidFill>
                  <a:srgbClr val="070707"/>
                </a:solidFill>
                <a:effectLst/>
                <a:latin typeface="Helvetica Neue" panose="020B0604020202020204" charset="0"/>
              </a:rPr>
              <a:t>swat</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(verb)</a:t>
            </a:r>
            <a:r>
              <a:rPr lang="en-US" sz="1600" b="0" i="0" dirty="0">
                <a:solidFill>
                  <a:srgbClr val="070707"/>
                </a:solidFill>
                <a:effectLst/>
                <a:latin typeface="Helvetica Neue" panose="020B0604020202020204" charset="0"/>
              </a:rPr>
              <a:t>: to hit something like an insect</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I spent the whole afternoon </a:t>
            </a:r>
            <a:r>
              <a:rPr lang="en-US" sz="1600" b="0" i="0" u="sng" dirty="0">
                <a:solidFill>
                  <a:srgbClr val="070707"/>
                </a:solidFill>
                <a:effectLst/>
                <a:latin typeface="Helvetica Neue" panose="020B0604020202020204" charset="0"/>
              </a:rPr>
              <a:t>swatting</a:t>
            </a:r>
            <a:r>
              <a:rPr lang="en-US" sz="1600" b="0" i="0" dirty="0">
                <a:solidFill>
                  <a:srgbClr val="070707"/>
                </a:solidFill>
                <a:effectLst/>
                <a:latin typeface="Helvetica Neue" panose="020B0604020202020204" charset="0"/>
              </a:rPr>
              <a:t> flies instead of concentrating on my reading.</a:t>
            </a:r>
          </a:p>
          <a:p>
            <a:pPr algn="l">
              <a:buFont typeface="Arial" panose="020B0604020202020204" pitchFamily="34" charset="0"/>
              <a:buChar char="•"/>
            </a:pPr>
            <a:r>
              <a:rPr lang="en-US" sz="1600" b="1" i="0" dirty="0">
                <a:solidFill>
                  <a:srgbClr val="070707"/>
                </a:solidFill>
                <a:effectLst/>
                <a:latin typeface="Helvetica Neue" panose="020B0604020202020204" charset="0"/>
              </a:rPr>
              <a:t>archery</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(noun)</a:t>
            </a:r>
            <a:r>
              <a:rPr lang="en-US" sz="1600" b="0" i="0" dirty="0">
                <a:solidFill>
                  <a:srgbClr val="070707"/>
                </a:solidFill>
                <a:effectLst/>
                <a:latin typeface="Helvetica Neue" panose="020B0604020202020204" charset="0"/>
              </a:rPr>
              <a:t>: the sport of shooting arrows with a bow</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Carol took up </a:t>
            </a:r>
            <a:r>
              <a:rPr lang="en-US" sz="1600" b="0" i="0" u="sng" dirty="0">
                <a:solidFill>
                  <a:srgbClr val="070707"/>
                </a:solidFill>
                <a:effectLst/>
                <a:latin typeface="Helvetica Neue" panose="020B0604020202020204" charset="0"/>
              </a:rPr>
              <a:t>archery</a:t>
            </a:r>
            <a:r>
              <a:rPr lang="en-US" sz="1600" b="0" i="0" dirty="0">
                <a:solidFill>
                  <a:srgbClr val="070707"/>
                </a:solidFill>
                <a:effectLst/>
                <a:latin typeface="Helvetica Neue" panose="020B0604020202020204" charset="0"/>
              </a:rPr>
              <a:t> when she was in elementary school.</a:t>
            </a:r>
          </a:p>
          <a:p>
            <a:pPr algn="l">
              <a:buFont typeface="Arial" panose="020B0604020202020204" pitchFamily="34" charset="0"/>
              <a:buChar char="•"/>
            </a:pPr>
            <a:r>
              <a:rPr lang="en-US" sz="1600" b="1" i="0" dirty="0">
                <a:solidFill>
                  <a:srgbClr val="070707"/>
                </a:solidFill>
                <a:effectLst/>
                <a:latin typeface="Helvetica Neue" panose="020B0604020202020204" charset="0"/>
              </a:rPr>
              <a:t>settle for</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(phrasal verb)</a:t>
            </a:r>
            <a:r>
              <a:rPr lang="en-US" sz="1600" b="0" i="0" dirty="0">
                <a:solidFill>
                  <a:srgbClr val="070707"/>
                </a:solidFill>
                <a:effectLst/>
                <a:latin typeface="Helvetica Neue" panose="020B0604020202020204" charset="0"/>
              </a:rPr>
              <a:t>: accept something even though it is not what you want</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We didn’t have any more steak for dinner, so I had to </a:t>
            </a:r>
            <a:r>
              <a:rPr lang="en-US" sz="1600" b="0" i="1" dirty="0">
                <a:solidFill>
                  <a:srgbClr val="070707"/>
                </a:solidFill>
                <a:effectLst/>
                <a:latin typeface="Helvetica Neue" panose="020B0604020202020204" charset="0"/>
              </a:rPr>
              <a:t>settle for</a:t>
            </a:r>
            <a:r>
              <a:rPr lang="en-US" sz="1600" b="0" i="0" dirty="0">
                <a:solidFill>
                  <a:srgbClr val="070707"/>
                </a:solidFill>
                <a:effectLst/>
                <a:latin typeface="Helvetica Neue" panose="020B0604020202020204" charset="0"/>
              </a:rPr>
              <a:t> rice and beans.</a:t>
            </a:r>
          </a:p>
          <a:p>
            <a:pPr algn="l">
              <a:buFont typeface="Arial" panose="020B0604020202020204" pitchFamily="34" charset="0"/>
              <a:buChar char="•"/>
            </a:pPr>
            <a:r>
              <a:rPr lang="en-US" sz="1600" b="1" i="0" dirty="0">
                <a:solidFill>
                  <a:srgbClr val="070707"/>
                </a:solidFill>
                <a:effectLst/>
                <a:latin typeface="Helvetica Neue" panose="020B0604020202020204" charset="0"/>
              </a:rPr>
              <a:t>aimlessly</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(adverb)</a:t>
            </a:r>
            <a:r>
              <a:rPr lang="en-US" sz="1600" b="0" i="0" dirty="0">
                <a:solidFill>
                  <a:srgbClr val="070707"/>
                </a:solidFill>
                <a:effectLst/>
                <a:latin typeface="Helvetica Neue" panose="020B0604020202020204" charset="0"/>
              </a:rPr>
              <a:t>: without clear direction</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The young man got lost after dark, but he sat down and waited for help instead of walking </a:t>
            </a:r>
            <a:r>
              <a:rPr lang="en-US" sz="1600" b="0" i="0" u="sng" dirty="0">
                <a:solidFill>
                  <a:srgbClr val="070707"/>
                </a:solidFill>
                <a:effectLst/>
                <a:latin typeface="Helvetica Neue" panose="020B0604020202020204" charset="0"/>
              </a:rPr>
              <a:t>aimlessly</a:t>
            </a:r>
            <a:r>
              <a:rPr lang="en-US" sz="1600" b="0" i="0" dirty="0">
                <a:solidFill>
                  <a:srgbClr val="070707"/>
                </a:solidFill>
                <a:effectLst/>
                <a:latin typeface="Helvetica Neue" panose="020B0604020202020204" charset="0"/>
              </a:rPr>
              <a:t> without any idea where he was.</a:t>
            </a:r>
          </a:p>
          <a:p>
            <a:pPr algn="l">
              <a:buFont typeface="Arial" panose="020B0604020202020204" pitchFamily="34" charset="0"/>
              <a:buChar char="•"/>
            </a:pPr>
            <a:r>
              <a:rPr lang="en-US" sz="1600" b="1" i="0" dirty="0">
                <a:solidFill>
                  <a:srgbClr val="070707"/>
                </a:solidFill>
                <a:effectLst/>
                <a:latin typeface="Helvetica Neue" panose="020B0604020202020204" charset="0"/>
              </a:rPr>
              <a:t>beat</a:t>
            </a:r>
            <a:r>
              <a:rPr lang="en-US" sz="1600" b="0" i="0" dirty="0">
                <a:solidFill>
                  <a:srgbClr val="070707"/>
                </a:solidFill>
                <a:effectLst/>
                <a:latin typeface="Helvetica Neue" panose="020B0604020202020204" charset="0"/>
              </a:rPr>
              <a:t> </a:t>
            </a:r>
            <a:r>
              <a:rPr lang="en-US" sz="1600" b="0" i="1" dirty="0">
                <a:solidFill>
                  <a:srgbClr val="070707"/>
                </a:solidFill>
                <a:effectLst/>
                <a:latin typeface="Helvetica Neue" panose="020B0604020202020204" charset="0"/>
              </a:rPr>
              <a:t>(adjective)</a:t>
            </a:r>
            <a:r>
              <a:rPr lang="en-US" sz="1600" b="0" i="0" dirty="0">
                <a:solidFill>
                  <a:srgbClr val="070707"/>
                </a:solidFill>
                <a:effectLst/>
                <a:latin typeface="Helvetica Neue" panose="020B0604020202020204" charset="0"/>
              </a:rPr>
              <a:t>: very tired</a:t>
            </a:r>
            <a:br>
              <a:rPr lang="en-US" sz="1600" b="0" i="0" dirty="0">
                <a:solidFill>
                  <a:srgbClr val="070707"/>
                </a:solidFill>
                <a:effectLst/>
                <a:latin typeface="Helvetica Neue" panose="020B0604020202020204" charset="0"/>
              </a:rPr>
            </a:br>
            <a:r>
              <a:rPr lang="en-US" sz="1600" b="0" i="0" dirty="0">
                <a:solidFill>
                  <a:srgbClr val="070707"/>
                </a:solidFill>
                <a:effectLst/>
                <a:latin typeface="Helvetica Neue" panose="020B0604020202020204" charset="0"/>
              </a:rPr>
              <a:t>– The men were </a:t>
            </a:r>
            <a:r>
              <a:rPr lang="en-US" sz="1600" b="0" i="0" u="sng" dirty="0">
                <a:solidFill>
                  <a:srgbClr val="070707"/>
                </a:solidFill>
                <a:effectLst/>
                <a:latin typeface="Helvetica Neue" panose="020B0604020202020204" charset="0"/>
              </a:rPr>
              <a:t>beat</a:t>
            </a:r>
            <a:r>
              <a:rPr lang="en-US" sz="1600" b="0" i="0" dirty="0">
                <a:solidFill>
                  <a:srgbClr val="070707"/>
                </a:solidFill>
                <a:effectLst/>
                <a:latin typeface="Helvetica Neue" panose="020B0604020202020204" charset="0"/>
              </a:rPr>
              <a:t> after hiking 10 hours in the snow.</a:t>
            </a:r>
          </a:p>
        </p:txBody>
      </p:sp>
      <p:sp>
        <p:nvSpPr>
          <p:cNvPr id="326" name="Google Shape;326;p6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27" name="Google Shape;327;p62"/>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63"/>
          <p:cNvSpPr/>
          <p:nvPr/>
        </p:nvSpPr>
        <p:spPr>
          <a:xfrm>
            <a:off x="617275" y="1499175"/>
            <a:ext cx="10812600" cy="4556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3" name="Google Shape;333;p63"/>
          <p:cNvSpPr txBox="1"/>
          <p:nvPr/>
        </p:nvSpPr>
        <p:spPr>
          <a:xfrm>
            <a:off x="725775" y="1019075"/>
            <a:ext cx="87801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US" sz="2300" b="1" i="0" u="none" strike="noStrike" cap="none">
                <a:solidFill>
                  <a:srgbClr val="FF0000"/>
                </a:solidFill>
                <a:latin typeface="Arial"/>
                <a:ea typeface="Arial"/>
                <a:cs typeface="Arial"/>
                <a:sym typeface="Arial"/>
              </a:rPr>
              <a:t>Listen to the recording and answer the questions.</a:t>
            </a:r>
            <a:endParaRPr sz="1400" b="0" i="0" u="none" strike="noStrike" cap="none">
              <a:solidFill>
                <a:srgbClr val="000000"/>
              </a:solidFill>
              <a:latin typeface="Arial"/>
              <a:ea typeface="Arial"/>
              <a:cs typeface="Arial"/>
              <a:sym typeface="Arial"/>
            </a:endParaRPr>
          </a:p>
        </p:txBody>
      </p:sp>
      <p:sp>
        <p:nvSpPr>
          <p:cNvPr id="334" name="Google Shape;334;p6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35" name="Google Shape;335;p63"/>
          <p:cNvSpPr txBox="1"/>
          <p:nvPr/>
        </p:nvSpPr>
        <p:spPr>
          <a:xfrm>
            <a:off x="617500" y="1499175"/>
            <a:ext cx="10812600" cy="455813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2700"/>
              <a:buFont typeface="Arial"/>
              <a:buNone/>
            </a:pPr>
            <a:r>
              <a:rPr lang="en-US" sz="2700" u="sng" dirty="0">
                <a:solidFill>
                  <a:schemeClr val="hlink"/>
                </a:solidFill>
                <a:latin typeface="Times New Roman"/>
                <a:ea typeface="Times New Roman"/>
                <a:cs typeface="Times New Roman"/>
                <a:sym typeface="Times New Roman"/>
                <a:hlinkClick r:id="rId3"/>
              </a:rPr>
              <a:t>https://www.esl-lab.com/difficult/summer-camp/</a:t>
            </a:r>
            <a:endParaRPr lang="en-US" sz="2700" u="sng" dirty="0">
              <a:solidFill>
                <a:schemeClr val="hlink"/>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Clr>
                <a:srgbClr val="000000"/>
              </a:buClr>
              <a:buSzPts val="2700"/>
              <a:buFont typeface="Arial"/>
              <a:buNone/>
            </a:pPr>
            <a:r>
              <a:rPr lang="en-US" sz="2200" b="1" i="0" u="none" strike="noStrike" cap="none" dirty="0">
                <a:solidFill>
                  <a:schemeClr val="dk1"/>
                </a:solidFill>
                <a:highlight>
                  <a:srgbClr val="FFFFFF"/>
                </a:highlight>
                <a:latin typeface="Times New Roman"/>
                <a:ea typeface="Times New Roman"/>
                <a:cs typeface="Times New Roman"/>
                <a:sym typeface="Times New Roman"/>
              </a:rPr>
              <a:t>1- </a:t>
            </a:r>
            <a:r>
              <a:rPr lang="en-US" sz="2200" b="1" dirty="0">
                <a:solidFill>
                  <a:schemeClr val="dk1"/>
                </a:solidFill>
                <a:highlight>
                  <a:srgbClr val="FFFFFF"/>
                </a:highlight>
                <a:latin typeface="Times New Roman"/>
                <a:ea typeface="Times New Roman"/>
                <a:cs typeface="Times New Roman"/>
                <a:sym typeface="Times New Roman"/>
              </a:rPr>
              <a:t>Brad has to _____ before he eats breakfast.</a:t>
            </a:r>
          </a:p>
          <a:p>
            <a:pPr marL="0" marR="0" lvl="0" indent="0" algn="l" rtl="0">
              <a:spcBef>
                <a:spcPts val="0"/>
              </a:spcBef>
              <a:spcAft>
                <a:spcPts val="0"/>
              </a:spcAft>
              <a:buClr>
                <a:srgbClr val="000000"/>
              </a:buClr>
              <a:buSzPts val="2700"/>
              <a:buFont typeface="Arial"/>
              <a:buNone/>
            </a:pPr>
            <a:r>
              <a:rPr lang="en-US" sz="2200" dirty="0">
                <a:solidFill>
                  <a:schemeClr val="dk1"/>
                </a:solidFill>
                <a:highlight>
                  <a:srgbClr val="FFFFFF"/>
                </a:highlight>
                <a:latin typeface="Times New Roman"/>
                <a:ea typeface="Times New Roman"/>
                <a:cs typeface="Times New Roman"/>
                <a:sym typeface="Times New Roman"/>
              </a:rPr>
              <a:t>    feed the rooster and the other animals</a:t>
            </a:r>
          </a:p>
          <a:p>
            <a:pPr marL="0" marR="0" lvl="0" indent="0" algn="l" rtl="0">
              <a:spcBef>
                <a:spcPts val="0"/>
              </a:spcBef>
              <a:spcAft>
                <a:spcPts val="0"/>
              </a:spcAft>
              <a:buClr>
                <a:srgbClr val="000000"/>
              </a:buClr>
              <a:buSzPts val="2700"/>
              <a:buFont typeface="Arial"/>
              <a:buNone/>
            </a:pPr>
            <a:r>
              <a:rPr lang="en-US" sz="2200" dirty="0">
                <a:solidFill>
                  <a:schemeClr val="dk1"/>
                </a:solidFill>
                <a:highlight>
                  <a:srgbClr val="FFFFFF"/>
                </a:highlight>
                <a:latin typeface="Times New Roman"/>
                <a:ea typeface="Times New Roman"/>
                <a:cs typeface="Times New Roman"/>
                <a:sym typeface="Times New Roman"/>
              </a:rPr>
              <a:t>    go to the stream to get water</a:t>
            </a:r>
          </a:p>
          <a:p>
            <a:pPr marL="0" marR="0" lvl="0" indent="0" algn="l" rtl="0">
              <a:spcBef>
                <a:spcPts val="0"/>
              </a:spcBef>
              <a:spcAft>
                <a:spcPts val="0"/>
              </a:spcAft>
              <a:buClr>
                <a:srgbClr val="000000"/>
              </a:buClr>
              <a:buSzPts val="2700"/>
              <a:buFont typeface="Arial"/>
              <a:buNone/>
            </a:pPr>
            <a:r>
              <a:rPr lang="en-US" sz="2200" dirty="0">
                <a:solidFill>
                  <a:schemeClr val="dk1"/>
                </a:solidFill>
                <a:highlight>
                  <a:srgbClr val="FFFFFF"/>
                </a:highlight>
                <a:latin typeface="Times New Roman"/>
                <a:ea typeface="Times New Roman"/>
                <a:cs typeface="Times New Roman"/>
                <a:sym typeface="Times New Roman"/>
              </a:rPr>
              <a:t>    clean his sleeping quarters</a:t>
            </a:r>
          </a:p>
          <a:p>
            <a:pPr marL="304800" marR="304800" lvl="0" indent="0" algn="l" rtl="0">
              <a:lnSpc>
                <a:spcPct val="115000"/>
              </a:lnSpc>
              <a:spcBef>
                <a:spcPts val="0"/>
              </a:spcBef>
              <a:spcAft>
                <a:spcPts val="0"/>
              </a:spcAft>
              <a:buClr>
                <a:schemeClr val="dk1"/>
              </a:buClr>
              <a:buSzPts val="1100"/>
              <a:buFont typeface="Arial"/>
              <a:buNone/>
            </a:pPr>
            <a:endParaRPr lang="en-US" sz="2200" dirty="0">
              <a:solidFill>
                <a:schemeClr val="dk1"/>
              </a:solidFill>
              <a:highlight>
                <a:srgbClr val="FFFFFF"/>
              </a:highlight>
              <a:latin typeface="Times New Roman"/>
              <a:ea typeface="Times New Roman"/>
              <a:cs typeface="Times New Roman"/>
              <a:sym typeface="Times New Roman"/>
            </a:endParaRPr>
          </a:p>
          <a:p>
            <a:pPr marL="190500" marR="190500" lvl="0" indent="0" algn="l" rtl="0">
              <a:lnSpc>
                <a:spcPct val="115000"/>
              </a:lnSpc>
              <a:spcBef>
                <a:spcPts val="0"/>
              </a:spcBef>
              <a:spcAft>
                <a:spcPts val="0"/>
              </a:spcAft>
              <a:buClr>
                <a:schemeClr val="dk1"/>
              </a:buClr>
              <a:buSzPts val="1100"/>
              <a:buFont typeface="Arial"/>
              <a:buNone/>
            </a:pPr>
            <a:r>
              <a:rPr lang="en-US" sz="2200" b="1" i="0" u="none" strike="noStrike" cap="none" dirty="0">
                <a:solidFill>
                  <a:schemeClr val="dk1"/>
                </a:solidFill>
                <a:highlight>
                  <a:srgbClr val="FFFFFF"/>
                </a:highlight>
                <a:latin typeface="Times New Roman"/>
                <a:ea typeface="Times New Roman"/>
                <a:cs typeface="Times New Roman"/>
                <a:sym typeface="Times New Roman"/>
              </a:rPr>
              <a:t>2- </a:t>
            </a:r>
            <a:r>
              <a:rPr lang="en-US" sz="2200" b="1" dirty="0">
                <a:solidFill>
                  <a:schemeClr val="dk1"/>
                </a:solidFill>
                <a:highlight>
                  <a:srgbClr val="FFFFFF"/>
                </a:highlight>
                <a:latin typeface="Times New Roman"/>
                <a:ea typeface="Times New Roman"/>
                <a:cs typeface="Times New Roman"/>
                <a:sym typeface="Times New Roman"/>
              </a:rPr>
              <a:t>What happened to Brad when he went fishing?</a:t>
            </a:r>
          </a:p>
          <a:p>
            <a:pPr marL="190500" marR="190500" lvl="0" indent="0" algn="l" rtl="0">
              <a:lnSpc>
                <a:spcPct val="115000"/>
              </a:lnSpc>
              <a:spcBef>
                <a:spcPts val="0"/>
              </a:spcBef>
              <a:spcAft>
                <a:spcPts val="0"/>
              </a:spcAft>
              <a:buClr>
                <a:schemeClr val="dk1"/>
              </a:buClr>
              <a:buSzPts val="1100"/>
              <a:buFont typeface="Arial"/>
              <a:buNone/>
            </a:pPr>
            <a:r>
              <a:rPr lang="en-US" sz="2200" b="1" dirty="0">
                <a:solidFill>
                  <a:schemeClr val="dk1"/>
                </a:solidFill>
                <a:highlight>
                  <a:srgbClr val="FFFFFF"/>
                </a:highlight>
                <a:latin typeface="Times New Roman"/>
                <a:ea typeface="Times New Roman"/>
                <a:cs typeface="Times New Roman"/>
                <a:sym typeface="Times New Roman"/>
              </a:rPr>
              <a:t>  </a:t>
            </a:r>
            <a:r>
              <a:rPr lang="en-US" sz="2200" dirty="0">
                <a:solidFill>
                  <a:schemeClr val="dk1"/>
                </a:solidFill>
                <a:highlight>
                  <a:srgbClr val="FFFFFF"/>
                </a:highlight>
                <a:latin typeface="Times New Roman"/>
                <a:ea typeface="Times New Roman"/>
                <a:cs typeface="Times New Roman"/>
                <a:sym typeface="Times New Roman"/>
              </a:rPr>
              <a:t>A tree branch fell on him.</a:t>
            </a:r>
          </a:p>
          <a:p>
            <a:pPr marL="190500" marR="190500" lvl="0" indent="0" algn="l" rtl="0">
              <a:lnSpc>
                <a:spcPct val="115000"/>
              </a:lnSpc>
              <a:spcBef>
                <a:spcPts val="0"/>
              </a:spcBef>
              <a:spcAft>
                <a:spcPts val="0"/>
              </a:spcAft>
              <a:buClr>
                <a:schemeClr val="dk1"/>
              </a:buClr>
              <a:buSzPts val="1100"/>
              <a:buFont typeface="Arial"/>
              <a:buNone/>
            </a:pPr>
            <a:r>
              <a:rPr lang="en-US" sz="2200" dirty="0">
                <a:solidFill>
                  <a:schemeClr val="dk1"/>
                </a:solidFill>
                <a:highlight>
                  <a:srgbClr val="FFFFFF"/>
                </a:highlight>
                <a:latin typeface="Times New Roman"/>
                <a:ea typeface="Times New Roman"/>
                <a:cs typeface="Times New Roman"/>
                <a:sym typeface="Times New Roman"/>
              </a:rPr>
              <a:t>  He lost one of his shoes.</a:t>
            </a:r>
          </a:p>
          <a:p>
            <a:pPr marL="190500" marR="190500" lvl="0" indent="0" algn="l" rtl="0">
              <a:lnSpc>
                <a:spcPct val="115000"/>
              </a:lnSpc>
              <a:spcBef>
                <a:spcPts val="0"/>
              </a:spcBef>
              <a:spcAft>
                <a:spcPts val="0"/>
              </a:spcAft>
              <a:buClr>
                <a:schemeClr val="dk1"/>
              </a:buClr>
              <a:buSzPts val="1100"/>
              <a:buFont typeface="Arial"/>
              <a:buNone/>
            </a:pPr>
            <a:r>
              <a:rPr lang="en-US" sz="2200" dirty="0">
                <a:solidFill>
                  <a:schemeClr val="dk1"/>
                </a:solidFill>
                <a:highlight>
                  <a:srgbClr val="FFFFFF"/>
                </a:highlight>
                <a:latin typeface="Times New Roman"/>
                <a:ea typeface="Times New Roman"/>
                <a:cs typeface="Times New Roman"/>
                <a:sym typeface="Times New Roman"/>
              </a:rPr>
              <a:t>  He lost his fishing pole.</a:t>
            </a:r>
          </a:p>
          <a:p>
            <a:pPr marL="304800" marR="304800" lvl="0" indent="0" algn="l" rtl="0">
              <a:lnSpc>
                <a:spcPct val="109615"/>
              </a:lnSpc>
              <a:spcBef>
                <a:spcPts val="0"/>
              </a:spcBef>
              <a:spcAft>
                <a:spcPts val="0"/>
              </a:spcAft>
              <a:buClr>
                <a:schemeClr val="dk1"/>
              </a:buClr>
              <a:buSzPts val="1100"/>
              <a:buFont typeface="Arial"/>
              <a:buNone/>
            </a:pPr>
            <a:endParaRPr sz="2200" dirty="0">
              <a:solidFill>
                <a:schemeClr val="dk1"/>
              </a:solidFill>
              <a:highlight>
                <a:srgbClr val="FFFFFF"/>
              </a:highlight>
              <a:latin typeface="Times New Roman"/>
              <a:ea typeface="Times New Roman"/>
              <a:cs typeface="Times New Roman"/>
              <a:sym typeface="Times New Roman"/>
            </a:endParaRPr>
          </a:p>
        </p:txBody>
      </p:sp>
      <p:sp>
        <p:nvSpPr>
          <p:cNvPr id="336" name="Google Shape;336;p6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37" name="Google Shape;337;p63"/>
          <p:cNvPicPr preferRelativeResize="0"/>
          <p:nvPr/>
        </p:nvPicPr>
        <p:blipFill rotWithShape="1">
          <a:blip r:embed="rId4">
            <a:alphaModFix/>
          </a:blip>
          <a:srcRect t="27872" b="25430"/>
          <a:stretch/>
        </p:blipFill>
        <p:spPr>
          <a:xfrm>
            <a:off x="9678850" y="268963"/>
            <a:ext cx="2305141" cy="1076343"/>
          </a:xfrm>
          <a:prstGeom prst="rect">
            <a:avLst/>
          </a:prstGeom>
          <a:noFill/>
          <a:ln>
            <a:noFill/>
          </a:ln>
        </p:spPr>
      </p:pic>
      <p:cxnSp>
        <p:nvCxnSpPr>
          <p:cNvPr id="338" name="Google Shape;338;p63"/>
          <p:cNvCxnSpPr>
            <a:cxnSpLocks/>
          </p:cNvCxnSpPr>
          <p:nvPr/>
        </p:nvCxnSpPr>
        <p:spPr>
          <a:xfrm>
            <a:off x="933061" y="3701848"/>
            <a:ext cx="3011624" cy="1"/>
          </a:xfrm>
          <a:prstGeom prst="straightConnector1">
            <a:avLst/>
          </a:prstGeom>
          <a:noFill/>
          <a:ln w="28575" cap="flat" cmpd="sng">
            <a:solidFill>
              <a:srgbClr val="0000FF"/>
            </a:solidFill>
            <a:prstDash val="solid"/>
            <a:round/>
            <a:headEnd type="none" w="sm" len="sm"/>
            <a:tailEnd type="none" w="sm" len="sm"/>
          </a:ln>
        </p:spPr>
      </p:cxnSp>
      <p:cxnSp>
        <p:nvCxnSpPr>
          <p:cNvPr id="339" name="Google Shape;339;p63"/>
          <p:cNvCxnSpPr>
            <a:cxnSpLocks/>
          </p:cNvCxnSpPr>
          <p:nvPr/>
        </p:nvCxnSpPr>
        <p:spPr>
          <a:xfrm>
            <a:off x="933061" y="5614747"/>
            <a:ext cx="2808515"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6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5" name="Google Shape;345;p64"/>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6" name="Google Shape;346;p6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47" name="Google Shape;347;p64"/>
          <p:cNvSpPr txBox="1"/>
          <p:nvPr/>
        </p:nvSpPr>
        <p:spPr>
          <a:xfrm>
            <a:off x="633950" y="1835975"/>
            <a:ext cx="10812600" cy="4842824"/>
          </a:xfrm>
          <a:prstGeom prst="rect">
            <a:avLst/>
          </a:prstGeom>
          <a:noFill/>
          <a:ln>
            <a:noFill/>
          </a:ln>
        </p:spPr>
        <p:txBody>
          <a:bodyPr spcFirstLastPara="1" wrap="square" lIns="91425" tIns="45700" rIns="91425" bIns="45700" anchor="t" anchorCtr="0">
            <a:spAutoFit/>
          </a:bodyPr>
          <a:lstStyle/>
          <a:p>
            <a:pPr marL="190500" marR="190500" lvl="0" indent="0" algn="l" rtl="0">
              <a:lnSpc>
                <a:spcPct val="150000"/>
              </a:lnSpc>
              <a:spcBef>
                <a:spcPts val="0"/>
              </a:spcBef>
              <a:spcAft>
                <a:spcPts val="0"/>
              </a:spcAft>
              <a:buClr>
                <a:srgbClr val="000000"/>
              </a:buClr>
              <a:buSzPts val="1100"/>
              <a:buFont typeface="Arial"/>
              <a:buNone/>
            </a:pPr>
            <a:r>
              <a:rPr lang="en-US" sz="2100" b="1" i="0" u="none" strike="noStrike" cap="none" dirty="0">
                <a:solidFill>
                  <a:schemeClr val="dk1"/>
                </a:solidFill>
                <a:highlight>
                  <a:srgbClr val="FFFFFF"/>
                </a:highlight>
                <a:latin typeface="Times New Roman"/>
                <a:ea typeface="Times New Roman"/>
                <a:cs typeface="Times New Roman"/>
                <a:sym typeface="Times New Roman"/>
              </a:rPr>
              <a:t>3- </a:t>
            </a:r>
            <a:r>
              <a:rPr lang="en-US" sz="2100" b="1" dirty="0">
                <a:solidFill>
                  <a:schemeClr val="dk1"/>
                </a:solidFill>
                <a:highlight>
                  <a:srgbClr val="FFFFFF"/>
                </a:highlight>
                <a:latin typeface="Times New Roman"/>
                <a:ea typeface="Times New Roman"/>
                <a:cs typeface="Times New Roman"/>
                <a:sym typeface="Times New Roman"/>
              </a:rPr>
              <a:t>Brad ate _____ for dinner.</a:t>
            </a:r>
            <a:endParaRPr sz="2100" b="1" i="0" u="none" strike="noStrike" cap="none" dirty="0">
              <a:solidFill>
                <a:schemeClr val="dk1"/>
              </a:solidFill>
              <a:highlight>
                <a:srgbClr val="FFFFFF"/>
              </a:highlight>
              <a:latin typeface="Times New Roman"/>
              <a:ea typeface="Times New Roman"/>
              <a:cs typeface="Times New Roman"/>
              <a:sym typeface="Times New Roman"/>
            </a:endParaRPr>
          </a:p>
          <a:p>
            <a:pPr marL="0" marR="30480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steak</a:t>
            </a:r>
          </a:p>
          <a:p>
            <a:pPr marL="0" marR="30480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hot dogs</a:t>
            </a:r>
          </a:p>
          <a:p>
            <a:pPr marL="0" marR="30480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beans</a:t>
            </a:r>
          </a:p>
          <a:p>
            <a:pPr marL="0" marR="304800" lvl="0" indent="0" algn="l" rtl="0">
              <a:spcBef>
                <a:spcPts val="0"/>
              </a:spcBef>
              <a:spcAft>
                <a:spcPts val="0"/>
              </a:spcAft>
              <a:buClr>
                <a:schemeClr val="dk1"/>
              </a:buClr>
              <a:buSzPts val="1100"/>
              <a:buFont typeface="Arial"/>
              <a:buNone/>
            </a:pPr>
            <a:endParaRPr sz="2100" dirty="0">
              <a:solidFill>
                <a:schemeClr val="dk1"/>
              </a:solidFill>
              <a:highlight>
                <a:srgbClr val="FFFFFF"/>
              </a:highlight>
              <a:latin typeface="Times New Roman"/>
              <a:ea typeface="Times New Roman"/>
              <a:cs typeface="Times New Roman"/>
              <a:sym typeface="Times New Roman"/>
            </a:endParaRPr>
          </a:p>
          <a:p>
            <a:pPr marL="190500" marR="190500" lvl="0" indent="0" algn="l" rtl="0">
              <a:lnSpc>
                <a:spcPct val="115000"/>
              </a:lnSpc>
              <a:spcBef>
                <a:spcPts val="0"/>
              </a:spcBef>
              <a:spcAft>
                <a:spcPts val="0"/>
              </a:spcAft>
              <a:buClr>
                <a:srgbClr val="000000"/>
              </a:buClr>
              <a:buSzPts val="1100"/>
              <a:buFont typeface="Arial"/>
              <a:buNone/>
            </a:pPr>
            <a:r>
              <a:rPr lang="en-US" sz="2100" b="1" i="0" u="none" strike="noStrike" cap="none" dirty="0">
                <a:solidFill>
                  <a:schemeClr val="dk1"/>
                </a:solidFill>
                <a:highlight>
                  <a:srgbClr val="FFFFFF"/>
                </a:highlight>
                <a:latin typeface="Times New Roman"/>
                <a:ea typeface="Times New Roman"/>
                <a:cs typeface="Times New Roman"/>
                <a:sym typeface="Times New Roman"/>
              </a:rPr>
              <a:t>4- </a:t>
            </a:r>
            <a:r>
              <a:rPr lang="en-US" sz="2100" b="1" dirty="0">
                <a:solidFill>
                  <a:schemeClr val="dk1"/>
                </a:solidFill>
                <a:highlight>
                  <a:srgbClr val="FFFFFF"/>
                </a:highlight>
                <a:latin typeface="Times New Roman"/>
                <a:ea typeface="Times New Roman"/>
                <a:cs typeface="Times New Roman"/>
                <a:sym typeface="Times New Roman"/>
              </a:rPr>
              <a:t>Brad was _____ when he got lost in the forest.</a:t>
            </a:r>
          </a:p>
          <a:p>
            <a:pPr marL="190500" marR="190500" lvl="0" indent="0" algn="l" rtl="0">
              <a:lnSpc>
                <a:spcPct val="115000"/>
              </a:lnSpc>
              <a:spcBef>
                <a:spcPts val="0"/>
              </a:spcBef>
              <a:spcAft>
                <a:spcPts val="0"/>
              </a:spcAft>
              <a:buClr>
                <a:srgbClr val="000000"/>
              </a:buClr>
              <a:buSzPts val="1100"/>
              <a:buFont typeface="Arial"/>
              <a:buNone/>
            </a:pPr>
            <a:r>
              <a:rPr lang="en-US" sz="2100" b="1" dirty="0">
                <a:solidFill>
                  <a:schemeClr val="dk1"/>
                </a:solidFill>
                <a:highlight>
                  <a:srgbClr val="FFFFFF"/>
                </a:highlight>
                <a:latin typeface="Times New Roman"/>
                <a:ea typeface="Times New Roman"/>
                <a:cs typeface="Times New Roman"/>
                <a:sym typeface="Times New Roman"/>
              </a:rPr>
              <a:t> </a:t>
            </a:r>
            <a:r>
              <a:rPr lang="en-US" sz="2100" dirty="0">
                <a:solidFill>
                  <a:schemeClr val="dk1"/>
                </a:solidFill>
                <a:highlight>
                  <a:srgbClr val="FFFFFF"/>
                </a:highlight>
                <a:latin typeface="Times New Roman"/>
                <a:ea typeface="Times New Roman"/>
                <a:cs typeface="Times New Roman"/>
                <a:sym typeface="Times New Roman"/>
              </a:rPr>
              <a:t>running away from a bear</a:t>
            </a:r>
          </a:p>
          <a:p>
            <a:pPr marL="190500" marR="190500" lvl="0" indent="0" algn="l" rtl="0">
              <a:lnSpc>
                <a:spcPct val="115000"/>
              </a:lnSpc>
              <a:spcBef>
                <a:spcPts val="0"/>
              </a:spcBef>
              <a:spcAft>
                <a:spcPts val="0"/>
              </a:spcAft>
              <a:buClr>
                <a:srgbClr val="000000"/>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looking for the cabin</a:t>
            </a:r>
          </a:p>
          <a:p>
            <a:pPr marL="190500" marR="190500" lvl="0" indent="0" algn="l" rtl="0">
              <a:lnSpc>
                <a:spcPct val="115000"/>
              </a:lnSpc>
              <a:spcBef>
                <a:spcPts val="0"/>
              </a:spcBef>
              <a:spcAft>
                <a:spcPts val="0"/>
              </a:spcAft>
              <a:buClr>
                <a:srgbClr val="000000"/>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searching for wood</a:t>
            </a:r>
            <a:endParaRPr sz="2100"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15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p:txBody>
      </p:sp>
      <p:sp>
        <p:nvSpPr>
          <p:cNvPr id="348" name="Google Shape;348;p6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49" name="Google Shape;349;p64"/>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cxnSp>
        <p:nvCxnSpPr>
          <p:cNvPr id="350" name="Google Shape;350;p64"/>
          <p:cNvCxnSpPr>
            <a:cxnSpLocks/>
          </p:cNvCxnSpPr>
          <p:nvPr/>
        </p:nvCxnSpPr>
        <p:spPr>
          <a:xfrm>
            <a:off x="873050" y="3336470"/>
            <a:ext cx="797449" cy="0"/>
          </a:xfrm>
          <a:prstGeom prst="straightConnector1">
            <a:avLst/>
          </a:prstGeom>
          <a:noFill/>
          <a:ln w="28575" cap="flat" cmpd="sng">
            <a:solidFill>
              <a:srgbClr val="0000FF"/>
            </a:solidFill>
            <a:prstDash val="solid"/>
            <a:round/>
            <a:headEnd type="none" w="sm" len="sm"/>
            <a:tailEnd type="none" w="sm" len="sm"/>
          </a:ln>
        </p:spPr>
      </p:cxnSp>
      <p:cxnSp>
        <p:nvCxnSpPr>
          <p:cNvPr id="351" name="Google Shape;351;p64"/>
          <p:cNvCxnSpPr/>
          <p:nvPr/>
        </p:nvCxnSpPr>
        <p:spPr>
          <a:xfrm rot="10800000" flipH="1">
            <a:off x="966356" y="5085734"/>
            <a:ext cx="2124300" cy="1410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6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7" name="Google Shape;357;p65"/>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8" name="Google Shape;358;p6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59" name="Google Shape;359;p65"/>
          <p:cNvSpPr txBox="1"/>
          <p:nvPr/>
        </p:nvSpPr>
        <p:spPr>
          <a:xfrm>
            <a:off x="617500" y="1835975"/>
            <a:ext cx="10812600" cy="3901028"/>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chemeClr val="dk1"/>
              </a:buClr>
              <a:buSzPts val="1100"/>
              <a:buFont typeface="Arial"/>
              <a:buNone/>
            </a:pPr>
            <a:r>
              <a:rPr lang="en-US" sz="2100" b="1" i="0" u="none" strike="noStrike" cap="none" dirty="0">
                <a:solidFill>
                  <a:schemeClr val="dk1"/>
                </a:solidFill>
                <a:highlight>
                  <a:srgbClr val="FFFFFF"/>
                </a:highlight>
                <a:latin typeface="Times New Roman"/>
                <a:ea typeface="Times New Roman"/>
                <a:cs typeface="Times New Roman"/>
                <a:sym typeface="Times New Roman"/>
              </a:rPr>
              <a:t>5- How did Brad like summer camp?</a:t>
            </a:r>
          </a:p>
          <a:p>
            <a:pPr marL="0" marR="0" lvl="0" indent="0" algn="l" rtl="0">
              <a:spcBef>
                <a:spcPts val="0"/>
              </a:spcBef>
              <a:spcAft>
                <a:spcPts val="0"/>
              </a:spcAft>
              <a:buClr>
                <a:schemeClr val="dk1"/>
              </a:buClr>
              <a:buSzPts val="1100"/>
              <a:buFont typeface="Arial"/>
              <a:buNone/>
            </a:pPr>
            <a:r>
              <a:rPr lang="en-US" sz="2100" b="1" dirty="0">
                <a:solidFill>
                  <a:schemeClr val="dk1"/>
                </a:solidFill>
                <a:highlight>
                  <a:srgbClr val="FFFFFF"/>
                </a:highlight>
                <a:latin typeface="Times New Roman"/>
                <a:ea typeface="Times New Roman"/>
                <a:cs typeface="Times New Roman"/>
                <a:sym typeface="Times New Roman"/>
              </a:rPr>
              <a:t>  </a:t>
            </a:r>
            <a:r>
              <a:rPr lang="en-US" sz="2100" dirty="0">
                <a:solidFill>
                  <a:schemeClr val="dk1"/>
                </a:solidFill>
                <a:highlight>
                  <a:srgbClr val="FFFFFF"/>
                </a:highlight>
                <a:latin typeface="Times New Roman"/>
                <a:ea typeface="Times New Roman"/>
                <a:cs typeface="Times New Roman"/>
                <a:sym typeface="Times New Roman"/>
              </a:rPr>
              <a:t>He didn't have fun.</a:t>
            </a:r>
          </a:p>
          <a:p>
            <a:pPr marL="0" marR="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It was okay.</a:t>
            </a:r>
          </a:p>
          <a:p>
            <a:pPr marL="0" marR="0" lvl="0" indent="0" algn="l" rtl="0">
              <a:spcBef>
                <a:spcPts val="0"/>
              </a:spcBef>
              <a:spcAft>
                <a:spcPts val="0"/>
              </a:spcAft>
              <a:buClr>
                <a:schemeClr val="dk1"/>
              </a:buClr>
              <a:buSzPts val="1100"/>
              <a:buFont typeface="Arial"/>
              <a:buNone/>
            </a:pPr>
            <a:r>
              <a:rPr lang="en-US" sz="2100" dirty="0">
                <a:solidFill>
                  <a:schemeClr val="dk1"/>
                </a:solidFill>
                <a:highlight>
                  <a:srgbClr val="FFFFFF"/>
                </a:highlight>
                <a:latin typeface="Times New Roman"/>
                <a:ea typeface="Times New Roman"/>
                <a:cs typeface="Times New Roman"/>
                <a:sym typeface="Times New Roman"/>
              </a:rPr>
              <a:t>  He had a great time.</a:t>
            </a:r>
          </a:p>
          <a:p>
            <a:pPr marL="114300" marR="114300" lvl="0" indent="0" algn="l" rtl="0">
              <a:lnSpc>
                <a:spcPct val="150000"/>
              </a:lnSpc>
              <a:spcBef>
                <a:spcPts val="0"/>
              </a:spcBef>
              <a:spcAft>
                <a:spcPts val="0"/>
              </a:spcAft>
              <a:buClr>
                <a:schemeClr val="dk1"/>
              </a:buClr>
              <a:buSzPts val="1100"/>
              <a:buFont typeface="Arial"/>
              <a:buNone/>
            </a:pPr>
            <a:endParaRPr sz="2100" dirty="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endParaRPr sz="2100" b="0" i="0" u="none" strike="noStrike" cap="none" dirty="0">
              <a:solidFill>
                <a:schemeClr val="dk1"/>
              </a:solidFill>
              <a:highlight>
                <a:srgbClr val="FFFFFF"/>
              </a:highlight>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700"/>
              <a:buFont typeface="Arial"/>
              <a:buNone/>
            </a:pPr>
            <a:endParaRPr sz="2700" b="0" i="0" u="none" strike="noStrike" cap="none" dirty="0">
              <a:solidFill>
                <a:schemeClr val="dk1"/>
              </a:solidFill>
              <a:latin typeface="Times New Roman"/>
              <a:ea typeface="Times New Roman"/>
              <a:cs typeface="Times New Roman"/>
              <a:sym typeface="Times New Roman"/>
            </a:endParaRPr>
          </a:p>
        </p:txBody>
      </p:sp>
      <p:sp>
        <p:nvSpPr>
          <p:cNvPr id="360" name="Google Shape;360;p6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61" name="Google Shape;361;p65"/>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cxnSp>
        <p:nvCxnSpPr>
          <p:cNvPr id="362" name="Google Shape;362;p65"/>
          <p:cNvCxnSpPr>
            <a:cxnSpLocks/>
          </p:cNvCxnSpPr>
          <p:nvPr/>
        </p:nvCxnSpPr>
        <p:spPr>
          <a:xfrm>
            <a:off x="832842" y="2685824"/>
            <a:ext cx="2022325"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6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900">
              <a:solidFill>
                <a:srgbClr val="070707"/>
              </a:solidFill>
              <a:highlight>
                <a:srgbClr val="FFFFFF"/>
              </a:highlight>
              <a:latin typeface="Helvetica Neue"/>
              <a:ea typeface="Helvetica Neue"/>
              <a:cs typeface="Helvetica Neue"/>
              <a:sym typeface="Helvetica Neue"/>
            </a:endParaRPr>
          </a:p>
        </p:txBody>
      </p:sp>
      <p:sp>
        <p:nvSpPr>
          <p:cNvPr id="368" name="Google Shape;368;p66"/>
          <p:cNvSpPr txBox="1"/>
          <p:nvPr/>
        </p:nvSpPr>
        <p:spPr>
          <a:xfrm>
            <a:off x="883225" y="1068369"/>
            <a:ext cx="39021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FF0000"/>
                </a:solidFill>
                <a:latin typeface="Arial"/>
                <a:ea typeface="Arial"/>
                <a:cs typeface="Arial"/>
                <a:sym typeface="Arial"/>
              </a:rPr>
              <a:t>Listening Script</a:t>
            </a:r>
            <a:endParaRPr sz="2400" b="1" i="0" u="none" strike="noStrike" cap="none">
              <a:solidFill>
                <a:srgbClr val="FF0000"/>
              </a:solidFill>
              <a:latin typeface="Arial"/>
              <a:ea typeface="Arial"/>
              <a:cs typeface="Arial"/>
              <a:sym typeface="Arial"/>
            </a:endParaRPr>
          </a:p>
        </p:txBody>
      </p:sp>
      <p:sp>
        <p:nvSpPr>
          <p:cNvPr id="369" name="Google Shape;369;p6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70" name="Google Shape;370;p66"/>
          <p:cNvSpPr txBox="1"/>
          <p:nvPr/>
        </p:nvSpPr>
        <p:spPr>
          <a:xfrm>
            <a:off x="617500" y="1685500"/>
            <a:ext cx="10812600" cy="4401164"/>
          </a:xfrm>
          <a:prstGeom prst="rect">
            <a:avLst/>
          </a:prstGeom>
          <a:noFill/>
          <a:ln>
            <a:noFill/>
          </a:ln>
        </p:spPr>
        <p:txBody>
          <a:bodyPr spcFirstLastPara="1" wrap="square" lIns="91425" tIns="45700" rIns="91425" bIns="45700" anchor="t" anchorCtr="0">
            <a:spAutoFit/>
          </a:bodyPr>
          <a:lstStyle/>
          <a:p>
            <a:pPr algn="l"/>
            <a:r>
              <a:rPr lang="en-US" sz="2000" b="0" i="0" dirty="0">
                <a:solidFill>
                  <a:srgbClr val="070707"/>
                </a:solidFill>
                <a:effectLst/>
                <a:latin typeface="Helvetica Neue" panose="020B0604020202020204" charset="0"/>
              </a:rPr>
              <a:t>Dear Mom and Dad,</a:t>
            </a:r>
          </a:p>
          <a:p>
            <a:pPr algn="l"/>
            <a:r>
              <a:rPr lang="en-US" sz="2000" b="0" i="0" dirty="0">
                <a:solidFill>
                  <a:srgbClr val="070707"/>
                </a:solidFill>
                <a:effectLst/>
                <a:latin typeface="Helvetica Neue" panose="020B0604020202020204" charset="0"/>
              </a:rPr>
              <a:t>This is my fifth day at summer camp. Life in the great outdoors isn’t exactly what I expected, but I’m not </a:t>
            </a:r>
            <a:r>
              <a:rPr lang="en-US" sz="2000" b="1" i="0" dirty="0">
                <a:solidFill>
                  <a:srgbClr val="070707"/>
                </a:solidFill>
                <a:effectLst/>
                <a:latin typeface="Helvetica Neue" panose="020B0604020202020204" charset="0"/>
              </a:rPr>
              <a:t>starving </a:t>
            </a:r>
            <a:r>
              <a:rPr lang="en-US" sz="2000" b="0" i="0" dirty="0">
                <a:solidFill>
                  <a:srgbClr val="070707"/>
                </a:solidFill>
                <a:effectLst/>
                <a:latin typeface="Helvetica Neue" panose="020B0604020202020204" charset="0"/>
              </a:rPr>
              <a:t>. . . yet . . . so don’t worry about me.</a:t>
            </a:r>
          </a:p>
          <a:p>
            <a:pPr algn="l"/>
            <a:r>
              <a:rPr lang="en-US" sz="2000" b="0" i="0" dirty="0">
                <a:solidFill>
                  <a:srgbClr val="070707"/>
                </a:solidFill>
                <a:effectLst/>
                <a:latin typeface="Helvetica Neue" panose="020B0604020202020204" charset="0"/>
              </a:rPr>
              <a:t>I guess I should tell you about what I do every day. First, everyone has to get up at 5:30 A.M. They have this silly old rooster named Harry who loves to wake us up. Next, we have to make our beds and </a:t>
            </a:r>
            <a:r>
              <a:rPr lang="en-US" sz="2000" b="1" i="0" dirty="0">
                <a:solidFill>
                  <a:srgbClr val="070707"/>
                </a:solidFill>
                <a:effectLst/>
                <a:latin typeface="Helvetica Neue" panose="020B0604020202020204" charset="0"/>
              </a:rPr>
              <a:t>tidy up</a:t>
            </a:r>
            <a:r>
              <a:rPr lang="en-US" sz="2000" b="0" i="0" dirty="0">
                <a:solidFill>
                  <a:srgbClr val="070707"/>
                </a:solidFill>
                <a:effectLst/>
                <a:latin typeface="Helvetica Neue" panose="020B0604020202020204" charset="0"/>
              </a:rPr>
              <a:t> the cabin before our camp counselor, Jeff, comes to </a:t>
            </a:r>
            <a:r>
              <a:rPr lang="en-US" sz="2000" b="1" i="0" dirty="0">
                <a:solidFill>
                  <a:srgbClr val="070707"/>
                </a:solidFill>
                <a:effectLst/>
                <a:latin typeface="Helvetica Neue" panose="020B0604020202020204" charset="0"/>
              </a:rPr>
              <a:t>inspect </a:t>
            </a:r>
            <a:r>
              <a:rPr lang="en-US" sz="2000" b="0" i="0" dirty="0">
                <a:solidFill>
                  <a:srgbClr val="070707"/>
                </a:solidFill>
                <a:effectLst/>
                <a:latin typeface="Helvetica Neue" panose="020B0604020202020204" charset="0"/>
              </a:rPr>
              <a:t>the place.</a:t>
            </a:r>
          </a:p>
          <a:p>
            <a:pPr algn="l"/>
            <a:r>
              <a:rPr lang="en-US" sz="2000" b="0" i="0" dirty="0">
                <a:solidFill>
                  <a:srgbClr val="070707"/>
                </a:solidFill>
                <a:effectLst/>
                <a:latin typeface="Helvetica Neue" panose="020B0604020202020204" charset="0"/>
              </a:rPr>
              <a:t>Then, we have breakfast around 6:30 A.M. After that, we have some free time, so I’ve been going down to the nearby stream to fish for a couple of hours. But yesterday, the only thing I caught was an old shoe and a tree branch. Great catch, Huh? Then when I was trying to </a:t>
            </a:r>
            <a:r>
              <a:rPr lang="en-US" sz="2000" b="1" i="0" dirty="0">
                <a:solidFill>
                  <a:srgbClr val="070707"/>
                </a:solidFill>
                <a:effectLst/>
                <a:latin typeface="Helvetica Neue" panose="020B0604020202020204" charset="0"/>
              </a:rPr>
              <a:t>swat</a:t>
            </a:r>
            <a:r>
              <a:rPr lang="en-US" sz="2000" b="0" i="0" dirty="0">
                <a:solidFill>
                  <a:srgbClr val="070707"/>
                </a:solidFill>
                <a:effectLst/>
                <a:latin typeface="Helvetica Neue" panose="020B0604020202020204" charset="0"/>
              </a:rPr>
              <a:t> a mosquito buzzing around my head, I slipped and fell in the stream and lost my fishing pole. That ended my fishing career.</a:t>
            </a:r>
          </a:p>
          <a:p>
            <a:pPr algn="l"/>
            <a:r>
              <a:rPr lang="en-US" sz="2000" dirty="0">
                <a:solidFill>
                  <a:srgbClr val="070707"/>
                </a:solidFill>
                <a:latin typeface="Helvetica Neue" panose="020B0604020202020204" charset="0"/>
              </a:rPr>
              <a:t>Well, in the afternoon, there are different activities we can choose from like archery, horseback riding, and hiking. I thought archery would be the sport for me until I shot an arrow through Jeff’s pant leg. As you can imagine, I haven’t been invited back since.</a:t>
            </a:r>
            <a:endParaRPr sz="2000" dirty="0">
              <a:solidFill>
                <a:srgbClr val="070707"/>
              </a:solidFill>
              <a:latin typeface="Helvetica Neue" panose="020B0604020202020204" charset="0"/>
              <a:sym typeface="Helvetica Neue"/>
            </a:endParaRPr>
          </a:p>
        </p:txBody>
      </p:sp>
      <p:sp>
        <p:nvSpPr>
          <p:cNvPr id="371" name="Google Shape;371;p6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72" name="Google Shape;372;p66"/>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8" name="Google Shape;378;p6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79" name="Google Shape;379;p67"/>
          <p:cNvSpPr txBox="1"/>
          <p:nvPr/>
        </p:nvSpPr>
        <p:spPr>
          <a:xfrm>
            <a:off x="617500" y="1835975"/>
            <a:ext cx="10812600" cy="4729459"/>
          </a:xfrm>
          <a:prstGeom prst="rect">
            <a:avLst/>
          </a:prstGeom>
          <a:noFill/>
          <a:ln>
            <a:noFill/>
          </a:ln>
        </p:spPr>
        <p:txBody>
          <a:bodyPr spcFirstLastPara="1" wrap="square" lIns="91425" tIns="45700" rIns="91425" bIns="45700" anchor="t" anchorCtr="0">
            <a:spAutoFit/>
          </a:bodyPr>
          <a:lstStyle/>
          <a:p>
            <a:pPr algn="l"/>
            <a:r>
              <a:rPr lang="en-US" sz="2000" b="0" i="0" dirty="0">
                <a:solidFill>
                  <a:srgbClr val="070707"/>
                </a:solidFill>
                <a:effectLst/>
                <a:latin typeface="Helvetica Neue" panose="020B0604020202020204" charset="0"/>
              </a:rPr>
              <a:t>In the evening, everyone is assigned a different chore to get dinner ready. Yesterday, I was in charge of cooking the hot dogs, but I accidentally dropped them in the fire, so we had to </a:t>
            </a:r>
            <a:r>
              <a:rPr lang="en-US" sz="2000" b="1" i="0" dirty="0">
                <a:solidFill>
                  <a:srgbClr val="070707"/>
                </a:solidFill>
                <a:effectLst/>
                <a:latin typeface="Helvetica Neue" panose="020B0604020202020204" charset="0"/>
              </a:rPr>
              <a:t>settle for</a:t>
            </a:r>
            <a:r>
              <a:rPr lang="en-US" sz="2000" b="0" i="0" dirty="0">
                <a:solidFill>
                  <a:srgbClr val="070707"/>
                </a:solidFill>
                <a:effectLst/>
                <a:latin typeface="Helvetica Neue" panose="020B0604020202020204" charset="0"/>
              </a:rPr>
              <a:t> beans instead. The other kids are always </a:t>
            </a:r>
            <a:r>
              <a:rPr lang="en-US" sz="2000" b="1" i="0" dirty="0">
                <a:solidFill>
                  <a:srgbClr val="070707"/>
                </a:solidFill>
                <a:effectLst/>
                <a:latin typeface="Helvetica Neue" panose="020B0604020202020204" charset="0"/>
              </a:rPr>
              <a:t>razzing </a:t>
            </a:r>
            <a:r>
              <a:rPr lang="en-US" sz="2000" b="0" i="0" dirty="0">
                <a:solidFill>
                  <a:srgbClr val="070707"/>
                </a:solidFill>
                <a:effectLst/>
                <a:latin typeface="Helvetica Neue" panose="020B0604020202020204" charset="0"/>
              </a:rPr>
              <a:t>me about it.</a:t>
            </a:r>
          </a:p>
          <a:p>
            <a:pPr algn="l"/>
            <a:r>
              <a:rPr lang="en-US" sz="2000" b="0" i="0" dirty="0">
                <a:solidFill>
                  <a:srgbClr val="070707"/>
                </a:solidFill>
                <a:effectLst/>
                <a:latin typeface="Helvetica Neue" panose="020B0604020202020204" charset="0"/>
              </a:rPr>
              <a:t>At night, we sit around a campfire in front of the cabin, sing songs, and tell ghost stories. That’s usually fun, but one night while trying to find more sticks for the fire, I got all turned around and got lost. After about an hour of wandering </a:t>
            </a:r>
            <a:r>
              <a:rPr lang="en-US" sz="2000" b="1" i="0" dirty="0">
                <a:solidFill>
                  <a:srgbClr val="070707"/>
                </a:solidFill>
                <a:effectLst/>
                <a:latin typeface="Helvetica Neue" panose="020B0604020202020204" charset="0"/>
              </a:rPr>
              <a:t>aimlessly</a:t>
            </a:r>
            <a:r>
              <a:rPr lang="en-US" sz="2000" b="0" i="0" dirty="0">
                <a:solidFill>
                  <a:srgbClr val="070707"/>
                </a:solidFill>
                <a:effectLst/>
                <a:latin typeface="Helvetica Neue" panose="020B0604020202020204" charset="0"/>
              </a:rPr>
              <a:t> in the forest, I finally found my way back, but no one seemed to have realized what had happened, thinking that I just had gone to bed. A bear or wolf could have eaten me and no one would have known it. I was so </a:t>
            </a:r>
            <a:r>
              <a:rPr lang="en-US" sz="2000" b="1" i="0" dirty="0">
                <a:solidFill>
                  <a:srgbClr val="070707"/>
                </a:solidFill>
                <a:effectLst/>
                <a:latin typeface="Helvetica Neue" panose="020B0604020202020204" charset="0"/>
              </a:rPr>
              <a:t>beat </a:t>
            </a:r>
            <a:r>
              <a:rPr lang="en-US" sz="2000" b="0" i="0" dirty="0">
                <a:solidFill>
                  <a:srgbClr val="070707"/>
                </a:solidFill>
                <a:effectLst/>
                <a:latin typeface="Helvetica Neue" panose="020B0604020202020204" charset="0"/>
              </a:rPr>
              <a:t>I just </a:t>
            </a:r>
            <a:r>
              <a:rPr lang="en-US" sz="2000" b="1" i="0" dirty="0">
                <a:solidFill>
                  <a:srgbClr val="070707"/>
                </a:solidFill>
                <a:effectLst/>
                <a:latin typeface="Helvetica Neue" panose="020B0604020202020204" charset="0"/>
              </a:rPr>
              <a:t>crashed </a:t>
            </a:r>
            <a:r>
              <a:rPr lang="en-US" sz="2000" b="0" i="0" dirty="0">
                <a:solidFill>
                  <a:srgbClr val="070707"/>
                </a:solidFill>
                <a:effectLst/>
                <a:latin typeface="Helvetica Neue" panose="020B0604020202020204" charset="0"/>
              </a:rPr>
              <a:t>. . . out like a light.</a:t>
            </a:r>
          </a:p>
          <a:p>
            <a:pPr algn="l"/>
            <a:r>
              <a:rPr lang="en-US" sz="2000" b="0" i="0" dirty="0">
                <a:solidFill>
                  <a:srgbClr val="070707"/>
                </a:solidFill>
                <a:effectLst/>
                <a:latin typeface="Helvetica Neue" panose="020B0604020202020204" charset="0"/>
              </a:rPr>
              <a:t>Well, today is another day and tomorrow I come home . . . and not a bit too soon. I’ve learned that camping is just not for me.</a:t>
            </a:r>
          </a:p>
          <a:p>
            <a:pPr algn="l"/>
            <a:r>
              <a:rPr lang="en-US" sz="2000" b="0" i="0" dirty="0">
                <a:solidFill>
                  <a:srgbClr val="070707"/>
                </a:solidFill>
                <a:effectLst/>
                <a:latin typeface="Helvetica Neue" panose="020B0604020202020204" charset="0"/>
              </a:rPr>
              <a:t>Love,</a:t>
            </a:r>
          </a:p>
          <a:p>
            <a:pPr algn="l"/>
            <a:r>
              <a:rPr lang="en-US" sz="2000" b="0" i="0" dirty="0">
                <a:solidFill>
                  <a:srgbClr val="070707"/>
                </a:solidFill>
                <a:effectLst/>
                <a:latin typeface="Helvetica Neue" panose="020B0604020202020204" charset="0"/>
              </a:rPr>
              <a:t>Brad</a:t>
            </a:r>
          </a:p>
          <a:p>
            <a:pPr marL="0" lvl="0" indent="0" algn="l" rtl="0">
              <a:lnSpc>
                <a:spcPct val="115000"/>
              </a:lnSpc>
              <a:spcBef>
                <a:spcPts val="1100"/>
              </a:spcBef>
              <a:spcAft>
                <a:spcPts val="1100"/>
              </a:spcAft>
              <a:buClr>
                <a:schemeClr val="dk1"/>
              </a:buClr>
              <a:buSzPts val="1100"/>
              <a:buFont typeface="Arial"/>
              <a:buNone/>
            </a:pPr>
            <a:endParaRPr sz="2000" b="1" dirty="0">
              <a:solidFill>
                <a:srgbClr val="070707"/>
              </a:solidFill>
              <a:highlight>
                <a:srgbClr val="FFFFFF"/>
              </a:highlight>
              <a:latin typeface="Helvetica Neue"/>
              <a:ea typeface="Helvetica Neue"/>
              <a:cs typeface="Helvetica Neue"/>
              <a:sym typeface="Helvetica Neue"/>
            </a:endParaRPr>
          </a:p>
        </p:txBody>
      </p:sp>
      <p:sp>
        <p:nvSpPr>
          <p:cNvPr id="380" name="Google Shape;380;p6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81" name="Google Shape;381;p67"/>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82"/>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8" name="Google Shape;558;p82"/>
          <p:cNvSpPr/>
          <p:nvPr/>
        </p:nvSpPr>
        <p:spPr>
          <a:xfrm>
            <a:off x="8607914" y="952845"/>
            <a:ext cx="4128300" cy="4952400"/>
          </a:xfrm>
          <a:prstGeom prst="roundRect">
            <a:avLst>
              <a:gd name="adj" fmla="val 6140"/>
            </a:avLst>
          </a:prstGeom>
          <a:solidFill>
            <a:srgbClr val="00B0F0">
              <a:alpha val="60390"/>
            </a:srgbClr>
          </a:solidFill>
          <a:ln>
            <a:noFill/>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59" name="Google Shape;559;p82"/>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0" name="Google Shape;560;p82"/>
          <p:cNvSpPr txBox="1"/>
          <p:nvPr/>
        </p:nvSpPr>
        <p:spPr>
          <a:xfrm>
            <a:off x="1675976" y="1468531"/>
            <a:ext cx="8417400" cy="2257501"/>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Reading</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2800" b="1" i="0" u="none" strike="noStrike" cap="none" dirty="0">
                <a:solidFill>
                  <a:srgbClr val="FF0000"/>
                </a:solidFill>
                <a:latin typeface="Times New Roman"/>
                <a:ea typeface="Times New Roman"/>
                <a:cs typeface="Times New Roman"/>
                <a:sym typeface="Times New Roman"/>
              </a:rPr>
              <a:t>(How do animals sleep?)</a:t>
            </a:r>
            <a:endParaRPr sz="28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561" name="Google Shape;561;p8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562" name="Google Shape;562;p82"/>
          <p:cNvPicPr preferRelativeResize="0"/>
          <p:nvPr/>
        </p:nvPicPr>
        <p:blipFill rotWithShape="1">
          <a:blip r:embed="rId3">
            <a:alphaModFix/>
          </a:blip>
          <a:srcRect t="27874" b="25427"/>
          <a:stretch/>
        </p:blipFill>
        <p:spPr>
          <a:xfrm>
            <a:off x="180431" y="79526"/>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8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8" name="Google Shape;568;p83"/>
          <p:cNvSpPr txBox="1"/>
          <p:nvPr/>
        </p:nvSpPr>
        <p:spPr>
          <a:xfrm>
            <a:off x="617500" y="1077900"/>
            <a:ext cx="9180600" cy="507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US" sz="2700" b="1" i="0" u="none" strike="noStrike" cap="none" dirty="0">
                <a:solidFill>
                  <a:srgbClr val="FF0000"/>
                </a:solidFill>
                <a:latin typeface="Times New Roman"/>
                <a:ea typeface="Times New Roman"/>
                <a:cs typeface="Times New Roman"/>
                <a:sym typeface="Times New Roman"/>
              </a:rPr>
              <a:t>Read the following passage</a:t>
            </a:r>
            <a:r>
              <a:rPr lang="en-US" sz="2700" b="1" dirty="0">
                <a:solidFill>
                  <a:srgbClr val="FF0000"/>
                </a:solidFill>
                <a:latin typeface="Times New Roman"/>
                <a:ea typeface="Times New Roman"/>
                <a:cs typeface="Times New Roman"/>
                <a:sym typeface="Times New Roman"/>
              </a:rPr>
              <a:t> </a:t>
            </a:r>
            <a:r>
              <a:rPr lang="en-US" sz="2700" b="1" i="0" u="none" strike="noStrike" cap="none" dirty="0">
                <a:solidFill>
                  <a:srgbClr val="FF0000"/>
                </a:solidFill>
                <a:latin typeface="Times New Roman"/>
                <a:ea typeface="Times New Roman"/>
                <a:cs typeface="Times New Roman"/>
                <a:sym typeface="Times New Roman"/>
              </a:rPr>
              <a:t>and choose the best answer</a:t>
            </a:r>
            <a:endParaRPr sz="2300" b="1" i="0" u="none" strike="noStrike" cap="none" dirty="0">
              <a:solidFill>
                <a:srgbClr val="FF0000"/>
              </a:solidFill>
              <a:latin typeface="Arial"/>
              <a:ea typeface="Arial"/>
              <a:cs typeface="Arial"/>
              <a:sym typeface="Arial"/>
            </a:endParaRPr>
          </a:p>
        </p:txBody>
      </p:sp>
      <p:sp>
        <p:nvSpPr>
          <p:cNvPr id="569" name="Google Shape;569;p8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70" name="Google Shape;570;p83"/>
          <p:cNvSpPr txBox="1"/>
          <p:nvPr/>
        </p:nvSpPr>
        <p:spPr>
          <a:xfrm>
            <a:off x="617500" y="1759100"/>
            <a:ext cx="10812600"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400" dirty="0"/>
              <a:t>Most humans sleep on a bed or a mat. Animals, however, have many different ways of sleeping. Some animals sleep in groups for warmth. Lions, monkeys and penguins are a few animals that sleep in groups.</a:t>
            </a:r>
          </a:p>
          <a:p>
            <a:pPr marL="0" marR="0" lvl="0" indent="0" algn="just" rtl="0">
              <a:lnSpc>
                <a:spcPct val="100000"/>
              </a:lnSpc>
              <a:spcBef>
                <a:spcPts val="0"/>
              </a:spcBef>
              <a:spcAft>
                <a:spcPts val="0"/>
              </a:spcAft>
              <a:buClr>
                <a:srgbClr val="000000"/>
              </a:buClr>
              <a:buSzPts val="1100"/>
              <a:buFont typeface="Arial"/>
              <a:buNone/>
            </a:pPr>
            <a:r>
              <a:rPr lang="en-US" sz="2400" dirty="0"/>
              <a:t> Elephants sleep in groups for protection. Larger, older elephants make a circle around younger elephants. The young elephants get inside the circle and lie down and sleep. The larger elephants sleep standing up.</a:t>
            </a:r>
          </a:p>
          <a:p>
            <a:pPr marL="0" marR="0" lvl="0" indent="0" algn="just" rtl="0">
              <a:lnSpc>
                <a:spcPct val="100000"/>
              </a:lnSpc>
              <a:spcBef>
                <a:spcPts val="0"/>
              </a:spcBef>
              <a:spcAft>
                <a:spcPts val="0"/>
              </a:spcAft>
              <a:buClr>
                <a:srgbClr val="000000"/>
              </a:buClr>
              <a:buSzPts val="1100"/>
              <a:buFont typeface="Arial"/>
              <a:buNone/>
            </a:pPr>
            <a:r>
              <a:rPr lang="en-US" sz="2400" dirty="0"/>
              <a:t>Some animals sleep in trees. Birds lock their feet onto branches to keep them from falling out of the trees. Other animals, like squirrels and baboons, sleep in nests that they build in trees. They curl up to keep warm. Bats hang upside down from tree branches to sleep.</a:t>
            </a:r>
            <a:endParaRPr sz="2400" b="0" i="0" u="none" strike="noStrike" cap="none" dirty="0">
              <a:solidFill>
                <a:schemeClr val="dk1"/>
              </a:solidFill>
              <a:latin typeface="Times New Roman"/>
              <a:ea typeface="Times New Roman"/>
              <a:cs typeface="Times New Roman"/>
              <a:sym typeface="Times New Roman"/>
            </a:endParaRPr>
          </a:p>
        </p:txBody>
      </p:sp>
      <p:sp>
        <p:nvSpPr>
          <p:cNvPr id="571" name="Google Shape;571;p8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572" name="Google Shape;572;p8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7" name="Google Shape;577;p8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8" name="Google Shape;578;p84"/>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a:solidFill>
                <a:srgbClr val="FF0000"/>
              </a:solidFill>
              <a:latin typeface="Arial"/>
              <a:ea typeface="Arial"/>
              <a:cs typeface="Arial"/>
              <a:sym typeface="Arial"/>
            </a:endParaRPr>
          </a:p>
        </p:txBody>
      </p:sp>
      <p:sp>
        <p:nvSpPr>
          <p:cNvPr id="579" name="Google Shape;579;p8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80" name="Google Shape;580;p84"/>
          <p:cNvSpPr txBox="1"/>
          <p:nvPr/>
        </p:nvSpPr>
        <p:spPr>
          <a:xfrm>
            <a:off x="617500" y="1570500"/>
            <a:ext cx="10812600"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lang="en-US" sz="2400" dirty="0"/>
          </a:p>
          <a:p>
            <a:pPr marL="0" marR="0" lvl="0" indent="0" algn="just" rtl="0">
              <a:lnSpc>
                <a:spcPct val="100000"/>
              </a:lnSpc>
              <a:spcBef>
                <a:spcPts val="0"/>
              </a:spcBef>
              <a:spcAft>
                <a:spcPts val="0"/>
              </a:spcAft>
              <a:buClr>
                <a:schemeClr val="dk1"/>
              </a:buClr>
              <a:buSzPts val="1100"/>
              <a:buFont typeface="Arial"/>
              <a:buNone/>
            </a:pPr>
            <a:r>
              <a:rPr lang="en-US" sz="2400" dirty="0"/>
              <a:t>Most animals look for warm, dry places to sleep, but ducks often sleep in water. Most animals lie down to sleep. However, some large animals, like horses, sleep standing up. Flamingos sleep standing on just one of their two legs. </a:t>
            </a:r>
          </a:p>
          <a:p>
            <a:pPr marL="0" marR="0" lvl="0" indent="0" algn="just" rtl="0">
              <a:lnSpc>
                <a:spcPct val="100000"/>
              </a:lnSpc>
              <a:spcBef>
                <a:spcPts val="0"/>
              </a:spcBef>
              <a:spcAft>
                <a:spcPts val="0"/>
              </a:spcAft>
              <a:buClr>
                <a:schemeClr val="dk1"/>
              </a:buClr>
              <a:buSzPts val="1100"/>
              <a:buFont typeface="Arial"/>
              <a:buNone/>
            </a:pPr>
            <a:r>
              <a:rPr lang="en-US" sz="2400" dirty="0"/>
              <a:t> Nocturnal </a:t>
            </a:r>
            <a:r>
              <a:rPr lang="en-US" sz="2400" dirty="0" err="1"/>
              <a:t>nocturnal</a:t>
            </a:r>
            <a:r>
              <a:rPr lang="en-US" sz="2400" dirty="0"/>
              <a:t> Most animals sleep at night, but some animals are animals like bats sleep during day. They wake up when the sun goes down. Animals sleep in different places and different ways. But every animal must sleep. </a:t>
            </a:r>
            <a:endParaRPr sz="2400" b="0" i="0" u="none" strike="noStrike" cap="none" dirty="0">
              <a:solidFill>
                <a:schemeClr val="dk1"/>
              </a:solidFill>
              <a:latin typeface="Times New Roman"/>
              <a:ea typeface="Times New Roman"/>
              <a:cs typeface="Times New Roman"/>
              <a:sym typeface="Times New Roman"/>
            </a:endParaRPr>
          </a:p>
        </p:txBody>
      </p:sp>
      <p:sp>
        <p:nvSpPr>
          <p:cNvPr id="581" name="Google Shape;581;p8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582" name="Google Shape;582;p84"/>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8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98" name="Google Shape;598;p86"/>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a:solidFill>
                <a:srgbClr val="FF0000"/>
              </a:solidFill>
              <a:latin typeface="Arial"/>
              <a:ea typeface="Arial"/>
              <a:cs typeface="Arial"/>
              <a:sym typeface="Arial"/>
            </a:endParaRPr>
          </a:p>
        </p:txBody>
      </p:sp>
      <p:sp>
        <p:nvSpPr>
          <p:cNvPr id="599" name="Google Shape;599;p8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600" name="Google Shape;600;p86"/>
          <p:cNvSpPr txBox="1"/>
          <p:nvPr/>
        </p:nvSpPr>
        <p:spPr>
          <a:xfrm>
            <a:off x="617500" y="1685500"/>
            <a:ext cx="10812600" cy="3985666"/>
          </a:xfrm>
          <a:prstGeom prst="rect">
            <a:avLst/>
          </a:prstGeom>
          <a:noFill/>
          <a:ln w="9525" cap="flat" cmpd="sng">
            <a:solidFill>
              <a:srgbClr val="0000FF"/>
            </a:solidFill>
            <a:prstDash val="solid"/>
            <a:round/>
            <a:headEnd type="none" w="sm" len="sm"/>
            <a:tailEnd type="none" w="sm" len="sm"/>
          </a:ln>
        </p:spPr>
        <p:txBody>
          <a:bodyPr spcFirstLastPara="1" wrap="square" lIns="91425" tIns="45700" rIns="91425" bIns="45700" anchor="t" anchorCtr="0">
            <a:spAutoFit/>
          </a:bodyPr>
          <a:lstStyle/>
          <a:p>
            <a:pPr marL="457200" marR="0" lvl="0" indent="-374650" algn="just" rtl="0">
              <a:lnSpc>
                <a:spcPct val="100000"/>
              </a:lnSpc>
              <a:spcBef>
                <a:spcPts val="0"/>
              </a:spcBef>
              <a:spcAft>
                <a:spcPts val="0"/>
              </a:spcAft>
              <a:buClr>
                <a:schemeClr val="dk1"/>
              </a:buClr>
              <a:buSzPts val="2300"/>
              <a:buFont typeface="Times New Roman"/>
              <a:buAutoNum type="arabicPeriod"/>
            </a:pPr>
            <a:r>
              <a:rPr lang="en-US" sz="2300" b="1" i="0" u="none" strike="noStrike" cap="none" dirty="0">
                <a:solidFill>
                  <a:schemeClr val="dk1"/>
                </a:solidFill>
                <a:latin typeface="Times New Roman"/>
                <a:ea typeface="Times New Roman"/>
                <a:cs typeface="Times New Roman"/>
                <a:sym typeface="Times New Roman"/>
              </a:rPr>
              <a:t>Examples of animals that sleep in groups to get warm are………….</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a. lions, penguins and monkeys</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b. elephants, lions and squirrels</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c. penguins, lions and elephants</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d. elephants, flamingos and monkeys</a:t>
            </a:r>
          </a:p>
          <a:p>
            <a:pPr marL="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2. Examples of animals that sleep standing are………………</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Bats and lions</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Flamingos and monkeys</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squirrels and baboons</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Horses and large elephants</a:t>
            </a:r>
          </a:p>
        </p:txBody>
      </p:sp>
      <p:sp>
        <p:nvSpPr>
          <p:cNvPr id="601" name="Google Shape;601;p8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602" name="Google Shape;602;p86"/>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03" name="Google Shape;603;p86"/>
          <p:cNvCxnSpPr>
            <a:cxnSpLocks/>
          </p:cNvCxnSpPr>
          <p:nvPr/>
        </p:nvCxnSpPr>
        <p:spPr>
          <a:xfrm>
            <a:off x="830139" y="2450331"/>
            <a:ext cx="3657885" cy="0"/>
          </a:xfrm>
          <a:prstGeom prst="straightConnector1">
            <a:avLst/>
          </a:prstGeom>
          <a:noFill/>
          <a:ln w="28575" cap="flat" cmpd="sng">
            <a:solidFill>
              <a:srgbClr val="0000FF"/>
            </a:solidFill>
            <a:prstDash val="solid"/>
            <a:round/>
            <a:headEnd type="none" w="sm" len="sm"/>
            <a:tailEnd type="none" w="sm" len="sm"/>
          </a:ln>
        </p:spPr>
      </p:cxnSp>
      <p:cxnSp>
        <p:nvCxnSpPr>
          <p:cNvPr id="604" name="Google Shape;604;p86"/>
          <p:cNvCxnSpPr>
            <a:cxnSpLocks/>
          </p:cNvCxnSpPr>
          <p:nvPr/>
        </p:nvCxnSpPr>
        <p:spPr>
          <a:xfrm>
            <a:off x="830139" y="5601911"/>
            <a:ext cx="3266000" cy="0"/>
          </a:xfrm>
          <a:prstGeom prst="straightConnector1">
            <a:avLst/>
          </a:prstGeom>
          <a:noFill/>
          <a:ln w="28575" cap="flat" cmpd="sng">
            <a:solidFill>
              <a:srgbClr val="0058A9"/>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8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10" name="Google Shape;610;p87"/>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a:solidFill>
                <a:srgbClr val="FF0000"/>
              </a:solidFill>
              <a:latin typeface="Arial"/>
              <a:ea typeface="Arial"/>
              <a:cs typeface="Arial"/>
              <a:sym typeface="Arial"/>
            </a:endParaRPr>
          </a:p>
        </p:txBody>
      </p:sp>
      <p:sp>
        <p:nvSpPr>
          <p:cNvPr id="611" name="Google Shape;611;p8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612" name="Google Shape;612;p87"/>
          <p:cNvSpPr txBox="1"/>
          <p:nvPr/>
        </p:nvSpPr>
        <p:spPr>
          <a:xfrm>
            <a:off x="617500" y="1759100"/>
            <a:ext cx="10812600" cy="438577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3. Paragraph 3 is mainly talking about the animals that sleep ---------</a:t>
            </a:r>
            <a:endParaRPr sz="23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during day</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for warmth</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for protection</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in trees</a:t>
            </a:r>
            <a:endParaRPr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4. The word “nocturnal” probably means……………. </a:t>
            </a:r>
            <a:endParaRPr sz="23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active at night</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active at day</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bats</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dry</a:t>
            </a:r>
            <a:endParaRPr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1100"/>
              <a:buFont typeface="Arial"/>
              <a:buNone/>
            </a:pPr>
            <a:endParaRPr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1100"/>
              <a:buFont typeface="Arial"/>
              <a:buNone/>
            </a:pPr>
            <a:endParaRPr sz="2600" b="0" i="0" u="none" strike="noStrike" cap="none" dirty="0">
              <a:solidFill>
                <a:schemeClr val="dk1"/>
              </a:solidFill>
              <a:latin typeface="Times New Roman"/>
              <a:ea typeface="Times New Roman"/>
              <a:cs typeface="Times New Roman"/>
              <a:sym typeface="Times New Roman"/>
            </a:endParaRPr>
          </a:p>
        </p:txBody>
      </p:sp>
      <p:sp>
        <p:nvSpPr>
          <p:cNvPr id="613" name="Google Shape;613;p8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614" name="Google Shape;614;p87"/>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15" name="Google Shape;615;p87"/>
          <p:cNvCxnSpPr>
            <a:cxnSpLocks/>
          </p:cNvCxnSpPr>
          <p:nvPr/>
        </p:nvCxnSpPr>
        <p:spPr>
          <a:xfrm>
            <a:off x="877129" y="3530737"/>
            <a:ext cx="1164572" cy="0"/>
          </a:xfrm>
          <a:prstGeom prst="straightConnector1">
            <a:avLst/>
          </a:prstGeom>
          <a:noFill/>
          <a:ln w="28575" cap="flat" cmpd="sng">
            <a:solidFill>
              <a:srgbClr val="0000FF"/>
            </a:solidFill>
            <a:prstDash val="solid"/>
            <a:round/>
            <a:headEnd type="none" w="sm" len="sm"/>
            <a:tailEnd type="none" w="sm" len="sm"/>
          </a:ln>
        </p:spPr>
      </p:cxnSp>
      <p:cxnSp>
        <p:nvCxnSpPr>
          <p:cNvPr id="616" name="Google Shape;616;p87"/>
          <p:cNvCxnSpPr>
            <a:cxnSpLocks/>
          </p:cNvCxnSpPr>
          <p:nvPr/>
        </p:nvCxnSpPr>
        <p:spPr>
          <a:xfrm>
            <a:off x="805115" y="4261178"/>
            <a:ext cx="1779465"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8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22" name="Google Shape;622;p88"/>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a:solidFill>
                <a:srgbClr val="FF0000"/>
              </a:solidFill>
              <a:latin typeface="Arial"/>
              <a:ea typeface="Arial"/>
              <a:cs typeface="Arial"/>
              <a:sym typeface="Arial"/>
            </a:endParaRPr>
          </a:p>
        </p:txBody>
      </p:sp>
      <p:sp>
        <p:nvSpPr>
          <p:cNvPr id="623" name="Google Shape;623;p8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624" name="Google Shape;624;p88"/>
          <p:cNvSpPr txBox="1"/>
          <p:nvPr/>
        </p:nvSpPr>
        <p:spPr>
          <a:xfrm>
            <a:off x="617500" y="1759100"/>
            <a:ext cx="10812600" cy="230828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400" b="1" i="0" u="none" strike="noStrike" cap="none" dirty="0">
                <a:solidFill>
                  <a:schemeClr val="dk1"/>
                </a:solidFill>
                <a:latin typeface="Times New Roman"/>
                <a:ea typeface="Times New Roman"/>
                <a:cs typeface="Times New Roman"/>
                <a:sym typeface="Times New Roman"/>
              </a:rPr>
              <a:t>5. The best title for the passage is……………..</a:t>
            </a:r>
            <a:endParaRPr sz="24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a. Why animals sleep</a:t>
            </a: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b. How and where animals sleep</a:t>
            </a: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c. What animals eat</a:t>
            </a:r>
          </a:p>
          <a:p>
            <a:pPr marL="0" marR="0" lvl="0" indent="0" algn="just" rtl="0">
              <a:lnSpc>
                <a:spcPct val="10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d. Nocturnal animals</a:t>
            </a:r>
          </a:p>
          <a:p>
            <a:pPr marL="0" marR="0" lvl="0" indent="0" algn="just" rtl="0">
              <a:lnSpc>
                <a:spcPct val="100000"/>
              </a:lnSpc>
              <a:spcBef>
                <a:spcPts val="0"/>
              </a:spcBef>
              <a:spcAft>
                <a:spcPts val="0"/>
              </a:spcAft>
              <a:buClr>
                <a:srgbClr val="000000"/>
              </a:buClr>
              <a:buSzPts val="1100"/>
              <a:buFont typeface="Arial"/>
              <a:buNone/>
            </a:pPr>
            <a:endParaRPr sz="2400" b="0" i="0" u="none" strike="noStrike" cap="none" dirty="0">
              <a:solidFill>
                <a:schemeClr val="dk1"/>
              </a:solidFill>
              <a:latin typeface="Times New Roman"/>
              <a:ea typeface="Times New Roman"/>
              <a:cs typeface="Times New Roman"/>
              <a:sym typeface="Times New Roman"/>
            </a:endParaRPr>
          </a:p>
        </p:txBody>
      </p:sp>
      <p:sp>
        <p:nvSpPr>
          <p:cNvPr id="625" name="Google Shape;625;p8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626" name="Google Shape;626;p88"/>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27" name="Google Shape;627;p88"/>
          <p:cNvCxnSpPr/>
          <p:nvPr/>
        </p:nvCxnSpPr>
        <p:spPr>
          <a:xfrm rot="10800000" flipH="1">
            <a:off x="771925" y="2900050"/>
            <a:ext cx="3593700" cy="12300"/>
          </a:xfrm>
          <a:prstGeom prst="straightConnector1">
            <a:avLst/>
          </a:prstGeom>
          <a:noFill/>
          <a:ln w="28575" cap="flat" cmpd="sng">
            <a:solidFill>
              <a:srgbClr val="0000FF"/>
            </a:solidFill>
            <a:prstDash val="solid"/>
            <a:round/>
            <a:headEnd type="none" w="sm" len="sm"/>
            <a:tailEnd type="none" w="sm" len="sm"/>
          </a:ln>
        </p:spPr>
      </p:cxnSp>
      <p:sp>
        <p:nvSpPr>
          <p:cNvPr id="11" name="TextBox 10">
            <a:extLst>
              <a:ext uri="{FF2B5EF4-FFF2-40B4-BE49-F238E27FC236}">
                <a16:creationId xmlns:a16="http://schemas.microsoft.com/office/drawing/2014/main" id="{A9692A4F-FDFD-45DA-A4FD-35F742A22F99}"/>
              </a:ext>
            </a:extLst>
          </p:cNvPr>
          <p:cNvSpPr txBox="1"/>
          <p:nvPr/>
        </p:nvSpPr>
        <p:spPr>
          <a:xfrm>
            <a:off x="3048778" y="3275112"/>
            <a:ext cx="6097554" cy="307777"/>
          </a:xfrm>
          <a:prstGeom prst="rect">
            <a:avLst/>
          </a:prstGeom>
          <a:noFill/>
        </p:spPr>
        <p:txBody>
          <a:bodyPr wrap="square">
            <a:spAutoFit/>
          </a:bodyPr>
          <a:lstStyle/>
          <a:p>
            <a:r>
              <a:rPr lang="en-US" b="0" dirty="0">
                <a:effectLst/>
              </a:rPr>
              <a:t> </a:t>
            </a:r>
            <a:endParaRPr lang="en-US" dirty="0"/>
          </a:p>
        </p:txBody>
      </p:sp>
      <p:sp>
        <p:nvSpPr>
          <p:cNvPr id="13" name="TextBox 12">
            <a:extLst>
              <a:ext uri="{FF2B5EF4-FFF2-40B4-BE49-F238E27FC236}">
                <a16:creationId xmlns:a16="http://schemas.microsoft.com/office/drawing/2014/main" id="{C62329B1-D774-462C-89D1-AE1D65CD17C9}"/>
              </a:ext>
            </a:extLst>
          </p:cNvPr>
          <p:cNvSpPr txBox="1"/>
          <p:nvPr/>
        </p:nvSpPr>
        <p:spPr>
          <a:xfrm>
            <a:off x="3048778" y="3275112"/>
            <a:ext cx="6097554" cy="307777"/>
          </a:xfrm>
          <a:prstGeom prst="rect">
            <a:avLst/>
          </a:prstGeom>
          <a:noFill/>
        </p:spPr>
        <p:txBody>
          <a:bodyPr wrap="square">
            <a:spAutoFit/>
          </a:bodyPr>
          <a:lstStyle/>
          <a:p>
            <a:r>
              <a:rPr lang="en-US" b="0" dirty="0">
                <a:effectLst/>
              </a:rPr>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69" name="Google Shape;269;p33"/>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71" name="Google Shape;271;p3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72" name="Google Shape;272;p3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73" name="Google Shape;273;p33"/>
          <p:cNvSpPr txBox="1"/>
          <p:nvPr/>
        </p:nvSpPr>
        <p:spPr>
          <a:xfrm>
            <a:off x="889000" y="2391844"/>
            <a:ext cx="10541100" cy="461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24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endParaRPr>
          </a:p>
        </p:txBody>
      </p:sp>
      <p:sp>
        <p:nvSpPr>
          <p:cNvPr id="274" name="Google Shape;274;p3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75" name="Google Shape;275;p33"/>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
        <p:nvSpPr>
          <p:cNvPr id="276" name="Google Shape;276;p33"/>
          <p:cNvSpPr txBox="1"/>
          <p:nvPr/>
        </p:nvSpPr>
        <p:spPr>
          <a:xfrm>
            <a:off x="1041400" y="2544244"/>
            <a:ext cx="10541100" cy="1447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262626"/>
              </a:buClr>
              <a:buSzPts val="5400"/>
              <a:buFont typeface="Garamond"/>
              <a:buNone/>
              <a:tabLst/>
              <a:defRPr/>
            </a:pPr>
            <a:r>
              <a:rPr kumimoji="0" lang="en-US" sz="4401"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Writing</a:t>
            </a:r>
            <a:endParaRPr kumimoji="0" sz="4401"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ctr" defTabSz="914400" rtl="0" eaLnBrk="1" fontAlgn="auto" latinLnBrk="0" hangingPunct="1">
              <a:lnSpc>
                <a:spcPct val="100000"/>
              </a:lnSpc>
              <a:spcBef>
                <a:spcPts val="0"/>
              </a:spcBef>
              <a:spcAft>
                <a:spcPts val="0"/>
              </a:spcAft>
              <a:buClr>
                <a:srgbClr val="262626"/>
              </a:buClr>
              <a:buSzPts val="5400"/>
              <a:buFont typeface="Garamond"/>
              <a:buNone/>
              <a:tabLst/>
              <a:defRPr/>
            </a:pPr>
            <a:r>
              <a:rPr kumimoji="0" lang="en-US" sz="4401"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(Cover Letter)</a:t>
            </a:r>
            <a:endParaRPr kumimoji="0" sz="4401"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82" name="Google Shape;282;p34"/>
          <p:cNvSpPr txBox="1"/>
          <p:nvPr/>
        </p:nvSpPr>
        <p:spPr>
          <a:xfrm>
            <a:off x="1153150" y="1064350"/>
            <a:ext cx="9380100" cy="5079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313B47"/>
              </a:buClr>
              <a:buSzPts val="4400"/>
              <a:buFont typeface="Arial"/>
              <a:buNone/>
              <a:tabLst/>
              <a:defRPr/>
            </a:pPr>
            <a:r>
              <a:rPr kumimoji="0" lang="en-US" sz="2700" b="1" i="0" u="none" strike="noStrike" kern="0" cap="none" spc="0" normalizeH="0" baseline="0" noProof="0">
                <a:ln>
                  <a:noFill/>
                </a:ln>
                <a:solidFill>
                  <a:srgbClr val="313B47"/>
                </a:solidFill>
                <a:effectLst/>
                <a:uLnTx/>
                <a:uFillTx/>
                <a:latin typeface="Arial"/>
                <a:ea typeface="Arial"/>
                <a:cs typeface="Arial"/>
                <a:sym typeface="Arial"/>
              </a:rPr>
              <a:t>What is a Cover Letter? (and Why It’s Important)</a:t>
            </a:r>
            <a:endParaRPr kumimoji="0" sz="27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83" name="Google Shape;283;p3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84" name="Google Shape;284;p34"/>
          <p:cNvSpPr txBox="1"/>
          <p:nvPr/>
        </p:nvSpPr>
        <p:spPr>
          <a:xfrm>
            <a:off x="617279" y="123353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85" name="Google Shape;285;p34"/>
          <p:cNvSpPr txBox="1"/>
          <p:nvPr/>
        </p:nvSpPr>
        <p:spPr>
          <a:xfrm>
            <a:off x="889000" y="1685501"/>
            <a:ext cx="10541100" cy="49137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 cover letter is a one-page document that you submit as part of your job application (alongside your CV or Resume). </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Its purpose is to introduce you and briefly summarize your professional background. On average, your </a:t>
            </a:r>
            <a:r>
              <a:rPr kumimoji="0" lang="en-US" sz="2400" b="0" i="0" u="sng" strike="noStrike" kern="0" cap="none" spc="0" normalizeH="0" baseline="0" noProof="0">
                <a:ln>
                  <a:noFill/>
                </a:ln>
                <a:solidFill>
                  <a:srgbClr val="0563C1"/>
                </a:solidFill>
                <a:effectLst/>
                <a:uLnTx/>
                <a:uFillTx/>
                <a:latin typeface="Arial"/>
                <a:ea typeface="Arial"/>
                <a:cs typeface="Arial"/>
                <a:sym typeface="Arial"/>
                <a:hlinkClick r:id="rId3"/>
              </a:rPr>
              <a:t>cover letter should be from 250 to 400 words long</a:t>
            </a: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 good cover letter can spark the HR manager’s interest and get them to read your resume. </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 bad cover letter, on the other hand, might mean that your application is going directly to the paper shredder. So, to make sure this doesn’t happen, it’s essential to know how to write a convincing cover letter.</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123637" algn="l" defTabSz="914400" rtl="0" eaLnBrk="1" fontAlgn="auto" latinLnBrk="0" hangingPunct="1">
              <a:lnSpc>
                <a:spcPct val="100000"/>
              </a:lnSpc>
              <a:spcBef>
                <a:spcPts val="1045"/>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86" name="Google Shape;286;p3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87" name="Google Shape;287;p34"/>
          <p:cNvPicPr preferRelativeResize="0"/>
          <p:nvPr/>
        </p:nvPicPr>
        <p:blipFill rotWithShape="1">
          <a:blip r:embed="rId4">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93" name="Google Shape;293;p35"/>
          <p:cNvSpPr txBox="1"/>
          <p:nvPr/>
        </p:nvSpPr>
        <p:spPr>
          <a:xfrm>
            <a:off x="2420900" y="935400"/>
            <a:ext cx="6769800" cy="7695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2D2D2D"/>
              </a:buClr>
              <a:buSzPts val="4400"/>
              <a:buFont typeface="Noto Sans"/>
              <a:buNone/>
              <a:tabLst/>
              <a:defRPr/>
            </a:pPr>
            <a:r>
              <a:rPr kumimoji="0" lang="en-US" sz="4400" b="1" i="0" u="none" strike="noStrike" kern="0" cap="none" spc="0" normalizeH="0" baseline="0" noProof="0">
                <a:ln>
                  <a:noFill/>
                </a:ln>
                <a:solidFill>
                  <a:srgbClr val="2D2D2D"/>
                </a:solidFill>
                <a:effectLst/>
                <a:uLnTx/>
                <a:uFillTx/>
                <a:latin typeface="Noto Sans"/>
                <a:ea typeface="Noto Sans"/>
                <a:cs typeface="Noto Sans"/>
                <a:sym typeface="Noto Sans"/>
              </a:rPr>
              <a:t>Cover letter format</a:t>
            </a:r>
            <a:endParaRPr kumimoji="0" sz="4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95" name="Google Shape;295;p3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96" name="Google Shape;296;p3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97" name="Google Shape;297;p35"/>
          <p:cNvSpPr txBox="1"/>
          <p:nvPr/>
        </p:nvSpPr>
        <p:spPr>
          <a:xfrm>
            <a:off x="889000" y="2391844"/>
            <a:ext cx="10541100" cy="3334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Header with date and contact information</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Salutation or greeting</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Opening paragraph</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Middle paragraph(s)</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Closing paragraph</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Letter ending and signature</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98" name="Google Shape;298;p3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99" name="Google Shape;299;p35"/>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05" name="Google Shape;305;p36"/>
          <p:cNvSpPr txBox="1"/>
          <p:nvPr/>
        </p:nvSpPr>
        <p:spPr>
          <a:xfrm>
            <a:off x="617275" y="1064350"/>
            <a:ext cx="9061500" cy="5079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313B47"/>
              </a:buClr>
              <a:buSzPts val="4400"/>
              <a:buFont typeface="Arial"/>
              <a:buNone/>
              <a:tabLst/>
              <a:defRPr/>
            </a:pPr>
            <a:r>
              <a:rPr kumimoji="0" lang="en-US" sz="2700" b="1" i="0" u="none" strike="noStrike" kern="0" cap="none" spc="0" normalizeH="0" baseline="0" noProof="0">
                <a:ln>
                  <a:noFill/>
                </a:ln>
                <a:solidFill>
                  <a:srgbClr val="313B47"/>
                </a:solidFill>
                <a:effectLst/>
                <a:uLnTx/>
                <a:uFillTx/>
                <a:latin typeface="Arial"/>
                <a:ea typeface="Arial"/>
                <a:cs typeface="Arial"/>
                <a:sym typeface="Arial"/>
              </a:rPr>
              <a:t>How to Write the Perfect Cover Letter (And Get Hired!)</a:t>
            </a:r>
            <a:endParaRPr kumimoji="0" sz="27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06" name="Google Shape;306;p36"/>
          <p:cNvSpPr txBox="1"/>
          <p:nvPr/>
        </p:nvSpPr>
        <p:spPr>
          <a:xfrm>
            <a:off x="889000" y="2391844"/>
            <a:ext cx="10541100" cy="13947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1- Start the Cover Letter with a Header</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24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endParaRPr>
          </a:p>
        </p:txBody>
      </p:sp>
      <p:sp>
        <p:nvSpPr>
          <p:cNvPr id="307" name="Google Shape;307;p3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08" name="Google Shape;308;p36"/>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pic>
        <p:nvPicPr>
          <p:cNvPr id="309" name="Google Shape;309;p36"/>
          <p:cNvPicPr preferRelativeResize="0"/>
          <p:nvPr/>
        </p:nvPicPr>
        <p:blipFill rotWithShape="1">
          <a:blip r:embed="rId4">
            <a:alphaModFix/>
          </a:blip>
          <a:srcRect/>
          <a:stretch/>
        </p:blipFill>
        <p:spPr>
          <a:xfrm>
            <a:off x="4638261" y="3113988"/>
            <a:ext cx="6559826" cy="276188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3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27" name="Google Shape;327;p38"/>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29" name="Google Shape;329;p3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30" name="Google Shape;330;p3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31" name="Google Shape;331;p38"/>
          <p:cNvSpPr txBox="1"/>
          <p:nvPr/>
        </p:nvSpPr>
        <p:spPr>
          <a:xfrm>
            <a:off x="889000" y="2391844"/>
            <a:ext cx="10541100" cy="27156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2D2D2D"/>
                </a:solidFill>
                <a:effectLst/>
                <a:uLnTx/>
                <a:uFillTx/>
                <a:latin typeface="Noto Sans"/>
                <a:ea typeface="Noto Sans"/>
                <a:cs typeface="Noto Sans"/>
                <a:sym typeface="Noto Sans"/>
              </a:rPr>
              <a:t>2. Include a greeting</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Example greetings:</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1" u="none" strike="noStrike" kern="0" cap="none" spc="0" normalizeH="0" baseline="0" noProof="0">
                <a:ln>
                  <a:noFill/>
                </a:ln>
                <a:solidFill>
                  <a:srgbClr val="2D2D2D"/>
                </a:solidFill>
                <a:effectLst/>
                <a:uLnTx/>
                <a:uFillTx/>
                <a:latin typeface="Noto Sans"/>
                <a:ea typeface="Noto Sans"/>
                <a:cs typeface="Noto Sans"/>
                <a:sym typeface="Noto Sans"/>
              </a:rPr>
              <a:t>Dear Hiring Manager,</a:t>
            </a:r>
            <a:endParaRPr kumimoji="0" sz="2400" b="0" i="0" u="none" strike="noStrike" kern="0" cap="none" spc="0" normalizeH="0" baseline="0" noProof="0">
              <a:ln>
                <a:noFill/>
              </a:ln>
              <a:solidFill>
                <a:srgbClr val="2D2D2D"/>
              </a:solidFill>
              <a:effectLst/>
              <a:uLnTx/>
              <a:uFillTx/>
              <a:latin typeface="Noto Sans"/>
              <a:ea typeface="Noto Sans"/>
              <a:cs typeface="Noto Sans"/>
              <a:sym typeface="Noto Sans"/>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1" u="none" strike="noStrike" kern="0" cap="none" spc="0" normalizeH="0" baseline="0" noProof="0">
                <a:ln>
                  <a:noFill/>
                </a:ln>
                <a:solidFill>
                  <a:srgbClr val="2D2D2D"/>
                </a:solidFill>
                <a:effectLst/>
                <a:uLnTx/>
                <a:uFillTx/>
                <a:latin typeface="Noto Sans"/>
                <a:ea typeface="Noto Sans"/>
                <a:cs typeface="Noto Sans"/>
                <a:sym typeface="Noto Sans"/>
              </a:rPr>
              <a:t>Dear Tyler Wallace,</a:t>
            </a:r>
            <a:endParaRPr kumimoji="0" sz="2400" b="0" i="0" u="none" strike="noStrike" kern="0" cap="none" spc="0" normalizeH="0" baseline="0" noProof="0">
              <a:ln>
                <a:noFill/>
              </a:ln>
              <a:solidFill>
                <a:srgbClr val="2D2D2D"/>
              </a:solidFill>
              <a:effectLst/>
              <a:uLnTx/>
              <a:uFillTx/>
              <a:latin typeface="Noto Sans"/>
              <a:ea typeface="Noto Sans"/>
              <a:cs typeface="Noto Sans"/>
              <a:sym typeface="Noto Sans"/>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32" name="Google Shape;332;p3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33" name="Google Shape;333;p38"/>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3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39" name="Google Shape;339;p39"/>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41" name="Google Shape;341;p3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42" name="Google Shape;342;p3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43" name="Google Shape;343;p39"/>
          <p:cNvSpPr txBox="1"/>
          <p:nvPr/>
        </p:nvSpPr>
        <p:spPr>
          <a:xfrm>
            <a:off x="889000" y="2391844"/>
            <a:ext cx="10541100" cy="10806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3- Write an Attention-Grabbing Introduction</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So, it’s essential to catch their attention from the </a:t>
            </a: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very first paragraph</a:t>
            </a: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44" name="Google Shape;344;p3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45" name="Google Shape;345;p39"/>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40"/>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51" name="Google Shape;351;p40"/>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53" name="Google Shape;353;p40"/>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55" name="Google Shape;355;p40"/>
          <p:cNvSpPr txBox="1"/>
          <p:nvPr/>
        </p:nvSpPr>
        <p:spPr>
          <a:xfrm>
            <a:off x="889000" y="2391844"/>
            <a:ext cx="10541100" cy="32604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dirty="0">
                <a:ln>
                  <a:noFill/>
                </a:ln>
                <a:solidFill>
                  <a:srgbClr val="313B47"/>
                </a:solidFill>
                <a:effectLst/>
                <a:uLnTx/>
                <a:uFillTx/>
                <a:latin typeface="Arial"/>
                <a:ea typeface="Arial"/>
                <a:cs typeface="Arial"/>
                <a:sym typeface="Arial"/>
              </a:rPr>
              <a:t>4- Explain why you’re the perfect person for the job</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This is where you show off your professional skills and convince the HR manager that you’re a better fit for the job than all the other applicants.</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But first things first - before you even write anything, you need to learn what the most important requirements for the role are. So, open up the job ad and identify which of the responsibilities are the most critical.</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356" name="Google Shape;356;p4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57" name="Google Shape;357;p40"/>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4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63" name="Google Shape;363;p41"/>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65" name="Google Shape;365;p4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66" name="Google Shape;366;p4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67" name="Google Shape;367;p41"/>
          <p:cNvSpPr txBox="1"/>
          <p:nvPr/>
        </p:nvSpPr>
        <p:spPr>
          <a:xfrm>
            <a:off x="768257" y="1788548"/>
            <a:ext cx="10541100" cy="4224193"/>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460"/>
              <a:buFont typeface="Arial"/>
              <a:buChar char="•"/>
              <a:tabLst/>
              <a:defRPr/>
            </a:pPr>
            <a:r>
              <a:rPr kumimoji="0" lang="en-US" sz="2100" b="1" i="0" u="none" strike="noStrike" kern="0" cap="none" spc="0" normalizeH="0" baseline="0" noProof="0" dirty="0">
                <a:ln>
                  <a:noFill/>
                </a:ln>
                <a:solidFill>
                  <a:srgbClr val="313B47"/>
                </a:solidFill>
                <a:effectLst/>
                <a:uLnTx/>
                <a:uFillTx/>
                <a:latin typeface="Arial"/>
                <a:ea typeface="Arial"/>
                <a:cs typeface="Arial"/>
                <a:sym typeface="Arial"/>
              </a:rPr>
              <a:t>5- Explain why you’re a good fit for the company</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Once you’ve written the last paragraph, you might be thinking - I’m a shoo-in for the job! What else do I need to write? I’ll just wrap up the cover letter and hit that sweet </a:t>
            </a:r>
            <a:r>
              <a:rPr kumimoji="0" lang="en-US" sz="2100" b="1" i="0" u="none" strike="noStrike" kern="0" cap="none" spc="0" normalizeH="0" baseline="0" noProof="0" dirty="0">
                <a:ln>
                  <a:noFill/>
                </a:ln>
                <a:solidFill>
                  <a:srgbClr val="313B47"/>
                </a:solidFill>
                <a:effectLst/>
                <a:uLnTx/>
                <a:uFillTx/>
                <a:latin typeface="Arial"/>
                <a:ea typeface="Arial"/>
                <a:cs typeface="Arial"/>
                <a:sym typeface="Arial"/>
              </a:rPr>
              <a:t>SEND</a:t>
            </a: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 button.</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Well, no. You’re not quite there yet.</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The HR manager doesn’t only look at whether you’ll be good at the job or not. They’re looking for someone that’s also a good fit for the company culture.</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After all, employees that don’t fit in are bound to quit, sooner or later. This ends up costing the company a ton of money, up to </a:t>
            </a:r>
            <a:r>
              <a:rPr kumimoji="0" lang="en-US" sz="2100" b="0" i="0" u="sng" strike="noStrike" kern="0" cap="none" spc="0" normalizeH="0" baseline="0" noProof="0" dirty="0">
                <a:ln>
                  <a:noFill/>
                </a:ln>
                <a:solidFill>
                  <a:srgbClr val="0563C1"/>
                </a:solidFill>
                <a:effectLst/>
                <a:uLnTx/>
                <a:uFillTx/>
                <a:latin typeface="Arial"/>
                <a:ea typeface="Arial"/>
                <a:cs typeface="Arial"/>
                <a:sym typeface="Arial"/>
                <a:hlinkClick r:id="rId3"/>
              </a:rPr>
              <a:t>50% of the employee’s annual salary</a:t>
            </a: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 </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Meaning, you also need to convince the HR manager that you’re really passionate about working with them.</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368" name="Google Shape;368;p4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69" name="Google Shape;369;p41"/>
          <p:cNvPicPr preferRelativeResize="0"/>
          <p:nvPr/>
        </p:nvPicPr>
        <p:blipFill rotWithShape="1">
          <a:blip r:embed="rId4">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4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75" name="Google Shape;375;p42"/>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77" name="Google Shape;377;p4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78" name="Google Shape;378;p4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79" name="Google Shape;379;p42"/>
          <p:cNvSpPr txBox="1"/>
          <p:nvPr/>
        </p:nvSpPr>
        <p:spPr>
          <a:xfrm>
            <a:off x="825450" y="1876048"/>
            <a:ext cx="10541100" cy="3949759"/>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3395"/>
              <a:buFont typeface="Arial"/>
              <a:buChar char="•"/>
              <a:tabLst/>
              <a:defRPr/>
            </a:pPr>
            <a:r>
              <a:rPr kumimoji="0" lang="en-US" sz="2900" b="1" i="0" u="none" strike="noStrike" kern="0" cap="none" spc="0" normalizeH="0" baseline="0" noProof="0" dirty="0">
                <a:ln>
                  <a:noFill/>
                </a:ln>
                <a:solidFill>
                  <a:srgbClr val="313B47"/>
                </a:solidFill>
                <a:effectLst/>
                <a:uLnTx/>
                <a:uFillTx/>
                <a:latin typeface="Arial"/>
                <a:ea typeface="Arial"/>
                <a:cs typeface="Arial"/>
                <a:sym typeface="Arial"/>
              </a:rPr>
              <a:t>6- Wrap up with a call to action</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Finally, it’s time to finish up your cover letter and write the conclusion.</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In the final paragraph, you want to:</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1" i="0" u="none" strike="noStrike" kern="0" cap="none" spc="0" normalizeH="0" baseline="0" noProof="0" dirty="0">
                <a:ln>
                  <a:noFill/>
                </a:ln>
                <a:solidFill>
                  <a:srgbClr val="313B47"/>
                </a:solidFill>
                <a:effectLst/>
                <a:uLnTx/>
                <a:uFillTx/>
                <a:latin typeface="Arial"/>
                <a:ea typeface="Arial"/>
                <a:cs typeface="Arial"/>
                <a:sym typeface="Arial"/>
              </a:rPr>
              <a:t>Wrap up any points you couldn't in the previous paragraphs.</a:t>
            </a: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 Do you have anything left to say? Any other information that could help the hiring manager make their decision? Mention it here.</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1" i="0" u="none" strike="noStrike" kern="0" cap="none" spc="0" normalizeH="0" baseline="0" noProof="0" dirty="0">
                <a:ln>
                  <a:noFill/>
                </a:ln>
                <a:solidFill>
                  <a:srgbClr val="313B47"/>
                </a:solidFill>
                <a:effectLst/>
                <a:uLnTx/>
                <a:uFillTx/>
                <a:latin typeface="Arial"/>
                <a:ea typeface="Arial"/>
                <a:cs typeface="Arial"/>
                <a:sym typeface="Arial"/>
              </a:rPr>
              <a:t>Thank the hiring manager for their time.</a:t>
            </a: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 It never hurts to be courteous, as long as you don’t come off as too needy.</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1" i="0" u="none" strike="noStrike" kern="0" cap="none" spc="0" normalizeH="0" baseline="0" noProof="0" dirty="0">
                <a:ln>
                  <a:noFill/>
                </a:ln>
                <a:solidFill>
                  <a:srgbClr val="313B47"/>
                </a:solidFill>
                <a:effectLst/>
                <a:uLnTx/>
                <a:uFillTx/>
                <a:latin typeface="Arial"/>
                <a:ea typeface="Arial"/>
                <a:cs typeface="Arial"/>
                <a:sym typeface="Arial"/>
              </a:rPr>
              <a:t>Finish the cover letter with a call to action.</a:t>
            </a: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 The very last sentence in your cover letter should be a call to action. You should ask the hiring manager to take some sort of action.</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380" name="Google Shape;380;p4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81" name="Google Shape;381;p42"/>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4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87" name="Google Shape;387;p43"/>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89" name="Google Shape;389;p4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90" name="Google Shape;390;p4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91" name="Google Shape;391;p43"/>
          <p:cNvSpPr txBox="1"/>
          <p:nvPr/>
        </p:nvSpPr>
        <p:spPr>
          <a:xfrm>
            <a:off x="889000" y="2391844"/>
            <a:ext cx="10541100" cy="26970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Good Example:</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1" u="none" strike="noStrike" kern="0" cap="none" spc="0" normalizeH="0" baseline="0" noProof="0">
                <a:ln>
                  <a:noFill/>
                </a:ln>
                <a:solidFill>
                  <a:srgbClr val="313B47"/>
                </a:solidFill>
                <a:effectLst/>
                <a:uLnTx/>
                <a:uFillTx/>
                <a:latin typeface="Arial"/>
                <a:ea typeface="Arial"/>
                <a:cs typeface="Arial"/>
                <a:sym typeface="Arial"/>
              </a:rPr>
              <a:t>So to wrap it all up, thanks for looking into my application. I hope I can help Company X make the most out of their Facebook marketing initiatives. I'd love to further discuss how my previous success at XYZ Inc. can help you achieve your Facebook marketing goals.</a:t>
            </a:r>
            <a:endParaRPr kumimoji="0" sz="2400" b="0" i="0" u="none" strike="noStrike" kern="0" cap="none" spc="0" normalizeH="0" baseline="0" noProof="0">
              <a:ln>
                <a:noFill/>
              </a:ln>
              <a:solidFill>
                <a:srgbClr val="313B47"/>
              </a:solidFill>
              <a:effectLst/>
              <a:uLnTx/>
              <a:uFillTx/>
              <a:latin typeface="Arial"/>
              <a:ea typeface="Arial"/>
              <a:cs typeface="Arial"/>
              <a:sym typeface="Arial"/>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92" name="Google Shape;392;p4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93" name="Google Shape;393;p43"/>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4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99" name="Google Shape;399;p44"/>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401" name="Google Shape;401;p4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02" name="Google Shape;402;p4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03" name="Google Shape;403;p44"/>
          <p:cNvSpPr txBox="1"/>
          <p:nvPr/>
        </p:nvSpPr>
        <p:spPr>
          <a:xfrm>
            <a:off x="825450" y="1966451"/>
            <a:ext cx="10541100" cy="3816389"/>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dirty="0">
                <a:ln>
                  <a:noFill/>
                </a:ln>
                <a:solidFill>
                  <a:srgbClr val="313B47"/>
                </a:solidFill>
                <a:effectLst/>
                <a:uLnTx/>
                <a:uFillTx/>
                <a:latin typeface="Arial"/>
                <a:ea typeface="Arial"/>
                <a:cs typeface="Arial"/>
                <a:sym typeface="Arial"/>
              </a:rPr>
              <a:t>7- Use the right formal closing</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Once you’re done with the final paragraph, all you have to do is write down a formal “goodbye” and you’re good to go.</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Feel free to use one of the most popular conclusions to a cover letter:</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Best Regards,</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Kind Regards,</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Sincerely,</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Thank you,</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404" name="Google Shape;404;p4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05" name="Google Shape;405;p44"/>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4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11" name="Google Shape;411;p45"/>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413" name="Google Shape;413;p4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14" name="Google Shape;414;p4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15" name="Google Shape;415;p45"/>
          <p:cNvSpPr txBox="1"/>
          <p:nvPr/>
        </p:nvSpPr>
        <p:spPr>
          <a:xfrm>
            <a:off x="825450" y="2544976"/>
            <a:ext cx="10541100" cy="5172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8- End with your signature at the bottom.</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416" name="Google Shape;416;p4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17" name="Google Shape;417;p45"/>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32"/>
        <p:cNvGrpSpPr/>
        <p:nvPr/>
      </p:nvGrpSpPr>
      <p:grpSpPr>
        <a:xfrm>
          <a:off x="0" y="0"/>
          <a:ext cx="0" cy="0"/>
          <a:chOff x="0" y="0"/>
          <a:chExt cx="0" cy="0"/>
        </a:xfrm>
      </p:grpSpPr>
      <p:sp>
        <p:nvSpPr>
          <p:cNvPr id="633" name="Google Shape;633;p89"/>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4" name="Google Shape;634;p89"/>
          <p:cNvSpPr/>
          <p:nvPr/>
        </p:nvSpPr>
        <p:spPr>
          <a:xfrm>
            <a:off x="8607914" y="952845"/>
            <a:ext cx="4128300" cy="4952400"/>
          </a:xfrm>
          <a:prstGeom prst="roundRect">
            <a:avLst>
              <a:gd name="adj" fmla="val 6140"/>
            </a:avLst>
          </a:prstGeom>
          <a:solidFill>
            <a:srgbClr val="00B0F0">
              <a:alpha val="60784"/>
            </a:srgbClr>
          </a:solidFill>
          <a:ln>
            <a:noFill/>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5" name="Google Shape;635;p89"/>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6" name="Google Shape;636;p89"/>
          <p:cNvSpPr txBox="1"/>
          <p:nvPr/>
        </p:nvSpPr>
        <p:spPr>
          <a:xfrm>
            <a:off x="1675976" y="1468531"/>
            <a:ext cx="8417400" cy="2322903"/>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Speaking</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300" b="1" i="0" u="none" strike="noStrike" cap="none" dirty="0">
                <a:solidFill>
                  <a:srgbClr val="FF0000"/>
                </a:solidFill>
                <a:latin typeface="Times New Roman"/>
                <a:ea typeface="Times New Roman"/>
                <a:cs typeface="Times New Roman"/>
                <a:sym typeface="Times New Roman"/>
              </a:rPr>
              <a:t>(</a:t>
            </a:r>
            <a:r>
              <a:rPr lang="en-US" sz="2800" b="1" dirty="0">
                <a:solidFill>
                  <a:srgbClr val="FF0000"/>
                </a:solidFill>
                <a:latin typeface="Times New Roman"/>
                <a:ea typeface="Times New Roman"/>
                <a:cs typeface="Times New Roman"/>
                <a:sym typeface="Times New Roman"/>
              </a:rPr>
              <a:t>Describe an exciting book that you enjoy reading</a:t>
            </a:r>
            <a:r>
              <a:rPr lang="en-US" sz="3300" b="1" i="0" u="none" strike="noStrike" cap="none" dirty="0">
                <a:solidFill>
                  <a:srgbClr val="FF0000"/>
                </a:solidFill>
                <a:latin typeface="Times New Roman"/>
                <a:ea typeface="Times New Roman"/>
                <a:cs typeface="Times New Roman"/>
                <a:sym typeface="Times New Roman"/>
              </a:rPr>
              <a:t>)</a:t>
            </a:r>
            <a:endParaRPr sz="33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637" name="Google Shape;637;p8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638" name="Google Shape;638;p89"/>
          <p:cNvPicPr preferRelativeResize="0"/>
          <p:nvPr/>
        </p:nvPicPr>
        <p:blipFill rotWithShape="1">
          <a:blip r:embed="rId3">
            <a:alphaModFix/>
          </a:blip>
          <a:srcRect t="27874" b="25428"/>
          <a:stretch/>
        </p:blipFill>
        <p:spPr>
          <a:xfrm>
            <a:off x="180431" y="79526"/>
            <a:ext cx="2305141" cy="1076343"/>
          </a:xfrm>
          <a:prstGeom prst="rect">
            <a:avLst/>
          </a:prstGeom>
          <a:noFill/>
          <a:ln>
            <a:noFill/>
          </a:ln>
        </p:spPr>
      </p:pic>
      <p:sp>
        <p:nvSpPr>
          <p:cNvPr id="9" name="TextBox 8">
            <a:extLst>
              <a:ext uri="{FF2B5EF4-FFF2-40B4-BE49-F238E27FC236}">
                <a16:creationId xmlns:a16="http://schemas.microsoft.com/office/drawing/2014/main" id="{CD47FD5C-184E-4FC3-BACE-6BCD688E0E6D}"/>
              </a:ext>
            </a:extLst>
          </p:cNvPr>
          <p:cNvSpPr txBox="1"/>
          <p:nvPr/>
        </p:nvSpPr>
        <p:spPr>
          <a:xfrm>
            <a:off x="3256384" y="3275112"/>
            <a:ext cx="6512766" cy="307777"/>
          </a:xfrm>
          <a:prstGeom prst="rect">
            <a:avLst/>
          </a:prstGeom>
          <a:noFill/>
        </p:spPr>
        <p:txBody>
          <a:bodyPr wrap="square">
            <a:spAutoFit/>
          </a:bodyPr>
          <a:lstStyle/>
          <a:p>
            <a:r>
              <a:rPr lang="en-US" b="0" dirty="0">
                <a:effectLst/>
              </a:rPr>
              <a:t> </a:t>
            </a:r>
            <a:endParaRPr lang="en-US" dirty="0"/>
          </a:p>
        </p:txBody>
      </p:sp>
      <p:sp>
        <p:nvSpPr>
          <p:cNvPr id="11" name="TextBox 10">
            <a:extLst>
              <a:ext uri="{FF2B5EF4-FFF2-40B4-BE49-F238E27FC236}">
                <a16:creationId xmlns:a16="http://schemas.microsoft.com/office/drawing/2014/main" id="{0A7039D8-2B16-437D-91E8-47F7A6869A90}"/>
              </a:ext>
            </a:extLst>
          </p:cNvPr>
          <p:cNvSpPr txBox="1"/>
          <p:nvPr/>
        </p:nvSpPr>
        <p:spPr>
          <a:xfrm>
            <a:off x="3256384" y="3275112"/>
            <a:ext cx="6512766" cy="307777"/>
          </a:xfrm>
          <a:prstGeom prst="rect">
            <a:avLst/>
          </a:prstGeom>
          <a:noFill/>
        </p:spPr>
        <p:txBody>
          <a:bodyPr wrap="square">
            <a:spAutoFit/>
          </a:bodyPr>
          <a:lstStyle/>
          <a:p>
            <a:r>
              <a:rPr lang="en-US" b="0" dirty="0">
                <a:effectLst/>
              </a:rPr>
              <a:t> </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90"/>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44" name="Google Shape;644;p90"/>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a:solidFill>
                <a:srgbClr val="FF0000"/>
              </a:solidFill>
              <a:latin typeface="Arial"/>
              <a:ea typeface="Arial"/>
              <a:cs typeface="Arial"/>
              <a:sym typeface="Arial"/>
            </a:endParaRPr>
          </a:p>
        </p:txBody>
      </p:sp>
      <p:sp>
        <p:nvSpPr>
          <p:cNvPr id="645" name="Google Shape;645;p90"/>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646" name="Google Shape;646;p90"/>
          <p:cNvSpPr txBox="1"/>
          <p:nvPr/>
        </p:nvSpPr>
        <p:spPr>
          <a:xfrm>
            <a:off x="617500" y="1759100"/>
            <a:ext cx="10812600"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chemeClr val="dk1"/>
              </a:buClr>
              <a:buSzPts val="1100"/>
              <a:buFont typeface="Arial"/>
              <a:buNone/>
            </a:pPr>
            <a:r>
              <a:rPr lang="en-US" sz="2400" b="1" dirty="0">
                <a:solidFill>
                  <a:schemeClr val="dk1"/>
                </a:solidFill>
                <a:latin typeface="Times New Roman"/>
                <a:ea typeface="Times New Roman"/>
                <a:cs typeface="Times New Roman"/>
                <a:sym typeface="Times New Roman"/>
              </a:rPr>
              <a:t>Describe an exciting book that you enjoy reading</a:t>
            </a:r>
          </a:p>
          <a:p>
            <a:pPr marL="0" marR="0" lvl="0" indent="0" algn="just" rtl="0">
              <a:lnSpc>
                <a:spcPct val="150000"/>
              </a:lnSpc>
              <a:spcBef>
                <a:spcPts val="0"/>
              </a:spcBef>
              <a:spcAft>
                <a:spcPts val="0"/>
              </a:spcAft>
              <a:buClr>
                <a:schemeClr val="dk1"/>
              </a:buClr>
              <a:buSzPts val="1100"/>
              <a:buFont typeface="Arial"/>
              <a:buNone/>
            </a:pPr>
            <a:r>
              <a:rPr lang="en-US" sz="2400" b="0" i="0" u="none" strike="noStrike" cap="none" dirty="0">
                <a:solidFill>
                  <a:schemeClr val="dk1"/>
                </a:solidFill>
                <a:latin typeface="Times New Roman"/>
                <a:ea typeface="Times New Roman"/>
                <a:cs typeface="Times New Roman"/>
                <a:sym typeface="Times New Roman"/>
              </a:rPr>
              <a:t>You should say:</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When you read it?</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What kind of book is it?</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What is it about?</a:t>
            </a:r>
          </a:p>
          <a:p>
            <a:pPr marL="457200" lvl="0" indent="-381000" algn="just" rtl="0">
              <a:lnSpc>
                <a:spcPct val="150000"/>
              </a:lnSpc>
              <a:spcBef>
                <a:spcPts val="0"/>
              </a:spcBef>
              <a:spcAft>
                <a:spcPts val="0"/>
              </a:spcAft>
              <a:buClr>
                <a:schemeClr val="dk1"/>
              </a:buClr>
              <a:buSzPts val="2400"/>
              <a:buFont typeface="Times New Roman"/>
              <a:buChar char="●"/>
            </a:pPr>
            <a:r>
              <a:rPr lang="en-US" sz="2400" dirty="0">
                <a:solidFill>
                  <a:schemeClr val="dk1"/>
                </a:solidFill>
                <a:latin typeface="Times New Roman"/>
                <a:ea typeface="Times New Roman"/>
                <a:cs typeface="Times New Roman"/>
                <a:sym typeface="Times New Roman"/>
              </a:rPr>
              <a:t>And explain why you think it is exciting</a:t>
            </a:r>
            <a:endParaRPr sz="2400" b="0" i="0" u="none" strike="noStrike" cap="none" dirty="0">
              <a:solidFill>
                <a:schemeClr val="dk1"/>
              </a:solidFill>
              <a:latin typeface="Times New Roman"/>
              <a:ea typeface="Times New Roman"/>
              <a:cs typeface="Times New Roman"/>
              <a:sym typeface="Times New Roman"/>
            </a:endParaRPr>
          </a:p>
        </p:txBody>
      </p:sp>
      <p:sp>
        <p:nvSpPr>
          <p:cNvPr id="647" name="Google Shape;647;p9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648" name="Google Shape;648;p90"/>
          <p:cNvPicPr preferRelativeResize="0"/>
          <p:nvPr/>
        </p:nvPicPr>
        <p:blipFill rotWithShape="1">
          <a:blip r:embed="rId3">
            <a:alphaModFix/>
          </a:blip>
          <a:srcRect t="27874" b="25428"/>
          <a:stretch/>
        </p:blipFill>
        <p:spPr>
          <a:xfrm>
            <a:off x="9678850" y="268963"/>
            <a:ext cx="2305141" cy="1076343"/>
          </a:xfrm>
          <a:prstGeom prst="rect">
            <a:avLst/>
          </a:prstGeom>
          <a:noFill/>
          <a:ln>
            <a:noFill/>
          </a:ln>
        </p:spPr>
      </p:pic>
      <p:sp>
        <p:nvSpPr>
          <p:cNvPr id="9" name="TextBox 8">
            <a:extLst>
              <a:ext uri="{FF2B5EF4-FFF2-40B4-BE49-F238E27FC236}">
                <a16:creationId xmlns:a16="http://schemas.microsoft.com/office/drawing/2014/main" id="{49B8B95F-A797-4040-AC2F-B3448881B6F2}"/>
              </a:ext>
            </a:extLst>
          </p:cNvPr>
          <p:cNvSpPr txBox="1"/>
          <p:nvPr/>
        </p:nvSpPr>
        <p:spPr>
          <a:xfrm>
            <a:off x="3048778" y="3275112"/>
            <a:ext cx="6097554" cy="307777"/>
          </a:xfrm>
          <a:prstGeom prst="rect">
            <a:avLst/>
          </a:prstGeom>
          <a:noFill/>
        </p:spPr>
        <p:txBody>
          <a:bodyPr wrap="square">
            <a:spAutoFit/>
          </a:bodyPr>
          <a:lstStyle/>
          <a:p>
            <a:r>
              <a:rPr lang="en-US" dirty="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91"/>
          <p:cNvPicPr preferRelativeResize="0"/>
          <p:nvPr/>
        </p:nvPicPr>
        <p:blipFill rotWithShape="1">
          <a:blip r:embed="rId3">
            <a:alphaModFix/>
          </a:blip>
          <a:srcRect/>
          <a:stretch/>
        </p:blipFill>
        <p:spPr>
          <a:xfrm>
            <a:off x="0" y="7112"/>
            <a:ext cx="12191997" cy="6843775"/>
          </a:xfrm>
          <a:prstGeom prst="rect">
            <a:avLst/>
          </a:prstGeom>
          <a:noFill/>
          <a:ln>
            <a:noFill/>
          </a:ln>
        </p:spPr>
      </p:pic>
      <p:sp>
        <p:nvSpPr>
          <p:cNvPr id="654" name="Google Shape;654;p91"/>
          <p:cNvSpPr/>
          <p:nvPr/>
        </p:nvSpPr>
        <p:spPr>
          <a:xfrm flipH="1">
            <a:off x="6512700" y="3153102"/>
            <a:ext cx="5679300" cy="3705000"/>
          </a:xfrm>
          <a:prstGeom prst="rtTriangle">
            <a:avLst/>
          </a:prstGeom>
          <a:solidFill>
            <a:srgbClr val="669BBC">
              <a:alpha val="75294"/>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5" name="Google Shape;655;p91"/>
          <p:cNvSpPr txBox="1"/>
          <p:nvPr/>
        </p:nvSpPr>
        <p:spPr>
          <a:xfrm>
            <a:off x="582006" y="5707075"/>
            <a:ext cx="45246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en-US" sz="5400" b="1" i="0" u="none" strike="noStrike" cap="none">
                <a:solidFill>
                  <a:schemeClr val="lt1"/>
                </a:solidFill>
                <a:latin typeface="Times New Roman"/>
                <a:ea typeface="Times New Roman"/>
                <a:cs typeface="Times New Roman"/>
                <a:sym typeface="Times New Roman"/>
              </a:rPr>
              <a:t>Thank You</a:t>
            </a:r>
            <a:endParaRPr sz="1400" b="0" i="0" u="none" strike="noStrike" cap="none">
              <a:solidFill>
                <a:srgbClr val="000000"/>
              </a:solidFill>
              <a:latin typeface="Arial"/>
              <a:ea typeface="Arial"/>
              <a:cs typeface="Arial"/>
              <a:sym typeface="Arial"/>
            </a:endParaRPr>
          </a:p>
        </p:txBody>
      </p:sp>
      <p:pic>
        <p:nvPicPr>
          <p:cNvPr id="656" name="Google Shape;656;p91"/>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7" name="Google Shape;657;p91"/>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669BBC"/>
              </a:solidFill>
              <a:latin typeface="Calibri"/>
              <a:ea typeface="Calibri"/>
              <a:cs typeface="Calibri"/>
              <a:sym typeface="Calibri"/>
            </a:endParaRPr>
          </a:p>
        </p:txBody>
      </p:sp>
      <p:pic>
        <p:nvPicPr>
          <p:cNvPr id="658" name="Google Shape;658;p91"/>
          <p:cNvPicPr preferRelativeResize="0"/>
          <p:nvPr/>
        </p:nvPicPr>
        <p:blipFill rotWithShape="1">
          <a:blip r:embed="rId5">
            <a:alphaModFix/>
          </a:blip>
          <a:srcRect t="27874" b="25427"/>
          <a:stretch/>
        </p:blipFill>
        <p:spPr>
          <a:xfrm>
            <a:off x="9425810" y="203200"/>
            <a:ext cx="2580006" cy="1204686"/>
          </a:xfrm>
          <a:prstGeom prst="rect">
            <a:avLst/>
          </a:prstGeom>
          <a:noFill/>
          <a:ln>
            <a:noFill/>
          </a:ln>
        </p:spPr>
      </p:pic>
      <p:pic>
        <p:nvPicPr>
          <p:cNvPr id="659" name="Google Shape;659;p91"/>
          <p:cNvPicPr preferRelativeResize="0"/>
          <p:nvPr/>
        </p:nvPicPr>
        <p:blipFill rotWithShape="1">
          <a:blip r:embed="rId6">
            <a:alphaModFix/>
          </a:blip>
          <a:srcRect/>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2190</Words>
  <Application>Microsoft Office PowerPoint</Application>
  <PresentationFormat>Widescreen</PresentationFormat>
  <Paragraphs>193</Paragraphs>
  <Slides>31</Slides>
  <Notes>31</Notes>
  <HiddenSlides>0</HiddenSlides>
  <MMClips>0</MMClips>
  <ScaleCrop>false</ScaleCrop>
  <HeadingPairs>
    <vt:vector size="4" baseType="variant">
      <vt:variant>
        <vt:lpstr>Theme</vt:lpstr>
      </vt:variant>
      <vt:variant>
        <vt:i4>3</vt:i4>
      </vt:variant>
      <vt:variant>
        <vt:lpstr>Slide Titles</vt:lpstr>
      </vt:variant>
      <vt:variant>
        <vt:i4>31</vt:i4>
      </vt:variant>
    </vt:vector>
  </HeadingPairs>
  <TitlesOfParts>
    <vt:vector size="34" baseType="lpstr">
      <vt:lpstr>Office Theme</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lenevo</dc:creator>
  <cp:lastModifiedBy>majd jeraisi</cp:lastModifiedBy>
  <cp:revision>2</cp:revision>
  <dcterms:modified xsi:type="dcterms:W3CDTF">2024-07-24T09:36:25Z</dcterms:modified>
</cp:coreProperties>
</file>